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90" r:id="rId2"/>
    <p:sldId id="291" r:id="rId3"/>
    <p:sldId id="292" r:id="rId4"/>
    <p:sldId id="296" r:id="rId5"/>
    <p:sldId id="321" r:id="rId6"/>
    <p:sldId id="324" r:id="rId7"/>
    <p:sldId id="293" r:id="rId8"/>
    <p:sldId id="297" r:id="rId9"/>
    <p:sldId id="298" r:id="rId10"/>
    <p:sldId id="323" r:id="rId11"/>
    <p:sldId id="326" r:id="rId12"/>
    <p:sldId id="331" r:id="rId13"/>
    <p:sldId id="299" r:id="rId14"/>
    <p:sldId id="316" r:id="rId15"/>
    <p:sldId id="300" r:id="rId16"/>
    <p:sldId id="301" r:id="rId17"/>
    <p:sldId id="302" r:id="rId18"/>
    <p:sldId id="303" r:id="rId19"/>
    <p:sldId id="305" r:id="rId20"/>
    <p:sldId id="306" r:id="rId21"/>
    <p:sldId id="328" r:id="rId22"/>
    <p:sldId id="330" r:id="rId23"/>
    <p:sldId id="307" r:id="rId24"/>
    <p:sldId id="308" r:id="rId25"/>
    <p:sldId id="333" r:id="rId26"/>
    <p:sldId id="309" r:id="rId27"/>
    <p:sldId id="311" r:id="rId28"/>
    <p:sldId id="318" r:id="rId29"/>
    <p:sldId id="320" r:id="rId30"/>
    <p:sldId id="312" r:id="rId31"/>
    <p:sldId id="334" r:id="rId32"/>
  </p:sldIdLst>
  <p:sldSz cx="12192000" cy="6858000"/>
  <p:notesSz cx="6858000" cy="9144000"/>
  <p:embeddedFontLst>
    <p:embeddedFont>
      <p:font typeface="Microsoft YaHei" panose="020B0503020204020204" pitchFamily="34" charset="-122"/>
      <p:regular r:id="rId33"/>
      <p:bold r:id="rId34"/>
    </p:embeddedFont>
    <p:embeddedFont>
      <p:font typeface="Microsoft YaHei Light" panose="020B0502040204020203" pitchFamily="34" charset="-122"/>
      <p:regular r:id="rId35"/>
    </p:embeddedFont>
    <p:embeddedFont>
      <p:font typeface="MiSans Bold" panose="00000800000000000000" pitchFamily="2" charset="-122"/>
      <p:bold r:id="rId36"/>
    </p:embeddedFont>
    <p:embeddedFont>
      <p:font typeface="MiSans Normal" panose="00000500000000000000" pitchFamily="2"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500B152A-1115-4252-A104-E3404E9914B2}">
          <p14:sldIdLst>
            <p14:sldId id="290"/>
          </p14:sldIdLst>
        </p14:section>
        <p14:section name="目录页" id="{2F32719E-37E6-4288-ACBC-66C6A0698F73}">
          <p14:sldIdLst>
            <p14:sldId id="291"/>
          </p14:sldIdLst>
        </p14:section>
        <p14:section name="第一部分" id="{C1091AD5-9D59-4CB1-B31F-B3C74EEC7FA2}">
          <p14:sldIdLst>
            <p14:sldId id="292"/>
            <p14:sldId id="296"/>
            <p14:sldId id="321"/>
            <p14:sldId id="324"/>
          </p14:sldIdLst>
        </p14:section>
        <p14:section name="第二部分" id="{1B8112A4-8923-4FBF-A359-9822F86C099E}">
          <p14:sldIdLst>
            <p14:sldId id="293"/>
            <p14:sldId id="297"/>
            <p14:sldId id="298"/>
            <p14:sldId id="323"/>
            <p14:sldId id="326"/>
            <p14:sldId id="331"/>
          </p14:sldIdLst>
        </p14:section>
        <p14:section name="第三部分" id="{80BD2227-36CA-47B2-AC46-3DD20A939ACB}">
          <p14:sldIdLst>
            <p14:sldId id="299"/>
            <p14:sldId id="316"/>
            <p14:sldId id="300"/>
            <p14:sldId id="301"/>
            <p14:sldId id="302"/>
            <p14:sldId id="303"/>
            <p14:sldId id="305"/>
            <p14:sldId id="306"/>
            <p14:sldId id="328"/>
            <p14:sldId id="330"/>
          </p14:sldIdLst>
        </p14:section>
        <p14:section name="第四部分" id="{CDED29A6-FA8C-48CB-95B5-7136E8AA8067}">
          <p14:sldIdLst>
            <p14:sldId id="307"/>
            <p14:sldId id="308"/>
            <p14:sldId id="333"/>
            <p14:sldId id="309"/>
            <p14:sldId id="311"/>
            <p14:sldId id="318"/>
            <p14:sldId id="320"/>
          </p14:sldIdLst>
        </p14:section>
        <p14:section name="结尾页" id="{610EEF93-69DE-4C8D-8C73-04C803879B11}">
          <p14:sldIdLst>
            <p14:sldId id="312"/>
          </p14:sldIdLst>
        </p14:section>
        <p14:section name="标注页" id="{B56DFA04-CB0F-4A60-952C-60DDD6071B23}">
          <p14:sldIdLst>
            <p14:sldId id="334"/>
          </p14:sldIdLst>
        </p14:section>
      </p14:sectionLst>
    </p:ex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164" userDrawn="1">
          <p15:clr>
            <a:srgbClr val="A4A3A4"/>
          </p15:clr>
        </p15:guide>
        <p15:guide id="4" orient="horz" pos="709" userDrawn="1">
          <p15:clr>
            <a:srgbClr val="A4A3A4"/>
          </p15:clr>
        </p15:guide>
        <p15:guide id="5" orient="horz" pos="3929"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1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457CC-F0ED-455C-BED1-7CF67C7FF6DE}" v="3" dt="2022-08-15T14:58:50.682"/>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5" d="100"/>
          <a:sy n="135" d="100"/>
        </p:scale>
        <p:origin x="100" y="748"/>
      </p:cViewPr>
      <p:guideLst>
        <p:guide pos="416"/>
        <p:guide pos="7256"/>
        <p:guide orient="horz" pos="164"/>
        <p:guide orient="horz" pos="709"/>
        <p:guide orient="horz" pos="3929"/>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QGEeky 张强" userId="e101f5870156e8d9" providerId="LiveId" clId="{C2F855CC-F537-480F-8479-21E995747179}"/>
    <pc:docChg chg="modSld modMainMaster">
      <pc:chgData name="ZQGEeky 张强" userId="e101f5870156e8d9" providerId="LiveId" clId="{C2F855CC-F537-480F-8479-21E995747179}" dt="2022-07-14T05:48:48.763" v="70" actId="2711"/>
      <pc:docMkLst>
        <pc:docMk/>
      </pc:docMkLst>
      <pc:sldChg chg="modSp mod">
        <pc:chgData name="ZQGEeky 张强" userId="e101f5870156e8d9" providerId="LiveId" clId="{C2F855CC-F537-480F-8479-21E995747179}" dt="2022-07-14T05:38:49.845" v="10" actId="2711"/>
        <pc:sldMkLst>
          <pc:docMk/>
          <pc:sldMk cId="2843105455" sldId="290"/>
        </pc:sldMkLst>
        <pc:spChg chg="mod">
          <ac:chgData name="ZQGEeky 张强" userId="e101f5870156e8d9" providerId="LiveId" clId="{C2F855CC-F537-480F-8479-21E995747179}" dt="2022-07-14T05:38:30.333" v="8" actId="2711"/>
          <ac:spMkLst>
            <pc:docMk/>
            <pc:sldMk cId="2843105455" sldId="290"/>
            <ac:spMk id="51" creationId="{4C6E0850-A429-5345-BC6E-3C552F53F21B}"/>
          </ac:spMkLst>
        </pc:spChg>
        <pc:spChg chg="mod">
          <ac:chgData name="ZQGEeky 张强" userId="e101f5870156e8d9" providerId="LiveId" clId="{C2F855CC-F537-480F-8479-21E995747179}" dt="2022-07-14T05:38:36.559" v="9" actId="2711"/>
          <ac:spMkLst>
            <pc:docMk/>
            <pc:sldMk cId="2843105455" sldId="290"/>
            <ac:spMk id="52" creationId="{7315E063-F22D-10AF-041E-44D97B87BFA4}"/>
          </ac:spMkLst>
        </pc:spChg>
        <pc:spChg chg="mod">
          <ac:chgData name="ZQGEeky 张强" userId="e101f5870156e8d9" providerId="LiveId" clId="{C2F855CC-F537-480F-8479-21E995747179}" dt="2022-07-14T05:38:49.845" v="10" actId="2711"/>
          <ac:spMkLst>
            <pc:docMk/>
            <pc:sldMk cId="2843105455" sldId="290"/>
            <ac:spMk id="110" creationId="{CF10EBFF-BCA7-D90D-9266-2DE38BFEFCAA}"/>
          </ac:spMkLst>
        </pc:spChg>
      </pc:sldChg>
      <pc:sldChg chg="modSp mod">
        <pc:chgData name="ZQGEeky 张强" userId="e101f5870156e8d9" providerId="LiveId" clId="{C2F855CC-F537-480F-8479-21E995747179}" dt="2022-07-14T05:39:15.858" v="13" actId="2711"/>
        <pc:sldMkLst>
          <pc:docMk/>
          <pc:sldMk cId="2471368407" sldId="291"/>
        </pc:sldMkLst>
        <pc:spChg chg="mod">
          <ac:chgData name="ZQGEeky 张强" userId="e101f5870156e8d9" providerId="LiveId" clId="{C2F855CC-F537-480F-8479-21E995747179}" dt="2022-07-14T05:38:56.406" v="11" actId="2711"/>
          <ac:spMkLst>
            <pc:docMk/>
            <pc:sldMk cId="2471368407" sldId="291"/>
            <ac:spMk id="3" creationId="{9C023BD8-6172-E21A-0245-C76E01194581}"/>
          </ac:spMkLst>
        </pc:spChg>
        <pc:spChg chg="mod">
          <ac:chgData name="ZQGEeky 张强" userId="e101f5870156e8d9" providerId="LiveId" clId="{C2F855CC-F537-480F-8479-21E995747179}" dt="2022-07-14T05:39:01.469" v="12" actId="2711"/>
          <ac:spMkLst>
            <pc:docMk/>
            <pc:sldMk cId="2471368407" sldId="291"/>
            <ac:spMk id="4" creationId="{3660B69A-4709-3B36-7E7A-45C1596C974D}"/>
          </ac:spMkLst>
        </pc:spChg>
        <pc:spChg chg="mod">
          <ac:chgData name="ZQGEeky 张强" userId="e101f5870156e8d9" providerId="LiveId" clId="{C2F855CC-F537-480F-8479-21E995747179}" dt="2022-07-14T05:39:15.858" v="13" actId="2711"/>
          <ac:spMkLst>
            <pc:docMk/>
            <pc:sldMk cId="2471368407" sldId="291"/>
            <ac:spMk id="30" creationId="{14822838-07EC-E27B-2096-D6FCA5857E20}"/>
          </ac:spMkLst>
        </pc:spChg>
        <pc:spChg chg="mod">
          <ac:chgData name="ZQGEeky 张强" userId="e101f5870156e8d9" providerId="LiveId" clId="{C2F855CC-F537-480F-8479-21E995747179}" dt="2022-07-14T05:39:15.858" v="13" actId="2711"/>
          <ac:spMkLst>
            <pc:docMk/>
            <pc:sldMk cId="2471368407" sldId="291"/>
            <ac:spMk id="31" creationId="{C25329BD-832E-001A-451E-45ED539A969B}"/>
          </ac:spMkLst>
        </pc:spChg>
        <pc:spChg chg="mod">
          <ac:chgData name="ZQGEeky 张强" userId="e101f5870156e8d9" providerId="LiveId" clId="{C2F855CC-F537-480F-8479-21E995747179}" dt="2022-07-14T05:39:15.858" v="13" actId="2711"/>
          <ac:spMkLst>
            <pc:docMk/>
            <pc:sldMk cId="2471368407" sldId="291"/>
            <ac:spMk id="32" creationId="{10948C02-38DB-6665-C7A4-C420B1D603DA}"/>
          </ac:spMkLst>
        </pc:spChg>
        <pc:spChg chg="mod">
          <ac:chgData name="ZQGEeky 张强" userId="e101f5870156e8d9" providerId="LiveId" clId="{C2F855CC-F537-480F-8479-21E995747179}" dt="2022-07-14T05:39:15.858" v="13" actId="2711"/>
          <ac:spMkLst>
            <pc:docMk/>
            <pc:sldMk cId="2471368407" sldId="291"/>
            <ac:spMk id="33" creationId="{BE5C9BFA-B9F6-12FC-0018-D609CC7164F6}"/>
          </ac:spMkLst>
        </pc:spChg>
        <pc:spChg chg="mod">
          <ac:chgData name="ZQGEeky 张强" userId="e101f5870156e8d9" providerId="LiveId" clId="{C2F855CC-F537-480F-8479-21E995747179}" dt="2022-07-14T05:39:15.858" v="13" actId="2711"/>
          <ac:spMkLst>
            <pc:docMk/>
            <pc:sldMk cId="2471368407" sldId="291"/>
            <ac:spMk id="89" creationId="{4E9AA9E3-21E1-422F-AC48-1DB64CE93E75}"/>
          </ac:spMkLst>
        </pc:spChg>
        <pc:spChg chg="mod">
          <ac:chgData name="ZQGEeky 张强" userId="e101f5870156e8d9" providerId="LiveId" clId="{C2F855CC-F537-480F-8479-21E995747179}" dt="2022-07-14T05:39:15.858" v="13" actId="2711"/>
          <ac:spMkLst>
            <pc:docMk/>
            <pc:sldMk cId="2471368407" sldId="291"/>
            <ac:spMk id="90" creationId="{17787952-5199-4A42-CDA0-2F1F10B8D3BE}"/>
          </ac:spMkLst>
        </pc:spChg>
        <pc:spChg chg="mod">
          <ac:chgData name="ZQGEeky 张强" userId="e101f5870156e8d9" providerId="LiveId" clId="{C2F855CC-F537-480F-8479-21E995747179}" dt="2022-07-14T05:39:15.858" v="13" actId="2711"/>
          <ac:spMkLst>
            <pc:docMk/>
            <pc:sldMk cId="2471368407" sldId="291"/>
            <ac:spMk id="91" creationId="{3ABB6F8A-0B04-ECFD-6EE7-5E90B65448AC}"/>
          </ac:spMkLst>
        </pc:spChg>
        <pc:spChg chg="mod">
          <ac:chgData name="ZQGEeky 张强" userId="e101f5870156e8d9" providerId="LiveId" clId="{C2F855CC-F537-480F-8479-21E995747179}" dt="2022-07-14T05:39:15.858" v="13" actId="2711"/>
          <ac:spMkLst>
            <pc:docMk/>
            <pc:sldMk cId="2471368407" sldId="291"/>
            <ac:spMk id="92" creationId="{66E19B4D-599F-313A-AE4F-74BA9D44972C}"/>
          </ac:spMkLst>
        </pc:spChg>
      </pc:sldChg>
      <pc:sldChg chg="modSp mod">
        <pc:chgData name="ZQGEeky 张强" userId="e101f5870156e8d9" providerId="LiveId" clId="{C2F855CC-F537-480F-8479-21E995747179}" dt="2022-07-14T05:40:09.362" v="16" actId="2711"/>
        <pc:sldMkLst>
          <pc:docMk/>
          <pc:sldMk cId="2685663074" sldId="296"/>
        </pc:sldMkLst>
        <pc:spChg chg="mod">
          <ac:chgData name="ZQGEeky 张强" userId="e101f5870156e8d9" providerId="LiveId" clId="{C2F855CC-F537-480F-8479-21E995747179}" dt="2022-07-14T05:39:42.935" v="14" actId="2711"/>
          <ac:spMkLst>
            <pc:docMk/>
            <pc:sldMk cId="2685663074" sldId="296"/>
            <ac:spMk id="14" creationId="{573044DA-942A-DE7B-B478-B4838DCE6C71}"/>
          </ac:spMkLst>
        </pc:spChg>
        <pc:spChg chg="mod">
          <ac:chgData name="ZQGEeky 张强" userId="e101f5870156e8d9" providerId="LiveId" clId="{C2F855CC-F537-480F-8479-21E995747179}" dt="2022-07-14T05:39:56.083" v="15" actId="2711"/>
          <ac:spMkLst>
            <pc:docMk/>
            <pc:sldMk cId="2685663074" sldId="296"/>
            <ac:spMk id="15" creationId="{AFC1154F-7056-5E5D-1B24-A5896CC1DC03}"/>
          </ac:spMkLst>
        </pc:spChg>
        <pc:spChg chg="mod">
          <ac:chgData name="ZQGEeky 张强" userId="e101f5870156e8d9" providerId="LiveId" clId="{C2F855CC-F537-480F-8479-21E995747179}" dt="2022-07-14T05:40:09.362" v="16" actId="2711"/>
          <ac:spMkLst>
            <pc:docMk/>
            <pc:sldMk cId="2685663074" sldId="296"/>
            <ac:spMk id="21" creationId="{D90E3E3C-915E-7E44-3057-2AB2E701F515}"/>
          </ac:spMkLst>
        </pc:spChg>
        <pc:spChg chg="mod">
          <ac:chgData name="ZQGEeky 张强" userId="e101f5870156e8d9" providerId="LiveId" clId="{C2F855CC-F537-480F-8479-21E995747179}" dt="2022-07-14T05:40:09.362" v="16" actId="2711"/>
          <ac:spMkLst>
            <pc:docMk/>
            <pc:sldMk cId="2685663074" sldId="296"/>
            <ac:spMk id="22" creationId="{D0E71838-4249-C74C-17B7-47DB1083F1C1}"/>
          </ac:spMkLst>
        </pc:spChg>
        <pc:spChg chg="mod">
          <ac:chgData name="ZQGEeky 张强" userId="e101f5870156e8d9" providerId="LiveId" clId="{C2F855CC-F537-480F-8479-21E995747179}" dt="2022-07-14T05:40:09.362" v="16" actId="2711"/>
          <ac:spMkLst>
            <pc:docMk/>
            <pc:sldMk cId="2685663074" sldId="296"/>
            <ac:spMk id="23" creationId="{18E7DFE3-415F-5C5A-5AA4-0B1FC2BDFE4A}"/>
          </ac:spMkLst>
        </pc:spChg>
        <pc:spChg chg="mod">
          <ac:chgData name="ZQGEeky 张强" userId="e101f5870156e8d9" providerId="LiveId" clId="{C2F855CC-F537-480F-8479-21E995747179}" dt="2022-07-14T05:40:09.362" v="16" actId="2711"/>
          <ac:spMkLst>
            <pc:docMk/>
            <pc:sldMk cId="2685663074" sldId="296"/>
            <ac:spMk id="24" creationId="{5E2969DE-23A2-7E2B-6C30-172CEB22DCAC}"/>
          </ac:spMkLst>
        </pc:spChg>
        <pc:spChg chg="mod">
          <ac:chgData name="ZQGEeky 张强" userId="e101f5870156e8d9" providerId="LiveId" clId="{C2F855CC-F537-480F-8479-21E995747179}" dt="2022-07-14T05:40:09.362" v="16" actId="2711"/>
          <ac:spMkLst>
            <pc:docMk/>
            <pc:sldMk cId="2685663074" sldId="296"/>
            <ac:spMk id="27" creationId="{DEA3CC77-CE4A-F807-14D9-6BB687705A4C}"/>
          </ac:spMkLst>
        </pc:spChg>
        <pc:spChg chg="mod">
          <ac:chgData name="ZQGEeky 张强" userId="e101f5870156e8d9" providerId="LiveId" clId="{C2F855CC-F537-480F-8479-21E995747179}" dt="2022-07-14T05:40:09.362" v="16" actId="2711"/>
          <ac:spMkLst>
            <pc:docMk/>
            <pc:sldMk cId="2685663074" sldId="296"/>
            <ac:spMk id="28" creationId="{8AFE8F08-A98C-BEFD-1BD6-CE8B42A130A8}"/>
          </ac:spMkLst>
        </pc:spChg>
        <pc:spChg chg="mod">
          <ac:chgData name="ZQGEeky 张强" userId="e101f5870156e8d9" providerId="LiveId" clId="{C2F855CC-F537-480F-8479-21E995747179}" dt="2022-07-14T05:40:09.362" v="16" actId="2711"/>
          <ac:spMkLst>
            <pc:docMk/>
            <pc:sldMk cId="2685663074" sldId="296"/>
            <ac:spMk id="29" creationId="{E85AEAB1-C437-7DCA-0C56-76FFA4CF6E8D}"/>
          </ac:spMkLst>
        </pc:spChg>
        <pc:spChg chg="mod">
          <ac:chgData name="ZQGEeky 张强" userId="e101f5870156e8d9" providerId="LiveId" clId="{C2F855CC-F537-480F-8479-21E995747179}" dt="2022-07-14T05:40:09.362" v="16" actId="2711"/>
          <ac:spMkLst>
            <pc:docMk/>
            <pc:sldMk cId="2685663074" sldId="296"/>
            <ac:spMk id="30" creationId="{5A93052E-F037-7926-86EF-1218898C75D8}"/>
          </ac:spMkLst>
        </pc:spChg>
        <pc:spChg chg="mod">
          <ac:chgData name="ZQGEeky 张强" userId="e101f5870156e8d9" providerId="LiveId" clId="{C2F855CC-F537-480F-8479-21E995747179}" dt="2022-07-14T05:40:09.362" v="16" actId="2711"/>
          <ac:spMkLst>
            <pc:docMk/>
            <pc:sldMk cId="2685663074" sldId="296"/>
            <ac:spMk id="33" creationId="{695F8324-CAAF-FF2C-605E-2852E782F9AA}"/>
          </ac:spMkLst>
        </pc:spChg>
        <pc:spChg chg="mod">
          <ac:chgData name="ZQGEeky 张强" userId="e101f5870156e8d9" providerId="LiveId" clId="{C2F855CC-F537-480F-8479-21E995747179}" dt="2022-07-14T05:40:09.362" v="16" actId="2711"/>
          <ac:spMkLst>
            <pc:docMk/>
            <pc:sldMk cId="2685663074" sldId="296"/>
            <ac:spMk id="34" creationId="{37F60F96-041C-0AD4-69D4-CF7348564C83}"/>
          </ac:spMkLst>
        </pc:spChg>
        <pc:spChg chg="mod">
          <ac:chgData name="ZQGEeky 张强" userId="e101f5870156e8d9" providerId="LiveId" clId="{C2F855CC-F537-480F-8479-21E995747179}" dt="2022-07-14T05:40:09.362" v="16" actId="2711"/>
          <ac:spMkLst>
            <pc:docMk/>
            <pc:sldMk cId="2685663074" sldId="296"/>
            <ac:spMk id="35" creationId="{B47851B1-DEF3-E9CC-40D2-6ED26DCC9589}"/>
          </ac:spMkLst>
        </pc:spChg>
        <pc:spChg chg="mod">
          <ac:chgData name="ZQGEeky 张强" userId="e101f5870156e8d9" providerId="LiveId" clId="{C2F855CC-F537-480F-8479-21E995747179}" dt="2022-07-14T05:40:09.362" v="16" actId="2711"/>
          <ac:spMkLst>
            <pc:docMk/>
            <pc:sldMk cId="2685663074" sldId="296"/>
            <ac:spMk id="36" creationId="{E40DB5AC-AC28-8465-D020-2D916C30403F}"/>
          </ac:spMkLst>
        </pc:spChg>
        <pc:spChg chg="mod">
          <ac:chgData name="ZQGEeky 张强" userId="e101f5870156e8d9" providerId="LiveId" clId="{C2F855CC-F537-480F-8479-21E995747179}" dt="2022-07-14T05:39:42.935" v="14" actId="2711"/>
          <ac:spMkLst>
            <pc:docMk/>
            <pc:sldMk cId="2685663074" sldId="296"/>
            <ac:spMk id="40" creationId="{95A6647E-C827-C668-B362-882811049835}"/>
          </ac:spMkLst>
        </pc:spChg>
        <pc:spChg chg="mod">
          <ac:chgData name="ZQGEeky 张强" userId="e101f5870156e8d9" providerId="LiveId" clId="{C2F855CC-F537-480F-8479-21E995747179}" dt="2022-07-14T05:39:56.083" v="15" actId="2711"/>
          <ac:spMkLst>
            <pc:docMk/>
            <pc:sldMk cId="2685663074" sldId="296"/>
            <ac:spMk id="41" creationId="{52FF9755-9BB4-A51E-864A-378C6228999D}"/>
          </ac:spMkLst>
        </pc:spChg>
        <pc:spChg chg="mod">
          <ac:chgData name="ZQGEeky 张强" userId="e101f5870156e8d9" providerId="LiveId" clId="{C2F855CC-F537-480F-8479-21E995747179}" dt="2022-07-14T05:40:09.362" v="16" actId="2711"/>
          <ac:spMkLst>
            <pc:docMk/>
            <pc:sldMk cId="2685663074" sldId="296"/>
            <ac:spMk id="47" creationId="{9B86DF3D-F147-F9A0-756D-BB73AEED0049}"/>
          </ac:spMkLst>
        </pc:spChg>
        <pc:spChg chg="mod">
          <ac:chgData name="ZQGEeky 张强" userId="e101f5870156e8d9" providerId="LiveId" clId="{C2F855CC-F537-480F-8479-21E995747179}" dt="2022-07-14T05:40:09.362" v="16" actId="2711"/>
          <ac:spMkLst>
            <pc:docMk/>
            <pc:sldMk cId="2685663074" sldId="296"/>
            <ac:spMk id="48" creationId="{722A3E39-8980-9586-089C-F046F6A8BF61}"/>
          </ac:spMkLst>
        </pc:spChg>
        <pc:spChg chg="mod">
          <ac:chgData name="ZQGEeky 张强" userId="e101f5870156e8d9" providerId="LiveId" clId="{C2F855CC-F537-480F-8479-21E995747179}" dt="2022-07-14T05:40:09.362" v="16" actId="2711"/>
          <ac:spMkLst>
            <pc:docMk/>
            <pc:sldMk cId="2685663074" sldId="296"/>
            <ac:spMk id="49" creationId="{4BD66AA2-EA27-0591-4CBE-EBBC55550A68}"/>
          </ac:spMkLst>
        </pc:spChg>
        <pc:spChg chg="mod">
          <ac:chgData name="ZQGEeky 张强" userId="e101f5870156e8d9" providerId="LiveId" clId="{C2F855CC-F537-480F-8479-21E995747179}" dt="2022-07-14T05:40:09.362" v="16" actId="2711"/>
          <ac:spMkLst>
            <pc:docMk/>
            <pc:sldMk cId="2685663074" sldId="296"/>
            <ac:spMk id="50" creationId="{602A2AF8-DC7C-6E4F-94AE-BAE549E09D8E}"/>
          </ac:spMkLst>
        </pc:spChg>
        <pc:spChg chg="mod">
          <ac:chgData name="ZQGEeky 张强" userId="e101f5870156e8d9" providerId="LiveId" clId="{C2F855CC-F537-480F-8479-21E995747179}" dt="2022-07-14T05:40:09.362" v="16" actId="2711"/>
          <ac:spMkLst>
            <pc:docMk/>
            <pc:sldMk cId="2685663074" sldId="296"/>
            <ac:spMk id="53" creationId="{7DCB9254-61C3-FF67-0143-2E7DF86FA5EC}"/>
          </ac:spMkLst>
        </pc:spChg>
        <pc:spChg chg="mod">
          <ac:chgData name="ZQGEeky 张强" userId="e101f5870156e8d9" providerId="LiveId" clId="{C2F855CC-F537-480F-8479-21E995747179}" dt="2022-07-14T05:40:09.362" v="16" actId="2711"/>
          <ac:spMkLst>
            <pc:docMk/>
            <pc:sldMk cId="2685663074" sldId="296"/>
            <ac:spMk id="54" creationId="{9F9CC549-7B4C-04A6-0E05-CD5AA9951B95}"/>
          </ac:spMkLst>
        </pc:spChg>
        <pc:spChg chg="mod">
          <ac:chgData name="ZQGEeky 张强" userId="e101f5870156e8d9" providerId="LiveId" clId="{C2F855CC-F537-480F-8479-21E995747179}" dt="2022-07-14T05:40:09.362" v="16" actId="2711"/>
          <ac:spMkLst>
            <pc:docMk/>
            <pc:sldMk cId="2685663074" sldId="296"/>
            <ac:spMk id="55" creationId="{3F926213-7558-2F99-F345-3F3D535A4D20}"/>
          </ac:spMkLst>
        </pc:spChg>
        <pc:spChg chg="mod">
          <ac:chgData name="ZQGEeky 张强" userId="e101f5870156e8d9" providerId="LiveId" clId="{C2F855CC-F537-480F-8479-21E995747179}" dt="2022-07-14T05:40:09.362" v="16" actId="2711"/>
          <ac:spMkLst>
            <pc:docMk/>
            <pc:sldMk cId="2685663074" sldId="296"/>
            <ac:spMk id="56" creationId="{F5254614-2CD7-9762-7E6C-85C536BA7CB1}"/>
          </ac:spMkLst>
        </pc:spChg>
        <pc:spChg chg="mod">
          <ac:chgData name="ZQGEeky 张强" userId="e101f5870156e8d9" providerId="LiveId" clId="{C2F855CC-F537-480F-8479-21E995747179}" dt="2022-07-14T05:40:09.362" v="16" actId="2711"/>
          <ac:spMkLst>
            <pc:docMk/>
            <pc:sldMk cId="2685663074" sldId="296"/>
            <ac:spMk id="59" creationId="{3D3FA7A6-BE15-2C5A-49CB-F7BA696F046E}"/>
          </ac:spMkLst>
        </pc:spChg>
        <pc:spChg chg="mod">
          <ac:chgData name="ZQGEeky 张强" userId="e101f5870156e8d9" providerId="LiveId" clId="{C2F855CC-F537-480F-8479-21E995747179}" dt="2022-07-14T05:40:09.362" v="16" actId="2711"/>
          <ac:spMkLst>
            <pc:docMk/>
            <pc:sldMk cId="2685663074" sldId="296"/>
            <ac:spMk id="60" creationId="{A5EFC08C-A1BD-AC2D-7FA4-AD8010C9E668}"/>
          </ac:spMkLst>
        </pc:spChg>
        <pc:spChg chg="mod">
          <ac:chgData name="ZQGEeky 张强" userId="e101f5870156e8d9" providerId="LiveId" clId="{C2F855CC-F537-480F-8479-21E995747179}" dt="2022-07-14T05:40:09.362" v="16" actId="2711"/>
          <ac:spMkLst>
            <pc:docMk/>
            <pc:sldMk cId="2685663074" sldId="296"/>
            <ac:spMk id="61" creationId="{AFE0F40A-1567-02AC-4A75-80D2362E948C}"/>
          </ac:spMkLst>
        </pc:spChg>
        <pc:spChg chg="mod">
          <ac:chgData name="ZQGEeky 张强" userId="e101f5870156e8d9" providerId="LiveId" clId="{C2F855CC-F537-480F-8479-21E995747179}" dt="2022-07-14T05:40:09.362" v="16" actId="2711"/>
          <ac:spMkLst>
            <pc:docMk/>
            <pc:sldMk cId="2685663074" sldId="296"/>
            <ac:spMk id="62" creationId="{21A427CD-5227-9038-91E6-81633C14D208}"/>
          </ac:spMkLst>
        </pc:spChg>
        <pc:spChg chg="mod">
          <ac:chgData name="ZQGEeky 张强" userId="e101f5870156e8d9" providerId="LiveId" clId="{C2F855CC-F537-480F-8479-21E995747179}" dt="2022-07-14T05:40:09.362" v="16" actId="2711"/>
          <ac:spMkLst>
            <pc:docMk/>
            <pc:sldMk cId="2685663074" sldId="296"/>
            <ac:spMk id="65" creationId="{972ECE9E-C58A-DF97-A10C-1CE1BF49FBCE}"/>
          </ac:spMkLst>
        </pc:spChg>
        <pc:spChg chg="mod">
          <ac:chgData name="ZQGEeky 张强" userId="e101f5870156e8d9" providerId="LiveId" clId="{C2F855CC-F537-480F-8479-21E995747179}" dt="2022-07-14T05:40:09.362" v="16" actId="2711"/>
          <ac:spMkLst>
            <pc:docMk/>
            <pc:sldMk cId="2685663074" sldId="296"/>
            <ac:spMk id="66" creationId="{E7F4D1C1-7CB9-99D4-E4BB-AEB55B577259}"/>
          </ac:spMkLst>
        </pc:spChg>
        <pc:spChg chg="mod">
          <ac:chgData name="ZQGEeky 张强" userId="e101f5870156e8d9" providerId="LiveId" clId="{C2F855CC-F537-480F-8479-21E995747179}" dt="2022-07-14T05:40:09.362" v="16" actId="2711"/>
          <ac:spMkLst>
            <pc:docMk/>
            <pc:sldMk cId="2685663074" sldId="296"/>
            <ac:spMk id="67" creationId="{7E282DE8-C019-2C96-463E-5E83B4E4EED9}"/>
          </ac:spMkLst>
        </pc:spChg>
        <pc:spChg chg="mod">
          <ac:chgData name="ZQGEeky 张强" userId="e101f5870156e8d9" providerId="LiveId" clId="{C2F855CC-F537-480F-8479-21E995747179}" dt="2022-07-14T05:40:09.362" v="16" actId="2711"/>
          <ac:spMkLst>
            <pc:docMk/>
            <pc:sldMk cId="2685663074" sldId="296"/>
            <ac:spMk id="68" creationId="{B23386F0-B2CC-050E-F8BF-29936B3A40FB}"/>
          </ac:spMkLst>
        </pc:spChg>
      </pc:sldChg>
      <pc:sldChg chg="modSp">
        <pc:chgData name="ZQGEeky 张强" userId="e101f5870156e8d9" providerId="LiveId" clId="{C2F855CC-F537-480F-8479-21E995747179}" dt="2022-07-14T05:41:03.330" v="19" actId="2711"/>
        <pc:sldMkLst>
          <pc:docMk/>
          <pc:sldMk cId="50893261" sldId="297"/>
        </pc:sldMkLst>
        <pc:spChg chg="mod">
          <ac:chgData name="ZQGEeky 张强" userId="e101f5870156e8d9" providerId="LiveId" clId="{C2F855CC-F537-480F-8479-21E995747179}" dt="2022-07-14T05:41:03.330" v="19" actId="2711"/>
          <ac:spMkLst>
            <pc:docMk/>
            <pc:sldMk cId="50893261" sldId="297"/>
            <ac:spMk id="10" creationId="{F2D5ECC5-081F-EAF5-58B7-02C81DA444C9}"/>
          </ac:spMkLst>
        </pc:spChg>
        <pc:spChg chg="mod">
          <ac:chgData name="ZQGEeky 张强" userId="e101f5870156e8d9" providerId="LiveId" clId="{C2F855CC-F537-480F-8479-21E995747179}" dt="2022-07-14T05:41:03.330" v="19" actId="2711"/>
          <ac:spMkLst>
            <pc:docMk/>
            <pc:sldMk cId="50893261" sldId="297"/>
            <ac:spMk id="18" creationId="{78F4EB69-8B78-D090-59AD-790E48629932}"/>
          </ac:spMkLst>
        </pc:spChg>
        <pc:spChg chg="mod">
          <ac:chgData name="ZQGEeky 张强" userId="e101f5870156e8d9" providerId="LiveId" clId="{C2F855CC-F537-480F-8479-21E995747179}" dt="2022-07-14T05:41:03.330" v="19" actId="2711"/>
          <ac:spMkLst>
            <pc:docMk/>
            <pc:sldMk cId="50893261" sldId="297"/>
            <ac:spMk id="36" creationId="{4FE8F34E-696A-96A8-D53E-66C30307376F}"/>
          </ac:spMkLst>
        </pc:spChg>
        <pc:spChg chg="mod">
          <ac:chgData name="ZQGEeky 张强" userId="e101f5870156e8d9" providerId="LiveId" clId="{C2F855CC-F537-480F-8479-21E995747179}" dt="2022-07-14T05:41:03.330" v="19" actId="2711"/>
          <ac:spMkLst>
            <pc:docMk/>
            <pc:sldMk cId="50893261" sldId="297"/>
            <ac:spMk id="54" creationId="{B521102E-0267-0DAC-B5E8-AFB98EFB3162}"/>
          </ac:spMkLst>
        </pc:spChg>
        <pc:grpChg chg="mod">
          <ac:chgData name="ZQGEeky 张强" userId="e101f5870156e8d9" providerId="LiveId" clId="{C2F855CC-F537-480F-8479-21E995747179}" dt="2022-07-14T05:41:03.330" v="19" actId="2711"/>
          <ac:grpSpMkLst>
            <pc:docMk/>
            <pc:sldMk cId="50893261" sldId="297"/>
            <ac:grpSpMk id="87" creationId="{B4E4798A-202C-47F8-B184-C7DCB13B7008}"/>
          </ac:grpSpMkLst>
        </pc:grpChg>
        <pc:grpChg chg="mod">
          <ac:chgData name="ZQGEeky 张强" userId="e101f5870156e8d9" providerId="LiveId" clId="{C2F855CC-F537-480F-8479-21E995747179}" dt="2022-07-14T05:41:03.330" v="19" actId="2711"/>
          <ac:grpSpMkLst>
            <pc:docMk/>
            <pc:sldMk cId="50893261" sldId="297"/>
            <ac:grpSpMk id="88" creationId="{92E853AA-398D-90F9-5AA1-CE27F9B1707E}"/>
          </ac:grpSpMkLst>
        </pc:grpChg>
        <pc:grpChg chg="mod">
          <ac:chgData name="ZQGEeky 张强" userId="e101f5870156e8d9" providerId="LiveId" clId="{C2F855CC-F537-480F-8479-21E995747179}" dt="2022-07-14T05:41:03.330" v="19" actId="2711"/>
          <ac:grpSpMkLst>
            <pc:docMk/>
            <pc:sldMk cId="50893261" sldId="297"/>
            <ac:grpSpMk id="89" creationId="{DF876478-0CEA-186A-AD47-1222C9E586CA}"/>
          </ac:grpSpMkLst>
        </pc:grpChg>
      </pc:sldChg>
      <pc:sldChg chg="modSp mod">
        <pc:chgData name="ZQGEeky 张强" userId="e101f5870156e8d9" providerId="LiveId" clId="{C2F855CC-F537-480F-8479-21E995747179}" dt="2022-07-14T05:41:32.779" v="22" actId="2711"/>
        <pc:sldMkLst>
          <pc:docMk/>
          <pc:sldMk cId="4116354474" sldId="298"/>
        </pc:sldMkLst>
        <pc:spChg chg="mod">
          <ac:chgData name="ZQGEeky 张强" userId="e101f5870156e8d9" providerId="LiveId" clId="{C2F855CC-F537-480F-8479-21E995747179}" dt="2022-07-14T05:41:13.395" v="20" actId="2711"/>
          <ac:spMkLst>
            <pc:docMk/>
            <pc:sldMk cId="4116354474" sldId="298"/>
            <ac:spMk id="10" creationId="{4965BC99-52AA-566E-F284-8BCF0B74FFA6}"/>
          </ac:spMkLst>
        </pc:spChg>
        <pc:spChg chg="mod">
          <ac:chgData name="ZQGEeky 张强" userId="e101f5870156e8d9" providerId="LiveId" clId="{C2F855CC-F537-480F-8479-21E995747179}" dt="2022-07-14T05:41:32.779" v="22" actId="2711"/>
          <ac:spMkLst>
            <pc:docMk/>
            <pc:sldMk cId="4116354474" sldId="298"/>
            <ac:spMk id="21" creationId="{00157C73-73F2-3530-46B5-F402F87ACFC2}"/>
          </ac:spMkLst>
        </pc:spChg>
        <pc:spChg chg="mod">
          <ac:chgData name="ZQGEeky 张强" userId="e101f5870156e8d9" providerId="LiveId" clId="{C2F855CC-F537-480F-8479-21E995747179}" dt="2022-07-14T05:41:32.779" v="22" actId="2711"/>
          <ac:spMkLst>
            <pc:docMk/>
            <pc:sldMk cId="4116354474" sldId="298"/>
            <ac:spMk id="30" creationId="{D2268A63-4FBE-2297-1FD3-75BB06B7D280}"/>
          </ac:spMkLst>
        </pc:spChg>
        <pc:spChg chg="mod">
          <ac:chgData name="ZQGEeky 张强" userId="e101f5870156e8d9" providerId="LiveId" clId="{C2F855CC-F537-480F-8479-21E995747179}" dt="2022-07-14T05:41:32.779" v="22" actId="2711"/>
          <ac:spMkLst>
            <pc:docMk/>
            <pc:sldMk cId="4116354474" sldId="298"/>
            <ac:spMk id="39" creationId="{7ACAA7A7-C0DD-0ABB-A1DC-7C9A68EEEC07}"/>
          </ac:spMkLst>
        </pc:spChg>
        <pc:spChg chg="mod">
          <ac:chgData name="ZQGEeky 张强" userId="e101f5870156e8d9" providerId="LiveId" clId="{C2F855CC-F537-480F-8479-21E995747179}" dt="2022-07-14T05:41:32.779" v="22" actId="2711"/>
          <ac:spMkLst>
            <pc:docMk/>
            <pc:sldMk cId="4116354474" sldId="298"/>
            <ac:spMk id="48" creationId="{709F2F4F-C769-FE9B-E939-C03A087606A7}"/>
          </ac:spMkLst>
        </pc:spChg>
        <pc:spChg chg="mod">
          <ac:chgData name="ZQGEeky 张强" userId="e101f5870156e8d9" providerId="LiveId" clId="{C2F855CC-F537-480F-8479-21E995747179}" dt="2022-07-14T05:41:24.205" v="21" actId="2711"/>
          <ac:spMkLst>
            <pc:docMk/>
            <pc:sldMk cId="4116354474" sldId="298"/>
            <ac:spMk id="94" creationId="{81696AC8-9B93-5AFF-06DF-4AAE6619598F}"/>
          </ac:spMkLst>
        </pc:spChg>
        <pc:spChg chg="mod">
          <ac:chgData name="ZQGEeky 张强" userId="e101f5870156e8d9" providerId="LiveId" clId="{C2F855CC-F537-480F-8479-21E995747179}" dt="2022-07-14T05:41:24.205" v="21" actId="2711"/>
          <ac:spMkLst>
            <pc:docMk/>
            <pc:sldMk cId="4116354474" sldId="298"/>
            <ac:spMk id="95" creationId="{F2DCD27C-3ECA-D86F-416E-C1BB309561BB}"/>
          </ac:spMkLst>
        </pc:spChg>
        <pc:spChg chg="mod">
          <ac:chgData name="ZQGEeky 张强" userId="e101f5870156e8d9" providerId="LiveId" clId="{C2F855CC-F537-480F-8479-21E995747179}" dt="2022-07-14T05:41:24.205" v="21" actId="2711"/>
          <ac:spMkLst>
            <pc:docMk/>
            <pc:sldMk cId="4116354474" sldId="298"/>
            <ac:spMk id="96" creationId="{379FB846-FFD2-7AE5-CF41-27B360122653}"/>
          </ac:spMkLst>
        </pc:spChg>
        <pc:spChg chg="mod">
          <ac:chgData name="ZQGEeky 张强" userId="e101f5870156e8d9" providerId="LiveId" clId="{C2F855CC-F537-480F-8479-21E995747179}" dt="2022-07-14T05:41:24.205" v="21" actId="2711"/>
          <ac:spMkLst>
            <pc:docMk/>
            <pc:sldMk cId="4116354474" sldId="298"/>
            <ac:spMk id="97" creationId="{F2BE62A6-B4B3-C9E9-9391-2ABB6D0ACB33}"/>
          </ac:spMkLst>
        </pc:spChg>
      </pc:sldChg>
      <pc:sldChg chg="modSp mod">
        <pc:chgData name="ZQGEeky 张强" userId="e101f5870156e8d9" providerId="LiveId" clId="{C2F855CC-F537-480F-8479-21E995747179}" dt="2022-07-14T05:42:57.857" v="30" actId="2711"/>
        <pc:sldMkLst>
          <pc:docMk/>
          <pc:sldMk cId="1725467784" sldId="300"/>
        </pc:sldMkLst>
        <pc:spChg chg="mod">
          <ac:chgData name="ZQGEeky 张强" userId="e101f5870156e8d9" providerId="LiveId" clId="{C2F855CC-F537-480F-8479-21E995747179}" dt="2022-07-14T05:42:42.732" v="28" actId="2711"/>
          <ac:spMkLst>
            <pc:docMk/>
            <pc:sldMk cId="1725467784" sldId="300"/>
            <ac:spMk id="7" creationId="{4E069459-936C-5026-6CE0-53508EA67BD3}"/>
          </ac:spMkLst>
        </pc:spChg>
        <pc:spChg chg="mod">
          <ac:chgData name="ZQGEeky 张强" userId="e101f5870156e8d9" providerId="LiveId" clId="{C2F855CC-F537-480F-8479-21E995747179}" dt="2022-07-14T05:42:57.857" v="30" actId="2711"/>
          <ac:spMkLst>
            <pc:docMk/>
            <pc:sldMk cId="1725467784" sldId="300"/>
            <ac:spMk id="23" creationId="{F8373EDC-1BCF-2B3A-45CF-41719B8CA0F2}"/>
          </ac:spMkLst>
        </pc:spChg>
        <pc:spChg chg="mod">
          <ac:chgData name="ZQGEeky 张强" userId="e101f5870156e8d9" providerId="LiveId" clId="{C2F855CC-F537-480F-8479-21E995747179}" dt="2022-07-14T05:42:57.857" v="30" actId="2711"/>
          <ac:spMkLst>
            <pc:docMk/>
            <pc:sldMk cId="1725467784" sldId="300"/>
            <ac:spMk id="26" creationId="{5CB266E3-B93F-5C21-B93F-AAC006C866F7}"/>
          </ac:spMkLst>
        </pc:spChg>
        <pc:spChg chg="mod">
          <ac:chgData name="ZQGEeky 张强" userId="e101f5870156e8d9" providerId="LiveId" clId="{C2F855CC-F537-480F-8479-21E995747179}" dt="2022-07-14T05:42:57.857" v="30" actId="2711"/>
          <ac:spMkLst>
            <pc:docMk/>
            <pc:sldMk cId="1725467784" sldId="300"/>
            <ac:spMk id="29" creationId="{9A87B51D-B313-D8A5-B0E3-2684F971F0E1}"/>
          </ac:spMkLst>
        </pc:spChg>
        <pc:spChg chg="mod">
          <ac:chgData name="ZQGEeky 张强" userId="e101f5870156e8d9" providerId="LiveId" clId="{C2F855CC-F537-480F-8479-21E995747179}" dt="2022-07-14T05:42:57.857" v="30" actId="2711"/>
          <ac:spMkLst>
            <pc:docMk/>
            <pc:sldMk cId="1725467784" sldId="300"/>
            <ac:spMk id="32" creationId="{E1F120C8-B285-7F20-B35D-BD76743D0D76}"/>
          </ac:spMkLst>
        </pc:spChg>
        <pc:spChg chg="mod">
          <ac:chgData name="ZQGEeky 张强" userId="e101f5870156e8d9" providerId="LiveId" clId="{C2F855CC-F537-480F-8479-21E995747179}" dt="2022-07-14T05:42:48.685" v="29" actId="2711"/>
          <ac:spMkLst>
            <pc:docMk/>
            <pc:sldMk cId="1725467784" sldId="300"/>
            <ac:spMk id="35" creationId="{7D7E7039-2DB3-FD8A-99D6-D95F8F6A741E}"/>
          </ac:spMkLst>
        </pc:spChg>
      </pc:sldChg>
      <pc:sldChg chg="modSp mod">
        <pc:chgData name="ZQGEeky 张强" userId="e101f5870156e8d9" providerId="LiveId" clId="{C2F855CC-F537-480F-8479-21E995747179}" dt="2022-07-14T05:43:09.190" v="31" actId="2711"/>
        <pc:sldMkLst>
          <pc:docMk/>
          <pc:sldMk cId="1031593853" sldId="301"/>
        </pc:sldMkLst>
        <pc:spChg chg="mod">
          <ac:chgData name="ZQGEeky 张强" userId="e101f5870156e8d9" providerId="LiveId" clId="{C2F855CC-F537-480F-8479-21E995747179}" dt="2022-07-14T05:43:09.190" v="31" actId="2711"/>
          <ac:spMkLst>
            <pc:docMk/>
            <pc:sldMk cId="1031593853" sldId="301"/>
            <ac:spMk id="51" creationId="{7C7A8C0B-2402-EBF4-D41C-E272E2EC75AA}"/>
          </ac:spMkLst>
        </pc:spChg>
        <pc:spChg chg="mod">
          <ac:chgData name="ZQGEeky 张强" userId="e101f5870156e8d9" providerId="LiveId" clId="{C2F855CC-F537-480F-8479-21E995747179}" dt="2022-07-14T05:43:09.190" v="31" actId="2711"/>
          <ac:spMkLst>
            <pc:docMk/>
            <pc:sldMk cId="1031593853" sldId="301"/>
            <ac:spMk id="62" creationId="{F33C1A95-7B98-F9CE-D376-F1DA10FFC7FB}"/>
          </ac:spMkLst>
        </pc:spChg>
        <pc:spChg chg="mod">
          <ac:chgData name="ZQGEeky 张强" userId="e101f5870156e8d9" providerId="LiveId" clId="{C2F855CC-F537-480F-8479-21E995747179}" dt="2022-07-14T05:43:09.190" v="31" actId="2711"/>
          <ac:spMkLst>
            <pc:docMk/>
            <pc:sldMk cId="1031593853" sldId="301"/>
            <ac:spMk id="70" creationId="{5A2D5D40-081E-AB56-99FE-A96FCA563AC2}"/>
          </ac:spMkLst>
        </pc:spChg>
        <pc:spChg chg="mod">
          <ac:chgData name="ZQGEeky 张强" userId="e101f5870156e8d9" providerId="LiveId" clId="{C2F855CC-F537-480F-8479-21E995747179}" dt="2022-07-14T05:43:09.190" v="31" actId="2711"/>
          <ac:spMkLst>
            <pc:docMk/>
            <pc:sldMk cId="1031593853" sldId="301"/>
            <ac:spMk id="78" creationId="{303B7D72-036C-9F80-7944-3E655265A104}"/>
          </ac:spMkLst>
        </pc:spChg>
      </pc:sldChg>
      <pc:sldChg chg="modSp mod">
        <pc:chgData name="ZQGEeky 张强" userId="e101f5870156e8d9" providerId="LiveId" clId="{C2F855CC-F537-480F-8479-21E995747179}" dt="2022-07-14T05:43:20.433" v="32" actId="2711"/>
        <pc:sldMkLst>
          <pc:docMk/>
          <pc:sldMk cId="3975090222" sldId="302"/>
        </pc:sldMkLst>
        <pc:spChg chg="mod">
          <ac:chgData name="ZQGEeky 张强" userId="e101f5870156e8d9" providerId="LiveId" clId="{C2F855CC-F537-480F-8479-21E995747179}" dt="2022-07-14T05:43:20.433" v="32" actId="2711"/>
          <ac:spMkLst>
            <pc:docMk/>
            <pc:sldMk cId="3975090222" sldId="302"/>
            <ac:spMk id="7" creationId="{8741281F-FE5F-8656-BAC6-C6104EECE1B5}"/>
          </ac:spMkLst>
        </pc:spChg>
        <pc:spChg chg="mod">
          <ac:chgData name="ZQGEeky 张强" userId="e101f5870156e8d9" providerId="LiveId" clId="{C2F855CC-F537-480F-8479-21E995747179}" dt="2022-07-14T05:43:20.433" v="32" actId="2711"/>
          <ac:spMkLst>
            <pc:docMk/>
            <pc:sldMk cId="3975090222" sldId="302"/>
            <ac:spMk id="8" creationId="{EA72978C-08C4-A161-0031-7AD3FD6A817A}"/>
          </ac:spMkLst>
        </pc:spChg>
        <pc:spChg chg="mod">
          <ac:chgData name="ZQGEeky 张强" userId="e101f5870156e8d9" providerId="LiveId" clId="{C2F855CC-F537-480F-8479-21E995747179}" dt="2022-07-14T05:43:20.433" v="32" actId="2711"/>
          <ac:spMkLst>
            <pc:docMk/>
            <pc:sldMk cId="3975090222" sldId="302"/>
            <ac:spMk id="10" creationId="{49131EA8-44A9-E83F-10D2-DED4707B25BF}"/>
          </ac:spMkLst>
        </pc:spChg>
        <pc:spChg chg="mod">
          <ac:chgData name="ZQGEeky 张强" userId="e101f5870156e8d9" providerId="LiveId" clId="{C2F855CC-F537-480F-8479-21E995747179}" dt="2022-07-14T05:43:20.433" v="32" actId="2711"/>
          <ac:spMkLst>
            <pc:docMk/>
            <pc:sldMk cId="3975090222" sldId="302"/>
            <ac:spMk id="11" creationId="{321C9DB1-1CDA-BF2A-0BD4-8A711A1D9ACB}"/>
          </ac:spMkLst>
        </pc:spChg>
        <pc:spChg chg="mod">
          <ac:chgData name="ZQGEeky 张强" userId="e101f5870156e8d9" providerId="LiveId" clId="{C2F855CC-F537-480F-8479-21E995747179}" dt="2022-07-14T05:43:20.433" v="32" actId="2711"/>
          <ac:spMkLst>
            <pc:docMk/>
            <pc:sldMk cId="3975090222" sldId="302"/>
            <ac:spMk id="13" creationId="{1D38E365-56BE-4994-82F2-561FA7472A5F}"/>
          </ac:spMkLst>
        </pc:spChg>
        <pc:spChg chg="mod">
          <ac:chgData name="ZQGEeky 张强" userId="e101f5870156e8d9" providerId="LiveId" clId="{C2F855CC-F537-480F-8479-21E995747179}" dt="2022-07-14T05:43:20.433" v="32" actId="2711"/>
          <ac:spMkLst>
            <pc:docMk/>
            <pc:sldMk cId="3975090222" sldId="302"/>
            <ac:spMk id="14" creationId="{127678A5-2907-A6EC-A5C1-0E471C39B4E0}"/>
          </ac:spMkLst>
        </pc:spChg>
        <pc:spChg chg="mod">
          <ac:chgData name="ZQGEeky 张强" userId="e101f5870156e8d9" providerId="LiveId" clId="{C2F855CC-F537-480F-8479-21E995747179}" dt="2022-07-14T05:43:20.433" v="32" actId="2711"/>
          <ac:spMkLst>
            <pc:docMk/>
            <pc:sldMk cId="3975090222" sldId="302"/>
            <ac:spMk id="16" creationId="{9A2F2A46-1754-ECDD-101A-9C50F7DE2431}"/>
          </ac:spMkLst>
        </pc:spChg>
        <pc:spChg chg="mod">
          <ac:chgData name="ZQGEeky 张强" userId="e101f5870156e8d9" providerId="LiveId" clId="{C2F855CC-F537-480F-8479-21E995747179}" dt="2022-07-14T05:43:20.433" v="32" actId="2711"/>
          <ac:spMkLst>
            <pc:docMk/>
            <pc:sldMk cId="3975090222" sldId="302"/>
            <ac:spMk id="17" creationId="{B47D3B12-F435-E136-BA1C-B8EEB69ECCA2}"/>
          </ac:spMkLst>
        </pc:spChg>
        <pc:spChg chg="mod">
          <ac:chgData name="ZQGEeky 张强" userId="e101f5870156e8d9" providerId="LiveId" clId="{C2F855CC-F537-480F-8479-21E995747179}" dt="2022-07-14T05:43:20.433" v="32" actId="2711"/>
          <ac:spMkLst>
            <pc:docMk/>
            <pc:sldMk cId="3975090222" sldId="302"/>
            <ac:spMk id="19" creationId="{1C505BA2-E58D-481E-D057-AC9C67EED2C8}"/>
          </ac:spMkLst>
        </pc:spChg>
        <pc:spChg chg="mod">
          <ac:chgData name="ZQGEeky 张强" userId="e101f5870156e8d9" providerId="LiveId" clId="{C2F855CC-F537-480F-8479-21E995747179}" dt="2022-07-14T05:43:20.433" v="32" actId="2711"/>
          <ac:spMkLst>
            <pc:docMk/>
            <pc:sldMk cId="3975090222" sldId="302"/>
            <ac:spMk id="20" creationId="{D290E553-AAE7-6730-A43E-BCCC9F8173C3}"/>
          </ac:spMkLst>
        </pc:spChg>
        <pc:spChg chg="mod">
          <ac:chgData name="ZQGEeky 张强" userId="e101f5870156e8d9" providerId="LiveId" clId="{C2F855CC-F537-480F-8479-21E995747179}" dt="2022-07-14T05:43:20.433" v="32" actId="2711"/>
          <ac:spMkLst>
            <pc:docMk/>
            <pc:sldMk cId="3975090222" sldId="302"/>
            <ac:spMk id="22" creationId="{336D7EC3-87A6-3735-663C-0A319B529B14}"/>
          </ac:spMkLst>
        </pc:spChg>
        <pc:spChg chg="mod">
          <ac:chgData name="ZQGEeky 张强" userId="e101f5870156e8d9" providerId="LiveId" clId="{C2F855CC-F537-480F-8479-21E995747179}" dt="2022-07-14T05:43:20.433" v="32" actId="2711"/>
          <ac:spMkLst>
            <pc:docMk/>
            <pc:sldMk cId="3975090222" sldId="302"/>
            <ac:spMk id="23" creationId="{38DA2256-0B8A-ABC0-C66A-3FE682BF82BD}"/>
          </ac:spMkLst>
        </pc:spChg>
        <pc:spChg chg="mod">
          <ac:chgData name="ZQGEeky 张强" userId="e101f5870156e8d9" providerId="LiveId" clId="{C2F855CC-F537-480F-8479-21E995747179}" dt="2022-07-14T05:43:20.433" v="32" actId="2711"/>
          <ac:spMkLst>
            <pc:docMk/>
            <pc:sldMk cId="3975090222" sldId="302"/>
            <ac:spMk id="25" creationId="{11B2F5AE-5F3C-1CFC-9FEF-F320FF7DE265}"/>
          </ac:spMkLst>
        </pc:spChg>
        <pc:spChg chg="mod">
          <ac:chgData name="ZQGEeky 张强" userId="e101f5870156e8d9" providerId="LiveId" clId="{C2F855CC-F537-480F-8479-21E995747179}" dt="2022-07-14T05:43:20.433" v="32" actId="2711"/>
          <ac:spMkLst>
            <pc:docMk/>
            <pc:sldMk cId="3975090222" sldId="302"/>
            <ac:spMk id="26" creationId="{9E0EF289-D8F4-1662-BF9E-2A6F48E257A0}"/>
          </ac:spMkLst>
        </pc:spChg>
        <pc:spChg chg="mod">
          <ac:chgData name="ZQGEeky 张强" userId="e101f5870156e8d9" providerId="LiveId" clId="{C2F855CC-F537-480F-8479-21E995747179}" dt="2022-07-14T05:43:20.433" v="32" actId="2711"/>
          <ac:spMkLst>
            <pc:docMk/>
            <pc:sldMk cId="3975090222" sldId="302"/>
            <ac:spMk id="28" creationId="{D2C85288-4BE9-7BD9-DD27-5D0A15717AE6}"/>
          </ac:spMkLst>
        </pc:spChg>
        <pc:spChg chg="mod">
          <ac:chgData name="ZQGEeky 张强" userId="e101f5870156e8d9" providerId="LiveId" clId="{C2F855CC-F537-480F-8479-21E995747179}" dt="2022-07-14T05:43:20.433" v="32" actId="2711"/>
          <ac:spMkLst>
            <pc:docMk/>
            <pc:sldMk cId="3975090222" sldId="302"/>
            <ac:spMk id="29" creationId="{FC7C9FDA-B93E-2D27-E6D0-FD9D62401757}"/>
          </ac:spMkLst>
        </pc:spChg>
        <pc:spChg chg="mod">
          <ac:chgData name="ZQGEeky 张强" userId="e101f5870156e8d9" providerId="LiveId" clId="{C2F855CC-F537-480F-8479-21E995747179}" dt="2022-07-14T05:43:20.433" v="32" actId="2711"/>
          <ac:spMkLst>
            <pc:docMk/>
            <pc:sldMk cId="3975090222" sldId="302"/>
            <ac:spMk id="31" creationId="{8AF648C0-BE91-5CE9-B010-BB552FD9CD55}"/>
          </ac:spMkLst>
        </pc:spChg>
        <pc:spChg chg="mod">
          <ac:chgData name="ZQGEeky 张强" userId="e101f5870156e8d9" providerId="LiveId" clId="{C2F855CC-F537-480F-8479-21E995747179}" dt="2022-07-14T05:43:20.433" v="32" actId="2711"/>
          <ac:spMkLst>
            <pc:docMk/>
            <pc:sldMk cId="3975090222" sldId="302"/>
            <ac:spMk id="32" creationId="{1C571F9C-7735-56C9-CDBA-C46F26DA0BA1}"/>
          </ac:spMkLst>
        </pc:spChg>
        <pc:spChg chg="mod">
          <ac:chgData name="ZQGEeky 张强" userId="e101f5870156e8d9" providerId="LiveId" clId="{C2F855CC-F537-480F-8479-21E995747179}" dt="2022-07-14T05:43:20.433" v="32" actId="2711"/>
          <ac:spMkLst>
            <pc:docMk/>
            <pc:sldMk cId="3975090222" sldId="302"/>
            <ac:spMk id="34" creationId="{E0E9152E-1D21-C86D-5739-97EA00D28BF6}"/>
          </ac:spMkLst>
        </pc:spChg>
        <pc:spChg chg="mod">
          <ac:chgData name="ZQGEeky 张强" userId="e101f5870156e8d9" providerId="LiveId" clId="{C2F855CC-F537-480F-8479-21E995747179}" dt="2022-07-14T05:43:20.433" v="32" actId="2711"/>
          <ac:spMkLst>
            <pc:docMk/>
            <pc:sldMk cId="3975090222" sldId="302"/>
            <ac:spMk id="35" creationId="{130C8805-420A-ECC3-1822-E077737E2EA2}"/>
          </ac:spMkLst>
        </pc:spChg>
        <pc:spChg chg="mod">
          <ac:chgData name="ZQGEeky 张强" userId="e101f5870156e8d9" providerId="LiveId" clId="{C2F855CC-F537-480F-8479-21E995747179}" dt="2022-07-14T05:43:20.433" v="32" actId="2711"/>
          <ac:spMkLst>
            <pc:docMk/>
            <pc:sldMk cId="3975090222" sldId="302"/>
            <ac:spMk id="37" creationId="{28FCA204-AE7E-AAE5-CCBD-17747C3AC746}"/>
          </ac:spMkLst>
        </pc:spChg>
        <pc:spChg chg="mod">
          <ac:chgData name="ZQGEeky 张强" userId="e101f5870156e8d9" providerId="LiveId" clId="{C2F855CC-F537-480F-8479-21E995747179}" dt="2022-07-14T05:43:20.433" v="32" actId="2711"/>
          <ac:spMkLst>
            <pc:docMk/>
            <pc:sldMk cId="3975090222" sldId="302"/>
            <ac:spMk id="38" creationId="{CDD5D501-105C-6156-861F-382D817F0374}"/>
          </ac:spMkLst>
        </pc:spChg>
        <pc:spChg chg="mod">
          <ac:chgData name="ZQGEeky 张强" userId="e101f5870156e8d9" providerId="LiveId" clId="{C2F855CC-F537-480F-8479-21E995747179}" dt="2022-07-14T05:43:20.433" v="32" actId="2711"/>
          <ac:spMkLst>
            <pc:docMk/>
            <pc:sldMk cId="3975090222" sldId="302"/>
            <ac:spMk id="40" creationId="{893E05EE-C27D-E1E3-7766-6FA3696514AA}"/>
          </ac:spMkLst>
        </pc:spChg>
        <pc:spChg chg="mod">
          <ac:chgData name="ZQGEeky 张强" userId="e101f5870156e8d9" providerId="LiveId" clId="{C2F855CC-F537-480F-8479-21E995747179}" dt="2022-07-14T05:43:20.433" v="32" actId="2711"/>
          <ac:spMkLst>
            <pc:docMk/>
            <pc:sldMk cId="3975090222" sldId="302"/>
            <ac:spMk id="41" creationId="{CD287002-9961-9F04-C0CC-29B47A835573}"/>
          </ac:spMkLst>
        </pc:spChg>
        <pc:spChg chg="mod">
          <ac:chgData name="ZQGEeky 张强" userId="e101f5870156e8d9" providerId="LiveId" clId="{C2F855CC-F537-480F-8479-21E995747179}" dt="2022-07-14T05:43:20.433" v="32" actId="2711"/>
          <ac:spMkLst>
            <pc:docMk/>
            <pc:sldMk cId="3975090222" sldId="302"/>
            <ac:spMk id="43" creationId="{6E532B85-E53F-1469-3471-C1C6566286C4}"/>
          </ac:spMkLst>
        </pc:spChg>
        <pc:spChg chg="mod">
          <ac:chgData name="ZQGEeky 张强" userId="e101f5870156e8d9" providerId="LiveId" clId="{C2F855CC-F537-480F-8479-21E995747179}" dt="2022-07-14T05:43:20.433" v="32" actId="2711"/>
          <ac:spMkLst>
            <pc:docMk/>
            <pc:sldMk cId="3975090222" sldId="302"/>
            <ac:spMk id="44" creationId="{6B3A7E15-9E18-B434-3B60-9171A6840637}"/>
          </ac:spMkLst>
        </pc:spChg>
      </pc:sldChg>
      <pc:sldChg chg="modSp mod">
        <pc:chgData name="ZQGEeky 张强" userId="e101f5870156e8d9" providerId="LiveId" clId="{C2F855CC-F537-480F-8479-21E995747179}" dt="2022-07-14T05:43:40.217" v="34" actId="2711"/>
        <pc:sldMkLst>
          <pc:docMk/>
          <pc:sldMk cId="1027774412" sldId="303"/>
        </pc:sldMkLst>
        <pc:spChg chg="mod">
          <ac:chgData name="ZQGEeky 张强" userId="e101f5870156e8d9" providerId="LiveId" clId="{C2F855CC-F537-480F-8479-21E995747179}" dt="2022-07-14T05:43:29.948" v="33" actId="2711"/>
          <ac:spMkLst>
            <pc:docMk/>
            <pc:sldMk cId="1027774412" sldId="303"/>
            <ac:spMk id="8" creationId="{8D8DAC6C-8B80-5849-9FAD-AAA75BE780EF}"/>
          </ac:spMkLst>
        </pc:spChg>
        <pc:spChg chg="mod">
          <ac:chgData name="ZQGEeky 张强" userId="e101f5870156e8d9" providerId="LiveId" clId="{C2F855CC-F537-480F-8479-21E995747179}" dt="2022-07-14T05:43:29.948" v="33" actId="2711"/>
          <ac:spMkLst>
            <pc:docMk/>
            <pc:sldMk cId="1027774412" sldId="303"/>
            <ac:spMk id="13" creationId="{056CC638-A07C-A33C-8983-0B91AD4A45EB}"/>
          </ac:spMkLst>
        </pc:spChg>
        <pc:spChg chg="mod">
          <ac:chgData name="ZQGEeky 张强" userId="e101f5870156e8d9" providerId="LiveId" clId="{C2F855CC-F537-480F-8479-21E995747179}" dt="2022-07-14T05:43:29.948" v="33" actId="2711"/>
          <ac:spMkLst>
            <pc:docMk/>
            <pc:sldMk cId="1027774412" sldId="303"/>
            <ac:spMk id="18" creationId="{037B15AA-35A8-8051-BA67-C9BEA14AEEC0}"/>
          </ac:spMkLst>
        </pc:spChg>
        <pc:spChg chg="mod">
          <ac:chgData name="ZQGEeky 张强" userId="e101f5870156e8d9" providerId="LiveId" clId="{C2F855CC-F537-480F-8479-21E995747179}" dt="2022-07-14T05:43:40.217" v="34" actId="2711"/>
          <ac:spMkLst>
            <pc:docMk/>
            <pc:sldMk cId="1027774412" sldId="303"/>
            <ac:spMk id="26" creationId="{7F69E53D-46B1-74CF-4997-6D337AB3BEA7}"/>
          </ac:spMkLst>
        </pc:spChg>
        <pc:spChg chg="mod">
          <ac:chgData name="ZQGEeky 张强" userId="e101f5870156e8d9" providerId="LiveId" clId="{C2F855CC-F537-480F-8479-21E995747179}" dt="2022-07-14T05:43:40.217" v="34" actId="2711"/>
          <ac:spMkLst>
            <pc:docMk/>
            <pc:sldMk cId="1027774412" sldId="303"/>
            <ac:spMk id="29" creationId="{B751CE78-7816-3B8A-7B48-A318ED687ED5}"/>
          </ac:spMkLst>
        </pc:spChg>
        <pc:spChg chg="mod">
          <ac:chgData name="ZQGEeky 张强" userId="e101f5870156e8d9" providerId="LiveId" clId="{C2F855CC-F537-480F-8479-21E995747179}" dt="2022-07-14T05:43:40.217" v="34" actId="2711"/>
          <ac:spMkLst>
            <pc:docMk/>
            <pc:sldMk cId="1027774412" sldId="303"/>
            <ac:spMk id="35" creationId="{F9267EE1-30A7-F7C9-F921-A157421589F4}"/>
          </ac:spMkLst>
        </pc:spChg>
        <pc:spChg chg="mod">
          <ac:chgData name="ZQGEeky 张强" userId="e101f5870156e8d9" providerId="LiveId" clId="{C2F855CC-F537-480F-8479-21E995747179}" dt="2022-07-14T05:43:40.217" v="34" actId="2711"/>
          <ac:spMkLst>
            <pc:docMk/>
            <pc:sldMk cId="1027774412" sldId="303"/>
            <ac:spMk id="36" creationId="{905EA71E-29B3-3C3C-0F17-6293DC9B2767}"/>
          </ac:spMkLst>
        </pc:spChg>
        <pc:spChg chg="mod">
          <ac:chgData name="ZQGEeky 张强" userId="e101f5870156e8d9" providerId="LiveId" clId="{C2F855CC-F537-480F-8479-21E995747179}" dt="2022-07-14T05:43:40.217" v="34" actId="2711"/>
          <ac:spMkLst>
            <pc:docMk/>
            <pc:sldMk cId="1027774412" sldId="303"/>
            <ac:spMk id="37" creationId="{E4040784-20B8-57DD-B6B0-327098B46574}"/>
          </ac:spMkLst>
        </pc:spChg>
        <pc:spChg chg="mod">
          <ac:chgData name="ZQGEeky 张强" userId="e101f5870156e8d9" providerId="LiveId" clId="{C2F855CC-F537-480F-8479-21E995747179}" dt="2022-07-14T05:43:40.217" v="34" actId="2711"/>
          <ac:spMkLst>
            <pc:docMk/>
            <pc:sldMk cId="1027774412" sldId="303"/>
            <ac:spMk id="38" creationId="{0EDC0BE7-AB76-D0D7-23F0-4A31223B00C9}"/>
          </ac:spMkLst>
        </pc:spChg>
      </pc:sldChg>
      <pc:sldChg chg="modSp mod">
        <pc:chgData name="ZQGEeky 张强" userId="e101f5870156e8d9" providerId="LiveId" clId="{C2F855CC-F537-480F-8479-21E995747179}" dt="2022-07-14T05:43:58.683" v="36" actId="2711"/>
        <pc:sldMkLst>
          <pc:docMk/>
          <pc:sldMk cId="2263785356" sldId="305"/>
        </pc:sldMkLst>
        <pc:spChg chg="mod">
          <ac:chgData name="ZQGEeky 张强" userId="e101f5870156e8d9" providerId="LiveId" clId="{C2F855CC-F537-480F-8479-21E995747179}" dt="2022-07-14T05:43:49.041" v="35" actId="2711"/>
          <ac:spMkLst>
            <pc:docMk/>
            <pc:sldMk cId="2263785356" sldId="305"/>
            <ac:spMk id="97" creationId="{0E2F249A-9D3B-D7A4-1B29-448489330A8C}"/>
          </ac:spMkLst>
        </pc:spChg>
        <pc:spChg chg="mod">
          <ac:chgData name="ZQGEeky 张强" userId="e101f5870156e8d9" providerId="LiveId" clId="{C2F855CC-F537-480F-8479-21E995747179}" dt="2022-07-14T05:43:58.683" v="36" actId="2711"/>
          <ac:spMkLst>
            <pc:docMk/>
            <pc:sldMk cId="2263785356" sldId="305"/>
            <ac:spMk id="103" creationId="{6F1249AB-0C97-09B7-1A3E-6642E2737C4C}"/>
          </ac:spMkLst>
        </pc:spChg>
        <pc:spChg chg="mod">
          <ac:chgData name="ZQGEeky 张强" userId="e101f5870156e8d9" providerId="LiveId" clId="{C2F855CC-F537-480F-8479-21E995747179}" dt="2022-07-14T05:43:58.683" v="36" actId="2711"/>
          <ac:spMkLst>
            <pc:docMk/>
            <pc:sldMk cId="2263785356" sldId="305"/>
            <ac:spMk id="104" creationId="{1EE761CE-BFF8-240C-8FE8-DCF46F2B922E}"/>
          </ac:spMkLst>
        </pc:spChg>
        <pc:spChg chg="mod">
          <ac:chgData name="ZQGEeky 张强" userId="e101f5870156e8d9" providerId="LiveId" clId="{C2F855CC-F537-480F-8479-21E995747179}" dt="2022-07-14T05:43:58.683" v="36" actId="2711"/>
          <ac:spMkLst>
            <pc:docMk/>
            <pc:sldMk cId="2263785356" sldId="305"/>
            <ac:spMk id="105" creationId="{7FDEB13E-C7A3-DBFA-F72C-1A0742C71894}"/>
          </ac:spMkLst>
        </pc:spChg>
        <pc:spChg chg="mod">
          <ac:chgData name="ZQGEeky 张强" userId="e101f5870156e8d9" providerId="LiveId" clId="{C2F855CC-F537-480F-8479-21E995747179}" dt="2022-07-14T05:43:58.683" v="36" actId="2711"/>
          <ac:spMkLst>
            <pc:docMk/>
            <pc:sldMk cId="2263785356" sldId="305"/>
            <ac:spMk id="106" creationId="{AC778D61-932A-6FF9-0944-7A2FD93C0308}"/>
          </ac:spMkLst>
        </pc:spChg>
        <pc:spChg chg="mod">
          <ac:chgData name="ZQGEeky 张强" userId="e101f5870156e8d9" providerId="LiveId" clId="{C2F855CC-F537-480F-8479-21E995747179}" dt="2022-07-14T05:43:58.683" v="36" actId="2711"/>
          <ac:spMkLst>
            <pc:docMk/>
            <pc:sldMk cId="2263785356" sldId="305"/>
            <ac:spMk id="109" creationId="{92C8C1A8-A1CB-8C3C-901F-F8202E59C60A}"/>
          </ac:spMkLst>
        </pc:spChg>
        <pc:spChg chg="mod">
          <ac:chgData name="ZQGEeky 张强" userId="e101f5870156e8d9" providerId="LiveId" clId="{C2F855CC-F537-480F-8479-21E995747179}" dt="2022-07-14T05:43:58.683" v="36" actId="2711"/>
          <ac:spMkLst>
            <pc:docMk/>
            <pc:sldMk cId="2263785356" sldId="305"/>
            <ac:spMk id="110" creationId="{FE5EF54F-DE84-0994-0B90-6E76219DFE03}"/>
          </ac:spMkLst>
        </pc:spChg>
        <pc:spChg chg="mod">
          <ac:chgData name="ZQGEeky 张强" userId="e101f5870156e8d9" providerId="LiveId" clId="{C2F855CC-F537-480F-8479-21E995747179}" dt="2022-07-14T05:43:58.683" v="36" actId="2711"/>
          <ac:spMkLst>
            <pc:docMk/>
            <pc:sldMk cId="2263785356" sldId="305"/>
            <ac:spMk id="111" creationId="{82545F4B-9047-2B52-D08D-06BB06B2AED7}"/>
          </ac:spMkLst>
        </pc:spChg>
        <pc:spChg chg="mod">
          <ac:chgData name="ZQGEeky 张强" userId="e101f5870156e8d9" providerId="LiveId" clId="{C2F855CC-F537-480F-8479-21E995747179}" dt="2022-07-14T05:43:58.683" v="36" actId="2711"/>
          <ac:spMkLst>
            <pc:docMk/>
            <pc:sldMk cId="2263785356" sldId="305"/>
            <ac:spMk id="112" creationId="{4E71FFA4-56B9-18CE-1D52-711702D782D4}"/>
          </ac:spMkLst>
        </pc:spChg>
        <pc:spChg chg="mod">
          <ac:chgData name="ZQGEeky 张强" userId="e101f5870156e8d9" providerId="LiveId" clId="{C2F855CC-F537-480F-8479-21E995747179}" dt="2022-07-14T05:43:58.683" v="36" actId="2711"/>
          <ac:spMkLst>
            <pc:docMk/>
            <pc:sldMk cId="2263785356" sldId="305"/>
            <ac:spMk id="115" creationId="{50D5A204-D437-3C2C-84EA-BB0AFF253C08}"/>
          </ac:spMkLst>
        </pc:spChg>
        <pc:spChg chg="mod">
          <ac:chgData name="ZQGEeky 张强" userId="e101f5870156e8d9" providerId="LiveId" clId="{C2F855CC-F537-480F-8479-21E995747179}" dt="2022-07-14T05:43:58.683" v="36" actId="2711"/>
          <ac:spMkLst>
            <pc:docMk/>
            <pc:sldMk cId="2263785356" sldId="305"/>
            <ac:spMk id="116" creationId="{6A1201DC-0F99-4C3D-A7F6-E25936A2DB9C}"/>
          </ac:spMkLst>
        </pc:spChg>
        <pc:spChg chg="mod">
          <ac:chgData name="ZQGEeky 张强" userId="e101f5870156e8d9" providerId="LiveId" clId="{C2F855CC-F537-480F-8479-21E995747179}" dt="2022-07-14T05:43:58.683" v="36" actId="2711"/>
          <ac:spMkLst>
            <pc:docMk/>
            <pc:sldMk cId="2263785356" sldId="305"/>
            <ac:spMk id="117" creationId="{90154DF8-4D25-322C-2B28-838B4121E053}"/>
          </ac:spMkLst>
        </pc:spChg>
        <pc:spChg chg="mod">
          <ac:chgData name="ZQGEeky 张强" userId="e101f5870156e8d9" providerId="LiveId" clId="{C2F855CC-F537-480F-8479-21E995747179}" dt="2022-07-14T05:43:58.683" v="36" actId="2711"/>
          <ac:spMkLst>
            <pc:docMk/>
            <pc:sldMk cId="2263785356" sldId="305"/>
            <ac:spMk id="118" creationId="{CC29EDBD-DE61-DD38-A4F3-7B6B100F19A3}"/>
          </ac:spMkLst>
        </pc:spChg>
        <pc:spChg chg="mod">
          <ac:chgData name="ZQGEeky 张强" userId="e101f5870156e8d9" providerId="LiveId" clId="{C2F855CC-F537-480F-8479-21E995747179}" dt="2022-07-14T05:43:58.683" v="36" actId="2711"/>
          <ac:spMkLst>
            <pc:docMk/>
            <pc:sldMk cId="2263785356" sldId="305"/>
            <ac:spMk id="121" creationId="{D125138C-73D4-8C19-4FA2-44E75C30B8D2}"/>
          </ac:spMkLst>
        </pc:spChg>
        <pc:spChg chg="mod">
          <ac:chgData name="ZQGEeky 张强" userId="e101f5870156e8d9" providerId="LiveId" clId="{C2F855CC-F537-480F-8479-21E995747179}" dt="2022-07-14T05:43:58.683" v="36" actId="2711"/>
          <ac:spMkLst>
            <pc:docMk/>
            <pc:sldMk cId="2263785356" sldId="305"/>
            <ac:spMk id="122" creationId="{C7755B56-FEF9-9787-8778-84CFB9C01FDB}"/>
          </ac:spMkLst>
        </pc:spChg>
        <pc:spChg chg="mod">
          <ac:chgData name="ZQGEeky 张强" userId="e101f5870156e8d9" providerId="LiveId" clId="{C2F855CC-F537-480F-8479-21E995747179}" dt="2022-07-14T05:43:58.683" v="36" actId="2711"/>
          <ac:spMkLst>
            <pc:docMk/>
            <pc:sldMk cId="2263785356" sldId="305"/>
            <ac:spMk id="123" creationId="{42D5C063-C625-C882-E50A-A3677C508F1D}"/>
          </ac:spMkLst>
        </pc:spChg>
        <pc:spChg chg="mod">
          <ac:chgData name="ZQGEeky 张强" userId="e101f5870156e8d9" providerId="LiveId" clId="{C2F855CC-F537-480F-8479-21E995747179}" dt="2022-07-14T05:43:58.683" v="36" actId="2711"/>
          <ac:spMkLst>
            <pc:docMk/>
            <pc:sldMk cId="2263785356" sldId="305"/>
            <ac:spMk id="124" creationId="{109D142A-EE77-3CEE-4615-5801A119F961}"/>
          </ac:spMkLst>
        </pc:spChg>
        <pc:spChg chg="mod">
          <ac:chgData name="ZQGEeky 张强" userId="e101f5870156e8d9" providerId="LiveId" clId="{C2F855CC-F537-480F-8479-21E995747179}" dt="2022-07-14T05:43:58.683" v="36" actId="2711"/>
          <ac:spMkLst>
            <pc:docMk/>
            <pc:sldMk cId="2263785356" sldId="305"/>
            <ac:spMk id="127" creationId="{4A038A24-AA5F-EBDA-C3D3-DE96E9B0BDB0}"/>
          </ac:spMkLst>
        </pc:spChg>
        <pc:spChg chg="mod">
          <ac:chgData name="ZQGEeky 张强" userId="e101f5870156e8d9" providerId="LiveId" clId="{C2F855CC-F537-480F-8479-21E995747179}" dt="2022-07-14T05:43:58.683" v="36" actId="2711"/>
          <ac:spMkLst>
            <pc:docMk/>
            <pc:sldMk cId="2263785356" sldId="305"/>
            <ac:spMk id="128" creationId="{FF2A191D-1CA4-9E91-0D45-35C301A71B37}"/>
          </ac:spMkLst>
        </pc:spChg>
        <pc:spChg chg="mod">
          <ac:chgData name="ZQGEeky 张强" userId="e101f5870156e8d9" providerId="LiveId" clId="{C2F855CC-F537-480F-8479-21E995747179}" dt="2022-07-14T05:43:58.683" v="36" actId="2711"/>
          <ac:spMkLst>
            <pc:docMk/>
            <pc:sldMk cId="2263785356" sldId="305"/>
            <ac:spMk id="129" creationId="{26852FB5-F983-443C-9AAE-3D93EB609E56}"/>
          </ac:spMkLst>
        </pc:spChg>
        <pc:spChg chg="mod">
          <ac:chgData name="ZQGEeky 张强" userId="e101f5870156e8d9" providerId="LiveId" clId="{C2F855CC-F537-480F-8479-21E995747179}" dt="2022-07-14T05:43:58.683" v="36" actId="2711"/>
          <ac:spMkLst>
            <pc:docMk/>
            <pc:sldMk cId="2263785356" sldId="305"/>
            <ac:spMk id="130" creationId="{FC6A0CED-7F27-0AC7-E91E-60BA007769EA}"/>
          </ac:spMkLst>
        </pc:spChg>
        <pc:spChg chg="mod">
          <ac:chgData name="ZQGEeky 张强" userId="e101f5870156e8d9" providerId="LiveId" clId="{C2F855CC-F537-480F-8479-21E995747179}" dt="2022-07-14T05:43:58.683" v="36" actId="2711"/>
          <ac:spMkLst>
            <pc:docMk/>
            <pc:sldMk cId="2263785356" sldId="305"/>
            <ac:spMk id="133" creationId="{B714A713-1649-30DD-B052-E36E47263ADF}"/>
          </ac:spMkLst>
        </pc:spChg>
        <pc:spChg chg="mod">
          <ac:chgData name="ZQGEeky 张强" userId="e101f5870156e8d9" providerId="LiveId" clId="{C2F855CC-F537-480F-8479-21E995747179}" dt="2022-07-14T05:43:58.683" v="36" actId="2711"/>
          <ac:spMkLst>
            <pc:docMk/>
            <pc:sldMk cId="2263785356" sldId="305"/>
            <ac:spMk id="134" creationId="{4A57574C-5192-B544-D340-D14047717649}"/>
          </ac:spMkLst>
        </pc:spChg>
        <pc:spChg chg="mod">
          <ac:chgData name="ZQGEeky 张强" userId="e101f5870156e8d9" providerId="LiveId" clId="{C2F855CC-F537-480F-8479-21E995747179}" dt="2022-07-14T05:43:58.683" v="36" actId="2711"/>
          <ac:spMkLst>
            <pc:docMk/>
            <pc:sldMk cId="2263785356" sldId="305"/>
            <ac:spMk id="135" creationId="{A896F0F1-8836-6A05-95DB-B1E1F13DE190}"/>
          </ac:spMkLst>
        </pc:spChg>
        <pc:spChg chg="mod">
          <ac:chgData name="ZQGEeky 张强" userId="e101f5870156e8d9" providerId="LiveId" clId="{C2F855CC-F537-480F-8479-21E995747179}" dt="2022-07-14T05:43:58.683" v="36" actId="2711"/>
          <ac:spMkLst>
            <pc:docMk/>
            <pc:sldMk cId="2263785356" sldId="305"/>
            <ac:spMk id="136" creationId="{DBC564DD-7602-F5D6-B6D5-DB3DACAB2BD0}"/>
          </ac:spMkLst>
        </pc:spChg>
        <pc:spChg chg="mod">
          <ac:chgData name="ZQGEeky 张强" userId="e101f5870156e8d9" providerId="LiveId" clId="{C2F855CC-F537-480F-8479-21E995747179}" dt="2022-07-14T05:43:58.683" v="36" actId="2711"/>
          <ac:spMkLst>
            <pc:docMk/>
            <pc:sldMk cId="2263785356" sldId="305"/>
            <ac:spMk id="139" creationId="{A6CC1A5F-42B4-11F2-D7E1-05CF7BB88C15}"/>
          </ac:spMkLst>
        </pc:spChg>
        <pc:spChg chg="mod">
          <ac:chgData name="ZQGEeky 张强" userId="e101f5870156e8d9" providerId="LiveId" clId="{C2F855CC-F537-480F-8479-21E995747179}" dt="2022-07-14T05:43:58.683" v="36" actId="2711"/>
          <ac:spMkLst>
            <pc:docMk/>
            <pc:sldMk cId="2263785356" sldId="305"/>
            <ac:spMk id="140" creationId="{946E136F-7CDB-2E4B-13EF-1FE6E84FC7D8}"/>
          </ac:spMkLst>
        </pc:spChg>
        <pc:spChg chg="mod">
          <ac:chgData name="ZQGEeky 张强" userId="e101f5870156e8d9" providerId="LiveId" clId="{C2F855CC-F537-480F-8479-21E995747179}" dt="2022-07-14T05:43:58.683" v="36" actId="2711"/>
          <ac:spMkLst>
            <pc:docMk/>
            <pc:sldMk cId="2263785356" sldId="305"/>
            <ac:spMk id="141" creationId="{F5C905EC-7094-2494-66EC-0911ED166285}"/>
          </ac:spMkLst>
        </pc:spChg>
        <pc:spChg chg="mod">
          <ac:chgData name="ZQGEeky 张强" userId="e101f5870156e8d9" providerId="LiveId" clId="{C2F855CC-F537-480F-8479-21E995747179}" dt="2022-07-14T05:43:58.683" v="36" actId="2711"/>
          <ac:spMkLst>
            <pc:docMk/>
            <pc:sldMk cId="2263785356" sldId="305"/>
            <ac:spMk id="142" creationId="{B32CB964-F54A-69CF-71F3-6011672FE523}"/>
          </ac:spMkLst>
        </pc:spChg>
      </pc:sldChg>
      <pc:sldChg chg="modSp mod">
        <pc:chgData name="ZQGEeky 张强" userId="e101f5870156e8d9" providerId="LiveId" clId="{C2F855CC-F537-480F-8479-21E995747179}" dt="2022-07-14T05:44:15.564" v="38" actId="2711"/>
        <pc:sldMkLst>
          <pc:docMk/>
          <pc:sldMk cId="745527826" sldId="306"/>
        </pc:sldMkLst>
        <pc:spChg chg="mod">
          <ac:chgData name="ZQGEeky 张强" userId="e101f5870156e8d9" providerId="LiveId" clId="{C2F855CC-F537-480F-8479-21E995747179}" dt="2022-07-14T05:44:15.564" v="38" actId="2711"/>
          <ac:spMkLst>
            <pc:docMk/>
            <pc:sldMk cId="745527826" sldId="306"/>
            <ac:spMk id="215" creationId="{70F0932B-471B-D5C4-74A4-34E073C0AEF3}"/>
          </ac:spMkLst>
        </pc:spChg>
        <pc:spChg chg="mod">
          <ac:chgData name="ZQGEeky 张强" userId="e101f5870156e8d9" providerId="LiveId" clId="{C2F855CC-F537-480F-8479-21E995747179}" dt="2022-07-14T05:44:08.581" v="37" actId="2711"/>
          <ac:spMkLst>
            <pc:docMk/>
            <pc:sldMk cId="745527826" sldId="306"/>
            <ac:spMk id="224" creationId="{572DFDA8-C703-009E-508F-E213E94BF92B}"/>
          </ac:spMkLst>
        </pc:spChg>
        <pc:spChg chg="mod">
          <ac:chgData name="ZQGEeky 张强" userId="e101f5870156e8d9" providerId="LiveId" clId="{C2F855CC-F537-480F-8479-21E995747179}" dt="2022-07-14T05:44:08.581" v="37" actId="2711"/>
          <ac:spMkLst>
            <pc:docMk/>
            <pc:sldMk cId="745527826" sldId="306"/>
            <ac:spMk id="225" creationId="{F00103D5-E90C-22FA-7D83-2A5847A8D3BF}"/>
          </ac:spMkLst>
        </pc:spChg>
        <pc:spChg chg="mod">
          <ac:chgData name="ZQGEeky 张强" userId="e101f5870156e8d9" providerId="LiveId" clId="{C2F855CC-F537-480F-8479-21E995747179}" dt="2022-07-14T05:44:08.581" v="37" actId="2711"/>
          <ac:spMkLst>
            <pc:docMk/>
            <pc:sldMk cId="745527826" sldId="306"/>
            <ac:spMk id="226" creationId="{DFC790DE-A087-423F-0441-CF2FEA2D30BE}"/>
          </ac:spMkLst>
        </pc:spChg>
        <pc:spChg chg="mod">
          <ac:chgData name="ZQGEeky 张强" userId="e101f5870156e8d9" providerId="LiveId" clId="{C2F855CC-F537-480F-8479-21E995747179}" dt="2022-07-14T05:44:08.581" v="37" actId="2711"/>
          <ac:spMkLst>
            <pc:docMk/>
            <pc:sldMk cId="745527826" sldId="306"/>
            <ac:spMk id="227" creationId="{6FB872AC-856A-E3CA-6699-6CCE10256269}"/>
          </ac:spMkLst>
        </pc:spChg>
        <pc:spChg chg="mod">
          <ac:chgData name="ZQGEeky 张强" userId="e101f5870156e8d9" providerId="LiveId" clId="{C2F855CC-F537-480F-8479-21E995747179}" dt="2022-07-14T05:44:08.581" v="37" actId="2711"/>
          <ac:spMkLst>
            <pc:docMk/>
            <pc:sldMk cId="745527826" sldId="306"/>
            <ac:spMk id="232" creationId="{3EAE6FDC-B178-74C8-708E-9A04B429609C}"/>
          </ac:spMkLst>
        </pc:spChg>
        <pc:spChg chg="mod">
          <ac:chgData name="ZQGEeky 张强" userId="e101f5870156e8d9" providerId="LiveId" clId="{C2F855CC-F537-480F-8479-21E995747179}" dt="2022-07-14T05:44:08.581" v="37" actId="2711"/>
          <ac:spMkLst>
            <pc:docMk/>
            <pc:sldMk cId="745527826" sldId="306"/>
            <ac:spMk id="233" creationId="{B326F62A-755F-764E-F829-A9D6872DCE91}"/>
          </ac:spMkLst>
        </pc:spChg>
        <pc:spChg chg="mod">
          <ac:chgData name="ZQGEeky 张强" userId="e101f5870156e8d9" providerId="LiveId" clId="{C2F855CC-F537-480F-8479-21E995747179}" dt="2022-07-14T05:44:08.581" v="37" actId="2711"/>
          <ac:spMkLst>
            <pc:docMk/>
            <pc:sldMk cId="745527826" sldId="306"/>
            <ac:spMk id="234" creationId="{52E3C400-458A-3F7E-A2F3-6E9E477B08EE}"/>
          </ac:spMkLst>
        </pc:spChg>
        <pc:spChg chg="mod">
          <ac:chgData name="ZQGEeky 张强" userId="e101f5870156e8d9" providerId="LiveId" clId="{C2F855CC-F537-480F-8479-21E995747179}" dt="2022-07-14T05:44:08.581" v="37" actId="2711"/>
          <ac:spMkLst>
            <pc:docMk/>
            <pc:sldMk cId="745527826" sldId="306"/>
            <ac:spMk id="235" creationId="{F97E9E08-13CB-B10C-4C12-ACF53C3AC29B}"/>
          </ac:spMkLst>
        </pc:spChg>
      </pc:sldChg>
      <pc:sldChg chg="modSp mod">
        <pc:chgData name="ZQGEeky 张强" userId="e101f5870156e8d9" providerId="LiveId" clId="{C2F855CC-F537-480F-8479-21E995747179}" dt="2022-07-14T05:46:00.338" v="47" actId="2711"/>
        <pc:sldMkLst>
          <pc:docMk/>
          <pc:sldMk cId="582555326" sldId="308"/>
        </pc:sldMkLst>
        <pc:spChg chg="mod">
          <ac:chgData name="ZQGEeky 张强" userId="e101f5870156e8d9" providerId="LiveId" clId="{C2F855CC-F537-480F-8479-21E995747179}" dt="2022-07-14T05:46:00.338" v="47" actId="2711"/>
          <ac:spMkLst>
            <pc:docMk/>
            <pc:sldMk cId="582555326" sldId="308"/>
            <ac:spMk id="61" creationId="{0867014C-2681-3B15-4C9F-FA8FDBD42296}"/>
          </ac:spMkLst>
        </pc:spChg>
        <pc:spChg chg="mod">
          <ac:chgData name="ZQGEeky 张强" userId="e101f5870156e8d9" providerId="LiveId" clId="{C2F855CC-F537-480F-8479-21E995747179}" dt="2022-07-14T05:46:00.338" v="47" actId="2711"/>
          <ac:spMkLst>
            <pc:docMk/>
            <pc:sldMk cId="582555326" sldId="308"/>
            <ac:spMk id="62" creationId="{AF154FE4-D004-EE3D-D582-FB8D5D9DB137}"/>
          </ac:spMkLst>
        </pc:spChg>
        <pc:spChg chg="mod">
          <ac:chgData name="ZQGEeky 张强" userId="e101f5870156e8d9" providerId="LiveId" clId="{C2F855CC-F537-480F-8479-21E995747179}" dt="2022-07-14T05:46:00.338" v="47" actId="2711"/>
          <ac:spMkLst>
            <pc:docMk/>
            <pc:sldMk cId="582555326" sldId="308"/>
            <ac:spMk id="63" creationId="{D718F7AA-A2F2-C99A-2927-1EBD55164C5D}"/>
          </ac:spMkLst>
        </pc:spChg>
        <pc:spChg chg="mod">
          <ac:chgData name="ZQGEeky 张强" userId="e101f5870156e8d9" providerId="LiveId" clId="{C2F855CC-F537-480F-8479-21E995747179}" dt="2022-07-14T05:46:00.338" v="47" actId="2711"/>
          <ac:spMkLst>
            <pc:docMk/>
            <pc:sldMk cId="582555326" sldId="308"/>
            <ac:spMk id="64" creationId="{796055EA-935B-B061-867A-C7692A3471A7}"/>
          </ac:spMkLst>
        </pc:spChg>
        <pc:spChg chg="mod">
          <ac:chgData name="ZQGEeky 张强" userId="e101f5870156e8d9" providerId="LiveId" clId="{C2F855CC-F537-480F-8479-21E995747179}" dt="2022-07-14T05:46:00.338" v="47" actId="2711"/>
          <ac:spMkLst>
            <pc:docMk/>
            <pc:sldMk cId="582555326" sldId="308"/>
            <ac:spMk id="65" creationId="{6F56C97D-FD6F-EDEB-240C-103A02552E2E}"/>
          </ac:spMkLst>
        </pc:spChg>
        <pc:spChg chg="mod">
          <ac:chgData name="ZQGEeky 张强" userId="e101f5870156e8d9" providerId="LiveId" clId="{C2F855CC-F537-480F-8479-21E995747179}" dt="2022-07-14T05:46:00.338" v="47" actId="2711"/>
          <ac:spMkLst>
            <pc:docMk/>
            <pc:sldMk cId="582555326" sldId="308"/>
            <ac:spMk id="66" creationId="{12D1A325-762E-05CD-D62C-59983A107D34}"/>
          </ac:spMkLst>
        </pc:spChg>
        <pc:spChg chg="mod">
          <ac:chgData name="ZQGEeky 张强" userId="e101f5870156e8d9" providerId="LiveId" clId="{C2F855CC-F537-480F-8479-21E995747179}" dt="2022-07-14T05:46:00.338" v="47" actId="2711"/>
          <ac:spMkLst>
            <pc:docMk/>
            <pc:sldMk cId="582555326" sldId="308"/>
            <ac:spMk id="67" creationId="{23A8D704-AB6F-AD7D-C79E-A94DBF7BF24B}"/>
          </ac:spMkLst>
        </pc:spChg>
        <pc:spChg chg="mod">
          <ac:chgData name="ZQGEeky 张强" userId="e101f5870156e8d9" providerId="LiveId" clId="{C2F855CC-F537-480F-8479-21E995747179}" dt="2022-07-14T05:46:00.338" v="47" actId="2711"/>
          <ac:spMkLst>
            <pc:docMk/>
            <pc:sldMk cId="582555326" sldId="308"/>
            <ac:spMk id="68" creationId="{9D64B064-95EF-E537-5480-A684FAB316CE}"/>
          </ac:spMkLst>
        </pc:spChg>
        <pc:spChg chg="mod">
          <ac:chgData name="ZQGEeky 张强" userId="e101f5870156e8d9" providerId="LiveId" clId="{C2F855CC-F537-480F-8479-21E995747179}" dt="2022-07-14T05:46:00.338" v="47" actId="2711"/>
          <ac:spMkLst>
            <pc:docMk/>
            <pc:sldMk cId="582555326" sldId="308"/>
            <ac:spMk id="73" creationId="{0C7D059B-F280-ABB3-D234-DBF4B2B3032D}"/>
          </ac:spMkLst>
        </pc:spChg>
      </pc:sldChg>
      <pc:sldChg chg="modSp mod">
        <pc:chgData name="ZQGEeky 张强" userId="e101f5870156e8d9" providerId="LiveId" clId="{C2F855CC-F537-480F-8479-21E995747179}" dt="2022-07-14T05:47:21.491" v="56" actId="2711"/>
        <pc:sldMkLst>
          <pc:docMk/>
          <pc:sldMk cId="3218408310" sldId="309"/>
        </pc:sldMkLst>
        <pc:spChg chg="mod">
          <ac:chgData name="ZQGEeky 张强" userId="e101f5870156e8d9" providerId="LiveId" clId="{C2F855CC-F537-480F-8479-21E995747179}" dt="2022-07-14T05:47:21.491" v="56" actId="2711"/>
          <ac:spMkLst>
            <pc:docMk/>
            <pc:sldMk cId="3218408310" sldId="309"/>
            <ac:spMk id="51" creationId="{7C9B2A4F-1450-0CA3-3499-5FF8EA263A30}"/>
          </ac:spMkLst>
        </pc:spChg>
        <pc:spChg chg="mod">
          <ac:chgData name="ZQGEeky 张强" userId="e101f5870156e8d9" providerId="LiveId" clId="{C2F855CC-F537-480F-8479-21E995747179}" dt="2022-07-14T05:47:12.338" v="55" actId="2711"/>
          <ac:spMkLst>
            <pc:docMk/>
            <pc:sldMk cId="3218408310" sldId="309"/>
            <ac:spMk id="56" creationId="{1DE7BDA6-1F3D-6415-612D-58294F4DDE58}"/>
          </ac:spMkLst>
        </pc:spChg>
        <pc:spChg chg="mod">
          <ac:chgData name="ZQGEeky 张强" userId="e101f5870156e8d9" providerId="LiveId" clId="{C2F855CC-F537-480F-8479-21E995747179}" dt="2022-07-14T05:47:02.684" v="54" actId="2711"/>
          <ac:spMkLst>
            <pc:docMk/>
            <pc:sldMk cId="3218408310" sldId="309"/>
            <ac:spMk id="58" creationId="{735EF840-0C5E-E9AE-20EE-466EF845D0A1}"/>
          </ac:spMkLst>
        </pc:spChg>
        <pc:spChg chg="mod">
          <ac:chgData name="ZQGEeky 张强" userId="e101f5870156e8d9" providerId="LiveId" clId="{C2F855CC-F537-480F-8479-21E995747179}" dt="2022-07-14T05:47:02.684" v="54" actId="2711"/>
          <ac:spMkLst>
            <pc:docMk/>
            <pc:sldMk cId="3218408310" sldId="309"/>
            <ac:spMk id="59" creationId="{0901E150-8DD7-28C8-D72A-13E61EC5FD16}"/>
          </ac:spMkLst>
        </pc:spChg>
        <pc:spChg chg="mod">
          <ac:chgData name="ZQGEeky 张强" userId="e101f5870156e8d9" providerId="LiveId" clId="{C2F855CC-F537-480F-8479-21E995747179}" dt="2022-07-14T05:47:12.338" v="55" actId="2711"/>
          <ac:spMkLst>
            <pc:docMk/>
            <pc:sldMk cId="3218408310" sldId="309"/>
            <ac:spMk id="60" creationId="{167998F5-0700-839C-DD10-8776AF16754A}"/>
          </ac:spMkLst>
        </pc:spChg>
        <pc:spChg chg="mod">
          <ac:chgData name="ZQGEeky 张强" userId="e101f5870156e8d9" providerId="LiveId" clId="{C2F855CC-F537-480F-8479-21E995747179}" dt="2022-07-14T05:47:02.684" v="54" actId="2711"/>
          <ac:spMkLst>
            <pc:docMk/>
            <pc:sldMk cId="3218408310" sldId="309"/>
            <ac:spMk id="62" creationId="{35D7FF2A-C58C-D8B3-CC4D-4CDA22C80641}"/>
          </ac:spMkLst>
        </pc:spChg>
        <pc:spChg chg="mod">
          <ac:chgData name="ZQGEeky 张强" userId="e101f5870156e8d9" providerId="LiveId" clId="{C2F855CC-F537-480F-8479-21E995747179}" dt="2022-07-14T05:47:02.684" v="54" actId="2711"/>
          <ac:spMkLst>
            <pc:docMk/>
            <pc:sldMk cId="3218408310" sldId="309"/>
            <ac:spMk id="63" creationId="{A1C55803-DCA8-3749-3A7C-CDBFF5C8597B}"/>
          </ac:spMkLst>
        </pc:spChg>
        <pc:spChg chg="mod">
          <ac:chgData name="ZQGEeky 张强" userId="e101f5870156e8d9" providerId="LiveId" clId="{C2F855CC-F537-480F-8479-21E995747179}" dt="2022-07-14T05:47:12.338" v="55" actId="2711"/>
          <ac:spMkLst>
            <pc:docMk/>
            <pc:sldMk cId="3218408310" sldId="309"/>
            <ac:spMk id="65" creationId="{47A6F6BF-02FB-200F-EDA6-4A6E4FBEC12E}"/>
          </ac:spMkLst>
        </pc:spChg>
        <pc:spChg chg="mod">
          <ac:chgData name="ZQGEeky 张强" userId="e101f5870156e8d9" providerId="LiveId" clId="{C2F855CC-F537-480F-8479-21E995747179}" dt="2022-07-14T05:47:02.684" v="54" actId="2711"/>
          <ac:spMkLst>
            <pc:docMk/>
            <pc:sldMk cId="3218408310" sldId="309"/>
            <ac:spMk id="67" creationId="{8D5850FE-5032-C19C-52CD-9E12C86CA515}"/>
          </ac:spMkLst>
        </pc:spChg>
        <pc:spChg chg="mod">
          <ac:chgData name="ZQGEeky 张强" userId="e101f5870156e8d9" providerId="LiveId" clId="{C2F855CC-F537-480F-8479-21E995747179}" dt="2022-07-14T05:47:02.684" v="54" actId="2711"/>
          <ac:spMkLst>
            <pc:docMk/>
            <pc:sldMk cId="3218408310" sldId="309"/>
            <ac:spMk id="68" creationId="{FCEF91F7-535C-B622-E2B6-55BCAD9B70E0}"/>
          </ac:spMkLst>
        </pc:spChg>
      </pc:sldChg>
      <pc:sldChg chg="modSp mod">
        <pc:chgData name="ZQGEeky 张强" userId="e101f5870156e8d9" providerId="LiveId" clId="{C2F855CC-F537-480F-8479-21E995747179}" dt="2022-07-14T05:47:45.792" v="59" actId="2711"/>
        <pc:sldMkLst>
          <pc:docMk/>
          <pc:sldMk cId="1447700301" sldId="311"/>
        </pc:sldMkLst>
        <pc:spChg chg="mod">
          <ac:chgData name="ZQGEeky 张强" userId="e101f5870156e8d9" providerId="LiveId" clId="{C2F855CC-F537-480F-8479-21E995747179}" dt="2022-07-14T05:47:30.005" v="57" actId="2711"/>
          <ac:spMkLst>
            <pc:docMk/>
            <pc:sldMk cId="1447700301" sldId="311"/>
            <ac:spMk id="162" creationId="{EB857E4E-1AB6-30B3-F944-68B1253D9C93}"/>
          </ac:spMkLst>
        </pc:spChg>
        <pc:spChg chg="mod">
          <ac:chgData name="ZQGEeky 张强" userId="e101f5870156e8d9" providerId="LiveId" clId="{C2F855CC-F537-480F-8479-21E995747179}" dt="2022-07-14T05:47:45.792" v="59" actId="2711"/>
          <ac:spMkLst>
            <pc:docMk/>
            <pc:sldMk cId="1447700301" sldId="311"/>
            <ac:spMk id="168" creationId="{1DB928B1-B7CD-9B0C-993A-5FE2CFCDBE21}"/>
          </ac:spMkLst>
        </pc:spChg>
        <pc:spChg chg="mod">
          <ac:chgData name="ZQGEeky 张强" userId="e101f5870156e8d9" providerId="LiveId" clId="{C2F855CC-F537-480F-8479-21E995747179}" dt="2022-07-14T05:47:38.332" v="58" actId="2711"/>
          <ac:spMkLst>
            <pc:docMk/>
            <pc:sldMk cId="1447700301" sldId="311"/>
            <ac:spMk id="169" creationId="{6C6E7AE8-EC47-F220-7EDF-9143EE127915}"/>
          </ac:spMkLst>
        </pc:spChg>
        <pc:spChg chg="mod">
          <ac:chgData name="ZQGEeky 张强" userId="e101f5870156e8d9" providerId="LiveId" clId="{C2F855CC-F537-480F-8479-21E995747179}" dt="2022-07-14T05:47:38.332" v="58" actId="2711"/>
          <ac:spMkLst>
            <pc:docMk/>
            <pc:sldMk cId="1447700301" sldId="311"/>
            <ac:spMk id="170" creationId="{EA72737D-6831-B910-8C74-C247769FEC3A}"/>
          </ac:spMkLst>
        </pc:spChg>
        <pc:spChg chg="mod">
          <ac:chgData name="ZQGEeky 张强" userId="e101f5870156e8d9" providerId="LiveId" clId="{C2F855CC-F537-480F-8479-21E995747179}" dt="2022-07-14T05:47:45.792" v="59" actId="2711"/>
          <ac:spMkLst>
            <pc:docMk/>
            <pc:sldMk cId="1447700301" sldId="311"/>
            <ac:spMk id="173" creationId="{94F2623E-4998-6EFE-3875-B003C6853E53}"/>
          </ac:spMkLst>
        </pc:spChg>
        <pc:spChg chg="mod">
          <ac:chgData name="ZQGEeky 张强" userId="e101f5870156e8d9" providerId="LiveId" clId="{C2F855CC-F537-480F-8479-21E995747179}" dt="2022-07-14T05:47:38.332" v="58" actId="2711"/>
          <ac:spMkLst>
            <pc:docMk/>
            <pc:sldMk cId="1447700301" sldId="311"/>
            <ac:spMk id="174" creationId="{714968DA-6401-767A-259D-EDA1C08D72F6}"/>
          </ac:spMkLst>
        </pc:spChg>
        <pc:spChg chg="mod">
          <ac:chgData name="ZQGEeky 张强" userId="e101f5870156e8d9" providerId="LiveId" clId="{C2F855CC-F537-480F-8479-21E995747179}" dt="2022-07-14T05:47:38.332" v="58" actId="2711"/>
          <ac:spMkLst>
            <pc:docMk/>
            <pc:sldMk cId="1447700301" sldId="311"/>
            <ac:spMk id="175" creationId="{DDCB0820-11A4-8554-4842-BFF262612CAB}"/>
          </ac:spMkLst>
        </pc:spChg>
        <pc:spChg chg="mod">
          <ac:chgData name="ZQGEeky 张强" userId="e101f5870156e8d9" providerId="LiveId" clId="{C2F855CC-F537-480F-8479-21E995747179}" dt="2022-07-14T05:47:45.792" v="59" actId="2711"/>
          <ac:spMkLst>
            <pc:docMk/>
            <pc:sldMk cId="1447700301" sldId="311"/>
            <ac:spMk id="178" creationId="{74ACBB64-A53A-0127-33D4-438877253034}"/>
          </ac:spMkLst>
        </pc:spChg>
        <pc:spChg chg="mod">
          <ac:chgData name="ZQGEeky 张强" userId="e101f5870156e8d9" providerId="LiveId" clId="{C2F855CC-F537-480F-8479-21E995747179}" dt="2022-07-14T05:47:38.332" v="58" actId="2711"/>
          <ac:spMkLst>
            <pc:docMk/>
            <pc:sldMk cId="1447700301" sldId="311"/>
            <ac:spMk id="179" creationId="{08612A64-D120-683E-9FD3-1B799A23EE0B}"/>
          </ac:spMkLst>
        </pc:spChg>
        <pc:spChg chg="mod">
          <ac:chgData name="ZQGEeky 张强" userId="e101f5870156e8d9" providerId="LiveId" clId="{C2F855CC-F537-480F-8479-21E995747179}" dt="2022-07-14T05:47:38.332" v="58" actId="2711"/>
          <ac:spMkLst>
            <pc:docMk/>
            <pc:sldMk cId="1447700301" sldId="311"/>
            <ac:spMk id="180" creationId="{4B382C6A-9E9A-F210-EC25-DD9A52A9C39B}"/>
          </ac:spMkLst>
        </pc:spChg>
      </pc:sldChg>
      <pc:sldChg chg="modSp mod">
        <pc:chgData name="ZQGEeky 张强" userId="e101f5870156e8d9" providerId="LiveId" clId="{C2F855CC-F537-480F-8479-21E995747179}" dt="2022-07-14T05:48:48.763" v="70" actId="2711"/>
        <pc:sldMkLst>
          <pc:docMk/>
          <pc:sldMk cId="3706728414" sldId="312"/>
        </pc:sldMkLst>
        <pc:spChg chg="mod">
          <ac:chgData name="ZQGEeky 张强" userId="e101f5870156e8d9" providerId="LiveId" clId="{C2F855CC-F537-480F-8479-21E995747179}" dt="2022-07-14T05:48:42.382" v="69" actId="2711"/>
          <ac:spMkLst>
            <pc:docMk/>
            <pc:sldMk cId="3706728414" sldId="312"/>
            <ac:spMk id="7" creationId="{A963A2F2-E333-74FF-5509-85CC3148D601}"/>
          </ac:spMkLst>
        </pc:spChg>
        <pc:spChg chg="mod">
          <ac:chgData name="ZQGEeky 张强" userId="e101f5870156e8d9" providerId="LiveId" clId="{C2F855CC-F537-480F-8479-21E995747179}" dt="2022-07-14T05:48:48.763" v="70" actId="2711"/>
          <ac:spMkLst>
            <pc:docMk/>
            <pc:sldMk cId="3706728414" sldId="312"/>
            <ac:spMk id="20" creationId="{EEF2E50E-8D46-0F49-CD12-AFEF5C7B22EA}"/>
          </ac:spMkLst>
        </pc:spChg>
      </pc:sldChg>
      <pc:sldChg chg="modSp">
        <pc:chgData name="ZQGEeky 张强" userId="e101f5870156e8d9" providerId="LiveId" clId="{C2F855CC-F537-480F-8479-21E995747179}" dt="2022-07-14T05:42:34.984" v="27" actId="2711"/>
        <pc:sldMkLst>
          <pc:docMk/>
          <pc:sldMk cId="3119788151" sldId="316"/>
        </pc:sldMkLst>
        <pc:spChg chg="mod">
          <ac:chgData name="ZQGEeky 张强" userId="e101f5870156e8d9" providerId="LiveId" clId="{C2F855CC-F537-480F-8479-21E995747179}" dt="2022-07-14T05:42:34.984" v="27" actId="2711"/>
          <ac:spMkLst>
            <pc:docMk/>
            <pc:sldMk cId="3119788151" sldId="316"/>
            <ac:spMk id="9" creationId="{891B0F66-A610-A92F-0B72-6D621C354786}"/>
          </ac:spMkLst>
        </pc:spChg>
        <pc:grpChg chg="mod">
          <ac:chgData name="ZQGEeky 张强" userId="e101f5870156e8d9" providerId="LiveId" clId="{C2F855CC-F537-480F-8479-21E995747179}" dt="2022-07-14T05:42:34.984" v="27" actId="2711"/>
          <ac:grpSpMkLst>
            <pc:docMk/>
            <pc:sldMk cId="3119788151" sldId="316"/>
            <ac:grpSpMk id="17" creationId="{A44E6703-2207-5EEA-688C-7E8F188F0502}"/>
          </ac:grpSpMkLst>
        </pc:grpChg>
        <pc:grpChg chg="mod">
          <ac:chgData name="ZQGEeky 张强" userId="e101f5870156e8d9" providerId="LiveId" clId="{C2F855CC-F537-480F-8479-21E995747179}" dt="2022-07-14T05:42:34.984" v="27" actId="2711"/>
          <ac:grpSpMkLst>
            <pc:docMk/>
            <pc:sldMk cId="3119788151" sldId="316"/>
            <ac:grpSpMk id="163" creationId="{541E5791-5A19-DC2B-B861-E855FCBD59CE}"/>
          </ac:grpSpMkLst>
        </pc:grpChg>
        <pc:grpChg chg="mod">
          <ac:chgData name="ZQGEeky 张强" userId="e101f5870156e8d9" providerId="LiveId" clId="{C2F855CC-F537-480F-8479-21E995747179}" dt="2022-07-14T05:42:34.984" v="27" actId="2711"/>
          <ac:grpSpMkLst>
            <pc:docMk/>
            <pc:sldMk cId="3119788151" sldId="316"/>
            <ac:grpSpMk id="173" creationId="{3A5D0F5F-788E-7F5F-7979-60D8F9F75B6E}"/>
          </ac:grpSpMkLst>
        </pc:grpChg>
        <pc:grpChg chg="mod">
          <ac:chgData name="ZQGEeky 张强" userId="e101f5870156e8d9" providerId="LiveId" clId="{C2F855CC-F537-480F-8479-21E995747179}" dt="2022-07-14T05:42:34.984" v="27" actId="2711"/>
          <ac:grpSpMkLst>
            <pc:docMk/>
            <pc:sldMk cId="3119788151" sldId="316"/>
            <ac:grpSpMk id="183" creationId="{A94DAFB6-636D-B8A3-7521-9A60A5C4D510}"/>
          </ac:grpSpMkLst>
        </pc:grpChg>
        <pc:grpChg chg="mod">
          <ac:chgData name="ZQGEeky 张强" userId="e101f5870156e8d9" providerId="LiveId" clId="{C2F855CC-F537-480F-8479-21E995747179}" dt="2022-07-14T05:42:34.984" v="27" actId="2711"/>
          <ac:grpSpMkLst>
            <pc:docMk/>
            <pc:sldMk cId="3119788151" sldId="316"/>
            <ac:grpSpMk id="193" creationId="{B494C2D1-2C9A-8FBF-F1D2-9014D3F76598}"/>
          </ac:grpSpMkLst>
        </pc:grpChg>
        <pc:grpChg chg="mod">
          <ac:chgData name="ZQGEeky 张强" userId="e101f5870156e8d9" providerId="LiveId" clId="{C2F855CC-F537-480F-8479-21E995747179}" dt="2022-07-14T05:42:34.984" v="27" actId="2711"/>
          <ac:grpSpMkLst>
            <pc:docMk/>
            <pc:sldMk cId="3119788151" sldId="316"/>
            <ac:grpSpMk id="203" creationId="{0354E796-11DB-1D94-C715-B32EA86A2A3F}"/>
          </ac:grpSpMkLst>
        </pc:grpChg>
      </pc:sldChg>
      <pc:sldChg chg="modSp mod">
        <pc:chgData name="ZQGEeky 张强" userId="e101f5870156e8d9" providerId="LiveId" clId="{C2F855CC-F537-480F-8479-21E995747179}" dt="2022-07-14T05:47:54.748" v="60" actId="2711"/>
        <pc:sldMkLst>
          <pc:docMk/>
          <pc:sldMk cId="1154895080" sldId="318"/>
        </pc:sldMkLst>
        <pc:spChg chg="mod">
          <ac:chgData name="ZQGEeky 张强" userId="e101f5870156e8d9" providerId="LiveId" clId="{C2F855CC-F537-480F-8479-21E995747179}" dt="2022-07-14T05:47:54.748" v="60" actId="2711"/>
          <ac:spMkLst>
            <pc:docMk/>
            <pc:sldMk cId="1154895080" sldId="318"/>
            <ac:spMk id="9" creationId="{2039288B-1117-4066-5579-0E266199FA8A}"/>
          </ac:spMkLst>
        </pc:spChg>
        <pc:spChg chg="mod">
          <ac:chgData name="ZQGEeky 张强" userId="e101f5870156e8d9" providerId="LiveId" clId="{C2F855CC-F537-480F-8479-21E995747179}" dt="2022-07-14T05:47:54.748" v="60" actId="2711"/>
          <ac:spMkLst>
            <pc:docMk/>
            <pc:sldMk cId="1154895080" sldId="318"/>
            <ac:spMk id="10" creationId="{A8F330C9-4806-3D0B-0FAF-375306698332}"/>
          </ac:spMkLst>
        </pc:spChg>
        <pc:spChg chg="mod">
          <ac:chgData name="ZQGEeky 张强" userId="e101f5870156e8d9" providerId="LiveId" clId="{C2F855CC-F537-480F-8479-21E995747179}" dt="2022-07-14T05:47:54.748" v="60" actId="2711"/>
          <ac:spMkLst>
            <pc:docMk/>
            <pc:sldMk cId="1154895080" sldId="318"/>
            <ac:spMk id="16" creationId="{DA1E1C3F-D012-DE69-16C6-977FA1357C20}"/>
          </ac:spMkLst>
        </pc:spChg>
        <pc:spChg chg="mod">
          <ac:chgData name="ZQGEeky 张强" userId="e101f5870156e8d9" providerId="LiveId" clId="{C2F855CC-F537-480F-8479-21E995747179}" dt="2022-07-14T05:47:54.748" v="60" actId="2711"/>
          <ac:spMkLst>
            <pc:docMk/>
            <pc:sldMk cId="1154895080" sldId="318"/>
            <ac:spMk id="17" creationId="{1855D64C-F39E-38CE-57DB-0A1916DEB58B}"/>
          </ac:spMkLst>
        </pc:spChg>
        <pc:spChg chg="mod">
          <ac:chgData name="ZQGEeky 张强" userId="e101f5870156e8d9" providerId="LiveId" clId="{C2F855CC-F537-480F-8479-21E995747179}" dt="2022-07-14T05:47:54.748" v="60" actId="2711"/>
          <ac:spMkLst>
            <pc:docMk/>
            <pc:sldMk cId="1154895080" sldId="318"/>
            <ac:spMk id="21" creationId="{899F31E6-DBE3-8F88-7620-C23E5DC3A552}"/>
          </ac:spMkLst>
        </pc:spChg>
        <pc:spChg chg="mod">
          <ac:chgData name="ZQGEeky 张强" userId="e101f5870156e8d9" providerId="LiveId" clId="{C2F855CC-F537-480F-8479-21E995747179}" dt="2022-07-14T05:47:54.748" v="60" actId="2711"/>
          <ac:spMkLst>
            <pc:docMk/>
            <pc:sldMk cId="1154895080" sldId="318"/>
            <ac:spMk id="22" creationId="{35D79151-014F-BE1E-85BC-10E9D39D4734}"/>
          </ac:spMkLst>
        </pc:spChg>
        <pc:spChg chg="mod">
          <ac:chgData name="ZQGEeky 张强" userId="e101f5870156e8d9" providerId="LiveId" clId="{C2F855CC-F537-480F-8479-21E995747179}" dt="2022-07-14T05:47:54.748" v="60" actId="2711"/>
          <ac:spMkLst>
            <pc:docMk/>
            <pc:sldMk cId="1154895080" sldId="318"/>
            <ac:spMk id="34" creationId="{7E99A087-0558-6F04-26BE-FE884CF9E048}"/>
          </ac:spMkLst>
        </pc:spChg>
        <pc:spChg chg="mod">
          <ac:chgData name="ZQGEeky 张强" userId="e101f5870156e8d9" providerId="LiveId" clId="{C2F855CC-F537-480F-8479-21E995747179}" dt="2022-07-14T05:47:54.748" v="60" actId="2711"/>
          <ac:spMkLst>
            <pc:docMk/>
            <pc:sldMk cId="1154895080" sldId="318"/>
            <ac:spMk id="35" creationId="{20E7F8E4-D269-2FAF-F140-253B613F2869}"/>
          </ac:spMkLst>
        </pc:spChg>
        <pc:spChg chg="mod">
          <ac:chgData name="ZQGEeky 张强" userId="e101f5870156e8d9" providerId="LiveId" clId="{C2F855CC-F537-480F-8479-21E995747179}" dt="2022-07-14T05:47:54.748" v="60" actId="2711"/>
          <ac:spMkLst>
            <pc:docMk/>
            <pc:sldMk cId="1154895080" sldId="318"/>
            <ac:spMk id="36" creationId="{008B6D67-CDB8-CA77-0087-75E4C0D75329}"/>
          </ac:spMkLst>
        </pc:spChg>
        <pc:spChg chg="mod">
          <ac:chgData name="ZQGEeky 张强" userId="e101f5870156e8d9" providerId="LiveId" clId="{C2F855CC-F537-480F-8479-21E995747179}" dt="2022-07-14T05:47:54.748" v="60" actId="2711"/>
          <ac:spMkLst>
            <pc:docMk/>
            <pc:sldMk cId="1154895080" sldId="318"/>
            <ac:spMk id="37" creationId="{A07407D2-9E95-4616-3FD9-B06A92CC045F}"/>
          </ac:spMkLst>
        </pc:spChg>
        <pc:spChg chg="mod">
          <ac:chgData name="ZQGEeky 张强" userId="e101f5870156e8d9" providerId="LiveId" clId="{C2F855CC-F537-480F-8479-21E995747179}" dt="2022-07-14T05:47:54.748" v="60" actId="2711"/>
          <ac:spMkLst>
            <pc:docMk/>
            <pc:sldMk cId="1154895080" sldId="318"/>
            <ac:spMk id="42" creationId="{12A13742-13F2-6B09-96F2-1D90F2A8E441}"/>
          </ac:spMkLst>
        </pc:spChg>
        <pc:spChg chg="mod">
          <ac:chgData name="ZQGEeky 张强" userId="e101f5870156e8d9" providerId="LiveId" clId="{C2F855CC-F537-480F-8479-21E995747179}" dt="2022-07-14T05:47:54.748" v="60" actId="2711"/>
          <ac:spMkLst>
            <pc:docMk/>
            <pc:sldMk cId="1154895080" sldId="318"/>
            <ac:spMk id="43" creationId="{7B24D1D8-18B1-E80F-86F7-77D0324FF072}"/>
          </ac:spMkLst>
        </pc:spChg>
        <pc:spChg chg="mod">
          <ac:chgData name="ZQGEeky 张强" userId="e101f5870156e8d9" providerId="LiveId" clId="{C2F855CC-F537-480F-8479-21E995747179}" dt="2022-07-14T05:47:54.748" v="60" actId="2711"/>
          <ac:spMkLst>
            <pc:docMk/>
            <pc:sldMk cId="1154895080" sldId="318"/>
            <ac:spMk id="46" creationId="{43C7F66C-ED4C-AEED-EEFA-0B40257DA5DB}"/>
          </ac:spMkLst>
        </pc:spChg>
        <pc:spChg chg="mod">
          <ac:chgData name="ZQGEeky 张强" userId="e101f5870156e8d9" providerId="LiveId" clId="{C2F855CC-F537-480F-8479-21E995747179}" dt="2022-07-14T05:47:54.748" v="60" actId="2711"/>
          <ac:spMkLst>
            <pc:docMk/>
            <pc:sldMk cId="1154895080" sldId="318"/>
            <ac:spMk id="47" creationId="{9834C42B-092A-D968-A1F5-58B99E35A319}"/>
          </ac:spMkLst>
        </pc:spChg>
        <pc:spChg chg="mod">
          <ac:chgData name="ZQGEeky 张强" userId="e101f5870156e8d9" providerId="LiveId" clId="{C2F855CC-F537-480F-8479-21E995747179}" dt="2022-07-14T05:47:54.748" v="60" actId="2711"/>
          <ac:spMkLst>
            <pc:docMk/>
            <pc:sldMk cId="1154895080" sldId="318"/>
            <ac:spMk id="48" creationId="{B05AD068-09F6-1D2A-C6F4-C8FD871F37D8}"/>
          </ac:spMkLst>
        </pc:spChg>
        <pc:spChg chg="mod">
          <ac:chgData name="ZQGEeky 张强" userId="e101f5870156e8d9" providerId="LiveId" clId="{C2F855CC-F537-480F-8479-21E995747179}" dt="2022-07-14T05:47:54.748" v="60" actId="2711"/>
          <ac:spMkLst>
            <pc:docMk/>
            <pc:sldMk cId="1154895080" sldId="318"/>
            <ac:spMk id="49" creationId="{372EC561-F08A-2969-A4F0-85B3930E45A5}"/>
          </ac:spMkLst>
        </pc:spChg>
        <pc:spChg chg="mod">
          <ac:chgData name="ZQGEeky 张强" userId="e101f5870156e8d9" providerId="LiveId" clId="{C2F855CC-F537-480F-8479-21E995747179}" dt="2022-07-14T05:47:54.748" v="60" actId="2711"/>
          <ac:spMkLst>
            <pc:docMk/>
            <pc:sldMk cId="1154895080" sldId="318"/>
            <ac:spMk id="50" creationId="{7AFB5864-0373-A18A-8256-247C301657D7}"/>
          </ac:spMkLst>
        </pc:spChg>
        <pc:spChg chg="mod">
          <ac:chgData name="ZQGEeky 张强" userId="e101f5870156e8d9" providerId="LiveId" clId="{C2F855CC-F537-480F-8479-21E995747179}" dt="2022-07-14T05:47:54.748" v="60" actId="2711"/>
          <ac:spMkLst>
            <pc:docMk/>
            <pc:sldMk cId="1154895080" sldId="318"/>
            <ac:spMk id="51" creationId="{34FE0661-5F77-EFBD-4EBD-0EAE66DC6BBE}"/>
          </ac:spMkLst>
        </pc:spChg>
        <pc:spChg chg="mod">
          <ac:chgData name="ZQGEeky 张强" userId="e101f5870156e8d9" providerId="LiveId" clId="{C2F855CC-F537-480F-8479-21E995747179}" dt="2022-07-14T05:47:54.748" v="60" actId="2711"/>
          <ac:spMkLst>
            <pc:docMk/>
            <pc:sldMk cId="1154895080" sldId="318"/>
            <ac:spMk id="52" creationId="{CFC613EF-0A43-A3D3-1312-45B1D8118579}"/>
          </ac:spMkLst>
        </pc:spChg>
        <pc:spChg chg="mod">
          <ac:chgData name="ZQGEeky 张强" userId="e101f5870156e8d9" providerId="LiveId" clId="{C2F855CC-F537-480F-8479-21E995747179}" dt="2022-07-14T05:47:54.748" v="60" actId="2711"/>
          <ac:spMkLst>
            <pc:docMk/>
            <pc:sldMk cId="1154895080" sldId="318"/>
            <ac:spMk id="53" creationId="{E03B3217-0C90-1B43-C7ED-BE197EF5ECDB}"/>
          </ac:spMkLst>
        </pc:spChg>
        <pc:spChg chg="mod">
          <ac:chgData name="ZQGEeky 张强" userId="e101f5870156e8d9" providerId="LiveId" clId="{C2F855CC-F537-480F-8479-21E995747179}" dt="2022-07-14T05:47:54.748" v="60" actId="2711"/>
          <ac:spMkLst>
            <pc:docMk/>
            <pc:sldMk cId="1154895080" sldId="318"/>
            <ac:spMk id="57" creationId="{A7CBF391-3D2B-1F7D-67D3-3943BDB48C33}"/>
          </ac:spMkLst>
        </pc:spChg>
        <pc:spChg chg="mod">
          <ac:chgData name="ZQGEeky 张强" userId="e101f5870156e8d9" providerId="LiveId" clId="{C2F855CC-F537-480F-8479-21E995747179}" dt="2022-07-14T05:47:54.748" v="60" actId="2711"/>
          <ac:spMkLst>
            <pc:docMk/>
            <pc:sldMk cId="1154895080" sldId="318"/>
            <ac:spMk id="58" creationId="{E037D7B8-E044-A812-50AF-606EC9A56030}"/>
          </ac:spMkLst>
        </pc:spChg>
        <pc:spChg chg="mod">
          <ac:chgData name="ZQGEeky 张强" userId="e101f5870156e8d9" providerId="LiveId" clId="{C2F855CC-F537-480F-8479-21E995747179}" dt="2022-07-14T05:47:54.748" v="60" actId="2711"/>
          <ac:spMkLst>
            <pc:docMk/>
            <pc:sldMk cId="1154895080" sldId="318"/>
            <ac:spMk id="61" creationId="{4AA80694-71CD-7480-91D7-6329558345A4}"/>
          </ac:spMkLst>
        </pc:spChg>
        <pc:spChg chg="mod">
          <ac:chgData name="ZQGEeky 张强" userId="e101f5870156e8d9" providerId="LiveId" clId="{C2F855CC-F537-480F-8479-21E995747179}" dt="2022-07-14T05:47:54.748" v="60" actId="2711"/>
          <ac:spMkLst>
            <pc:docMk/>
            <pc:sldMk cId="1154895080" sldId="318"/>
            <ac:spMk id="62" creationId="{04D9C4F7-0AB7-80E6-9C6A-820E6F3BE142}"/>
          </ac:spMkLst>
        </pc:spChg>
        <pc:spChg chg="mod">
          <ac:chgData name="ZQGEeky 张强" userId="e101f5870156e8d9" providerId="LiveId" clId="{C2F855CC-F537-480F-8479-21E995747179}" dt="2022-07-14T05:47:54.748" v="60" actId="2711"/>
          <ac:spMkLst>
            <pc:docMk/>
            <pc:sldMk cId="1154895080" sldId="318"/>
            <ac:spMk id="63" creationId="{E886EE1B-D9BD-A211-A67F-52BF0EAC1C0C}"/>
          </ac:spMkLst>
        </pc:spChg>
        <pc:spChg chg="mod">
          <ac:chgData name="ZQGEeky 张强" userId="e101f5870156e8d9" providerId="LiveId" clId="{C2F855CC-F537-480F-8479-21E995747179}" dt="2022-07-14T05:47:54.748" v="60" actId="2711"/>
          <ac:spMkLst>
            <pc:docMk/>
            <pc:sldMk cId="1154895080" sldId="318"/>
            <ac:spMk id="64" creationId="{BA6EEB4F-CEE6-9D0C-4733-93AA6847FD0F}"/>
          </ac:spMkLst>
        </pc:spChg>
        <pc:spChg chg="mod">
          <ac:chgData name="ZQGEeky 张强" userId="e101f5870156e8d9" providerId="LiveId" clId="{C2F855CC-F537-480F-8479-21E995747179}" dt="2022-07-14T05:47:54.748" v="60" actId="2711"/>
          <ac:spMkLst>
            <pc:docMk/>
            <pc:sldMk cId="1154895080" sldId="318"/>
            <ac:spMk id="65" creationId="{0ED87776-C1CB-D34D-BD87-57BABFE1C197}"/>
          </ac:spMkLst>
        </pc:spChg>
        <pc:spChg chg="mod">
          <ac:chgData name="ZQGEeky 张强" userId="e101f5870156e8d9" providerId="LiveId" clId="{C2F855CC-F537-480F-8479-21E995747179}" dt="2022-07-14T05:47:54.748" v="60" actId="2711"/>
          <ac:spMkLst>
            <pc:docMk/>
            <pc:sldMk cId="1154895080" sldId="318"/>
            <ac:spMk id="66" creationId="{F2B29D47-56D2-AF7C-676C-E1FB3672E92F}"/>
          </ac:spMkLst>
        </pc:spChg>
        <pc:spChg chg="mod">
          <ac:chgData name="ZQGEeky 张强" userId="e101f5870156e8d9" providerId="LiveId" clId="{C2F855CC-F537-480F-8479-21E995747179}" dt="2022-07-14T05:47:54.748" v="60" actId="2711"/>
          <ac:spMkLst>
            <pc:docMk/>
            <pc:sldMk cId="1154895080" sldId="318"/>
            <ac:spMk id="67" creationId="{21D090FF-2418-BDE5-CD4C-313963B07E04}"/>
          </ac:spMkLst>
        </pc:spChg>
        <pc:spChg chg="mod">
          <ac:chgData name="ZQGEeky 张强" userId="e101f5870156e8d9" providerId="LiveId" clId="{C2F855CC-F537-480F-8479-21E995747179}" dt="2022-07-14T05:47:54.748" v="60" actId="2711"/>
          <ac:spMkLst>
            <pc:docMk/>
            <pc:sldMk cId="1154895080" sldId="318"/>
            <ac:spMk id="68" creationId="{F850F37B-C868-81FC-5738-8653A3DBFA1C}"/>
          </ac:spMkLst>
        </pc:spChg>
        <pc:spChg chg="mod">
          <ac:chgData name="ZQGEeky 张强" userId="e101f5870156e8d9" providerId="LiveId" clId="{C2F855CC-F537-480F-8479-21E995747179}" dt="2022-07-14T05:47:54.748" v="60" actId="2711"/>
          <ac:spMkLst>
            <pc:docMk/>
            <pc:sldMk cId="1154895080" sldId="318"/>
            <ac:spMk id="72" creationId="{EB545698-534B-1211-721A-E542E2C4DF67}"/>
          </ac:spMkLst>
        </pc:spChg>
        <pc:spChg chg="mod">
          <ac:chgData name="ZQGEeky 张强" userId="e101f5870156e8d9" providerId="LiveId" clId="{C2F855CC-F537-480F-8479-21E995747179}" dt="2022-07-14T05:47:54.748" v="60" actId="2711"/>
          <ac:spMkLst>
            <pc:docMk/>
            <pc:sldMk cId="1154895080" sldId="318"/>
            <ac:spMk id="73" creationId="{FFFD4D19-F1F0-51D1-CF06-BA37D55109DD}"/>
          </ac:spMkLst>
        </pc:spChg>
        <pc:spChg chg="mod">
          <ac:chgData name="ZQGEeky 张强" userId="e101f5870156e8d9" providerId="LiveId" clId="{C2F855CC-F537-480F-8479-21E995747179}" dt="2022-07-14T05:47:54.748" v="60" actId="2711"/>
          <ac:spMkLst>
            <pc:docMk/>
            <pc:sldMk cId="1154895080" sldId="318"/>
            <ac:spMk id="76" creationId="{4554A071-AF94-D381-AD7B-256712BF2386}"/>
          </ac:spMkLst>
        </pc:spChg>
        <pc:spChg chg="mod">
          <ac:chgData name="ZQGEeky 张强" userId="e101f5870156e8d9" providerId="LiveId" clId="{C2F855CC-F537-480F-8479-21E995747179}" dt="2022-07-14T05:47:54.748" v="60" actId="2711"/>
          <ac:spMkLst>
            <pc:docMk/>
            <pc:sldMk cId="1154895080" sldId="318"/>
            <ac:spMk id="77" creationId="{E8F7C600-3E1A-EABA-3933-258599D721AD}"/>
          </ac:spMkLst>
        </pc:spChg>
        <pc:spChg chg="mod">
          <ac:chgData name="ZQGEeky 张强" userId="e101f5870156e8d9" providerId="LiveId" clId="{C2F855CC-F537-480F-8479-21E995747179}" dt="2022-07-14T05:47:54.748" v="60" actId="2711"/>
          <ac:spMkLst>
            <pc:docMk/>
            <pc:sldMk cId="1154895080" sldId="318"/>
            <ac:spMk id="78" creationId="{C5231CA3-E473-19D8-4193-FEDC045BB0BB}"/>
          </ac:spMkLst>
        </pc:spChg>
        <pc:spChg chg="mod">
          <ac:chgData name="ZQGEeky 张强" userId="e101f5870156e8d9" providerId="LiveId" clId="{C2F855CC-F537-480F-8479-21E995747179}" dt="2022-07-14T05:47:54.748" v="60" actId="2711"/>
          <ac:spMkLst>
            <pc:docMk/>
            <pc:sldMk cId="1154895080" sldId="318"/>
            <ac:spMk id="79" creationId="{0B2B2AE3-4F6A-6BA4-1863-B000A3DA6A8A}"/>
          </ac:spMkLst>
        </pc:spChg>
        <pc:spChg chg="mod">
          <ac:chgData name="ZQGEeky 张强" userId="e101f5870156e8d9" providerId="LiveId" clId="{C2F855CC-F537-480F-8479-21E995747179}" dt="2022-07-14T05:47:54.748" v="60" actId="2711"/>
          <ac:spMkLst>
            <pc:docMk/>
            <pc:sldMk cId="1154895080" sldId="318"/>
            <ac:spMk id="80" creationId="{865DB605-8793-1B5B-2325-4A2250B86067}"/>
          </ac:spMkLst>
        </pc:spChg>
        <pc:spChg chg="mod">
          <ac:chgData name="ZQGEeky 张强" userId="e101f5870156e8d9" providerId="LiveId" clId="{C2F855CC-F537-480F-8479-21E995747179}" dt="2022-07-14T05:47:54.748" v="60" actId="2711"/>
          <ac:spMkLst>
            <pc:docMk/>
            <pc:sldMk cId="1154895080" sldId="318"/>
            <ac:spMk id="81" creationId="{0B84F29B-7AC8-2385-2D15-116F255E7228}"/>
          </ac:spMkLst>
        </pc:spChg>
        <pc:spChg chg="mod">
          <ac:chgData name="ZQGEeky 张强" userId="e101f5870156e8d9" providerId="LiveId" clId="{C2F855CC-F537-480F-8479-21E995747179}" dt="2022-07-14T05:47:54.748" v="60" actId="2711"/>
          <ac:spMkLst>
            <pc:docMk/>
            <pc:sldMk cId="1154895080" sldId="318"/>
            <ac:spMk id="82" creationId="{53136DB3-E765-D6E9-E045-01B84864E440}"/>
          </ac:spMkLst>
        </pc:spChg>
        <pc:spChg chg="mod">
          <ac:chgData name="ZQGEeky 张强" userId="e101f5870156e8d9" providerId="LiveId" clId="{C2F855CC-F537-480F-8479-21E995747179}" dt="2022-07-14T05:47:54.748" v="60" actId="2711"/>
          <ac:spMkLst>
            <pc:docMk/>
            <pc:sldMk cId="1154895080" sldId="318"/>
            <ac:spMk id="83" creationId="{C2D75513-4612-177F-C51C-F23FF2C9BB6E}"/>
          </ac:spMkLst>
        </pc:spChg>
        <pc:spChg chg="mod">
          <ac:chgData name="ZQGEeky 张强" userId="e101f5870156e8d9" providerId="LiveId" clId="{C2F855CC-F537-480F-8479-21E995747179}" dt="2022-07-14T05:47:54.748" v="60" actId="2711"/>
          <ac:spMkLst>
            <pc:docMk/>
            <pc:sldMk cId="1154895080" sldId="318"/>
            <ac:spMk id="87" creationId="{24DD6939-0A27-F438-9B9C-C18986165F81}"/>
          </ac:spMkLst>
        </pc:spChg>
        <pc:spChg chg="mod">
          <ac:chgData name="ZQGEeky 张强" userId="e101f5870156e8d9" providerId="LiveId" clId="{C2F855CC-F537-480F-8479-21E995747179}" dt="2022-07-14T05:47:54.748" v="60" actId="2711"/>
          <ac:spMkLst>
            <pc:docMk/>
            <pc:sldMk cId="1154895080" sldId="318"/>
            <ac:spMk id="88" creationId="{DBCFFBD6-60CD-47E3-CCE7-F08A1CD24E58}"/>
          </ac:spMkLst>
        </pc:spChg>
        <pc:spChg chg="mod">
          <ac:chgData name="ZQGEeky 张强" userId="e101f5870156e8d9" providerId="LiveId" clId="{C2F855CC-F537-480F-8479-21E995747179}" dt="2022-07-14T05:47:54.748" v="60" actId="2711"/>
          <ac:spMkLst>
            <pc:docMk/>
            <pc:sldMk cId="1154895080" sldId="318"/>
            <ac:spMk id="91" creationId="{E970950E-F7DE-D07B-8211-8C7E58B278F0}"/>
          </ac:spMkLst>
        </pc:spChg>
        <pc:spChg chg="mod">
          <ac:chgData name="ZQGEeky 张强" userId="e101f5870156e8d9" providerId="LiveId" clId="{C2F855CC-F537-480F-8479-21E995747179}" dt="2022-07-14T05:47:54.748" v="60" actId="2711"/>
          <ac:spMkLst>
            <pc:docMk/>
            <pc:sldMk cId="1154895080" sldId="318"/>
            <ac:spMk id="92" creationId="{58DF65CD-2C6B-28C0-24C6-830DC5E2EE22}"/>
          </ac:spMkLst>
        </pc:spChg>
        <pc:spChg chg="mod">
          <ac:chgData name="ZQGEeky 张强" userId="e101f5870156e8d9" providerId="LiveId" clId="{C2F855CC-F537-480F-8479-21E995747179}" dt="2022-07-14T05:47:54.748" v="60" actId="2711"/>
          <ac:spMkLst>
            <pc:docMk/>
            <pc:sldMk cId="1154895080" sldId="318"/>
            <ac:spMk id="93" creationId="{5C881FE1-7BF3-CED3-3D7E-FC6B70E85FAE}"/>
          </ac:spMkLst>
        </pc:spChg>
        <pc:spChg chg="mod">
          <ac:chgData name="ZQGEeky 张强" userId="e101f5870156e8d9" providerId="LiveId" clId="{C2F855CC-F537-480F-8479-21E995747179}" dt="2022-07-14T05:47:54.748" v="60" actId="2711"/>
          <ac:spMkLst>
            <pc:docMk/>
            <pc:sldMk cId="1154895080" sldId="318"/>
            <ac:spMk id="94" creationId="{8078C6D8-17CA-3FAC-D714-DE3054455721}"/>
          </ac:spMkLst>
        </pc:spChg>
        <pc:spChg chg="mod">
          <ac:chgData name="ZQGEeky 张强" userId="e101f5870156e8d9" providerId="LiveId" clId="{C2F855CC-F537-480F-8479-21E995747179}" dt="2022-07-14T05:47:54.748" v="60" actId="2711"/>
          <ac:spMkLst>
            <pc:docMk/>
            <pc:sldMk cId="1154895080" sldId="318"/>
            <ac:spMk id="95" creationId="{12DEAF28-E7AD-DF7E-3A94-44E16F44A326}"/>
          </ac:spMkLst>
        </pc:spChg>
        <pc:spChg chg="mod">
          <ac:chgData name="ZQGEeky 张强" userId="e101f5870156e8d9" providerId="LiveId" clId="{C2F855CC-F537-480F-8479-21E995747179}" dt="2022-07-14T05:47:54.748" v="60" actId="2711"/>
          <ac:spMkLst>
            <pc:docMk/>
            <pc:sldMk cId="1154895080" sldId="318"/>
            <ac:spMk id="96" creationId="{51C1C666-D4D1-FED2-7C3E-B597DBE58214}"/>
          </ac:spMkLst>
        </pc:spChg>
        <pc:spChg chg="mod">
          <ac:chgData name="ZQGEeky 张强" userId="e101f5870156e8d9" providerId="LiveId" clId="{C2F855CC-F537-480F-8479-21E995747179}" dt="2022-07-14T05:47:54.748" v="60" actId="2711"/>
          <ac:spMkLst>
            <pc:docMk/>
            <pc:sldMk cId="1154895080" sldId="318"/>
            <ac:spMk id="97" creationId="{5E422555-53E2-0695-280B-F917D892F5DA}"/>
          </ac:spMkLst>
        </pc:spChg>
        <pc:spChg chg="mod">
          <ac:chgData name="ZQGEeky 张强" userId="e101f5870156e8d9" providerId="LiveId" clId="{C2F855CC-F537-480F-8479-21E995747179}" dt="2022-07-14T05:47:54.748" v="60" actId="2711"/>
          <ac:spMkLst>
            <pc:docMk/>
            <pc:sldMk cId="1154895080" sldId="318"/>
            <ac:spMk id="98" creationId="{0478C9A1-C0BF-30BC-AC41-89D36E4DA97F}"/>
          </ac:spMkLst>
        </pc:spChg>
        <pc:spChg chg="mod">
          <ac:chgData name="ZQGEeky 张强" userId="e101f5870156e8d9" providerId="LiveId" clId="{C2F855CC-F537-480F-8479-21E995747179}" dt="2022-07-14T05:47:54.748" v="60" actId="2711"/>
          <ac:spMkLst>
            <pc:docMk/>
            <pc:sldMk cId="1154895080" sldId="318"/>
            <ac:spMk id="102" creationId="{8F175F49-6EF8-4C90-698D-78EC0140A5FD}"/>
          </ac:spMkLst>
        </pc:spChg>
        <pc:spChg chg="mod">
          <ac:chgData name="ZQGEeky 张强" userId="e101f5870156e8d9" providerId="LiveId" clId="{C2F855CC-F537-480F-8479-21E995747179}" dt="2022-07-14T05:47:54.748" v="60" actId="2711"/>
          <ac:spMkLst>
            <pc:docMk/>
            <pc:sldMk cId="1154895080" sldId="318"/>
            <ac:spMk id="103" creationId="{A7B72AD2-5BF6-AB3E-0BFB-C16ED38DEC4E}"/>
          </ac:spMkLst>
        </pc:spChg>
        <pc:spChg chg="mod">
          <ac:chgData name="ZQGEeky 张强" userId="e101f5870156e8d9" providerId="LiveId" clId="{C2F855CC-F537-480F-8479-21E995747179}" dt="2022-07-14T05:47:54.748" v="60" actId="2711"/>
          <ac:spMkLst>
            <pc:docMk/>
            <pc:sldMk cId="1154895080" sldId="318"/>
            <ac:spMk id="106" creationId="{BF14C8E3-72B4-691C-6DB4-B645DAA72FA1}"/>
          </ac:spMkLst>
        </pc:spChg>
        <pc:spChg chg="mod">
          <ac:chgData name="ZQGEeky 张强" userId="e101f5870156e8d9" providerId="LiveId" clId="{C2F855CC-F537-480F-8479-21E995747179}" dt="2022-07-14T05:47:54.748" v="60" actId="2711"/>
          <ac:spMkLst>
            <pc:docMk/>
            <pc:sldMk cId="1154895080" sldId="318"/>
            <ac:spMk id="107" creationId="{A0D2B2B8-2149-292E-27D2-40F86ED49FE9}"/>
          </ac:spMkLst>
        </pc:spChg>
        <pc:spChg chg="mod">
          <ac:chgData name="ZQGEeky 张强" userId="e101f5870156e8d9" providerId="LiveId" clId="{C2F855CC-F537-480F-8479-21E995747179}" dt="2022-07-14T05:47:54.748" v="60" actId="2711"/>
          <ac:spMkLst>
            <pc:docMk/>
            <pc:sldMk cId="1154895080" sldId="318"/>
            <ac:spMk id="108" creationId="{BE72FCD6-AD61-9AA1-064D-FDD527FC0D1F}"/>
          </ac:spMkLst>
        </pc:spChg>
        <pc:spChg chg="mod">
          <ac:chgData name="ZQGEeky 张强" userId="e101f5870156e8d9" providerId="LiveId" clId="{C2F855CC-F537-480F-8479-21E995747179}" dt="2022-07-14T05:47:54.748" v="60" actId="2711"/>
          <ac:spMkLst>
            <pc:docMk/>
            <pc:sldMk cId="1154895080" sldId="318"/>
            <ac:spMk id="109" creationId="{326D535E-DC17-87AB-7E1A-E906A56DD6F8}"/>
          </ac:spMkLst>
        </pc:spChg>
        <pc:spChg chg="mod">
          <ac:chgData name="ZQGEeky 张强" userId="e101f5870156e8d9" providerId="LiveId" clId="{C2F855CC-F537-480F-8479-21E995747179}" dt="2022-07-14T05:47:54.748" v="60" actId="2711"/>
          <ac:spMkLst>
            <pc:docMk/>
            <pc:sldMk cId="1154895080" sldId="318"/>
            <ac:spMk id="110" creationId="{3822BFBD-49A0-E7A2-FF82-40A6B32A1AF7}"/>
          </ac:spMkLst>
        </pc:spChg>
        <pc:spChg chg="mod">
          <ac:chgData name="ZQGEeky 张强" userId="e101f5870156e8d9" providerId="LiveId" clId="{C2F855CC-F537-480F-8479-21E995747179}" dt="2022-07-14T05:47:54.748" v="60" actId="2711"/>
          <ac:spMkLst>
            <pc:docMk/>
            <pc:sldMk cId="1154895080" sldId="318"/>
            <ac:spMk id="111" creationId="{D4A5EDAA-39C5-D74E-8410-904D0831E240}"/>
          </ac:spMkLst>
        </pc:spChg>
        <pc:spChg chg="mod">
          <ac:chgData name="ZQGEeky 张强" userId="e101f5870156e8d9" providerId="LiveId" clId="{C2F855CC-F537-480F-8479-21E995747179}" dt="2022-07-14T05:47:54.748" v="60" actId="2711"/>
          <ac:spMkLst>
            <pc:docMk/>
            <pc:sldMk cId="1154895080" sldId="318"/>
            <ac:spMk id="112" creationId="{E78F775D-6CFC-7A86-2A37-89C46A11CB73}"/>
          </ac:spMkLst>
        </pc:spChg>
        <pc:spChg chg="mod">
          <ac:chgData name="ZQGEeky 张强" userId="e101f5870156e8d9" providerId="LiveId" clId="{C2F855CC-F537-480F-8479-21E995747179}" dt="2022-07-14T05:47:54.748" v="60" actId="2711"/>
          <ac:spMkLst>
            <pc:docMk/>
            <pc:sldMk cId="1154895080" sldId="318"/>
            <ac:spMk id="113" creationId="{737862B1-C195-DDC5-0335-0614A86044C7}"/>
          </ac:spMkLst>
        </pc:spChg>
      </pc:sldChg>
      <pc:sldChg chg="modSp mod">
        <pc:chgData name="ZQGEeky 张强" userId="e101f5870156e8d9" providerId="LiveId" clId="{C2F855CC-F537-480F-8479-21E995747179}" dt="2022-07-14T05:48:34.393" v="68" actId="2711"/>
        <pc:sldMkLst>
          <pc:docMk/>
          <pc:sldMk cId="2194215622" sldId="320"/>
        </pc:sldMkLst>
        <pc:spChg chg="mod">
          <ac:chgData name="ZQGEeky 张强" userId="e101f5870156e8d9" providerId="LiveId" clId="{C2F855CC-F537-480F-8479-21E995747179}" dt="2022-07-14T05:48:01.529" v="61" actId="2711"/>
          <ac:spMkLst>
            <pc:docMk/>
            <pc:sldMk cId="2194215622" sldId="320"/>
            <ac:spMk id="14" creationId="{A9FCEF2A-1712-C056-B4EA-7BE23E6DD1C7}"/>
          </ac:spMkLst>
        </pc:spChg>
        <pc:graphicFrameChg chg="modGraphic">
          <ac:chgData name="ZQGEeky 张强" userId="e101f5870156e8d9" providerId="LiveId" clId="{C2F855CC-F537-480F-8479-21E995747179}" dt="2022-07-14T05:48:34.393" v="68" actId="2711"/>
          <ac:graphicFrameMkLst>
            <pc:docMk/>
            <pc:sldMk cId="2194215622" sldId="320"/>
            <ac:graphicFrameMk id="12" creationId="{A7B5C78E-1392-7D77-4A3A-25DD9542B9A6}"/>
          </ac:graphicFrameMkLst>
        </pc:graphicFrameChg>
      </pc:sldChg>
      <pc:sldChg chg="modSp mod">
        <pc:chgData name="ZQGEeky 张强" userId="e101f5870156e8d9" providerId="LiveId" clId="{C2F855CC-F537-480F-8479-21E995747179}" dt="2022-07-14T05:40:30.971" v="17" actId="2711"/>
        <pc:sldMkLst>
          <pc:docMk/>
          <pc:sldMk cId="3469047402" sldId="321"/>
        </pc:sldMkLst>
        <pc:spChg chg="mod">
          <ac:chgData name="ZQGEeky 张强" userId="e101f5870156e8d9" providerId="LiveId" clId="{C2F855CC-F537-480F-8479-21E995747179}" dt="2022-07-14T05:40:30.971" v="17" actId="2711"/>
          <ac:spMkLst>
            <pc:docMk/>
            <pc:sldMk cId="3469047402" sldId="321"/>
            <ac:spMk id="3" creationId="{BF8F6FD9-03D5-3C2F-ADD8-40A9E7569CE9}"/>
          </ac:spMkLst>
        </pc:spChg>
        <pc:spChg chg="mod">
          <ac:chgData name="ZQGEeky 张强" userId="e101f5870156e8d9" providerId="LiveId" clId="{C2F855CC-F537-480F-8479-21E995747179}" dt="2022-07-14T05:40:30.971" v="17" actId="2711"/>
          <ac:spMkLst>
            <pc:docMk/>
            <pc:sldMk cId="3469047402" sldId="321"/>
            <ac:spMk id="5" creationId="{66AF8678-75DC-F6A6-851A-9100CD68FB07}"/>
          </ac:spMkLst>
        </pc:spChg>
        <pc:spChg chg="mod">
          <ac:chgData name="ZQGEeky 张强" userId="e101f5870156e8d9" providerId="LiveId" clId="{C2F855CC-F537-480F-8479-21E995747179}" dt="2022-07-14T05:40:30.971" v="17" actId="2711"/>
          <ac:spMkLst>
            <pc:docMk/>
            <pc:sldMk cId="3469047402" sldId="321"/>
            <ac:spMk id="11" creationId="{CCCA41C7-4AEF-B49E-220A-E6E32A32A797}"/>
          </ac:spMkLst>
        </pc:spChg>
        <pc:spChg chg="mod">
          <ac:chgData name="ZQGEeky 张强" userId="e101f5870156e8d9" providerId="LiveId" clId="{C2F855CC-F537-480F-8479-21E995747179}" dt="2022-07-14T05:40:30.971" v="17" actId="2711"/>
          <ac:spMkLst>
            <pc:docMk/>
            <pc:sldMk cId="3469047402" sldId="321"/>
            <ac:spMk id="12" creationId="{B5403687-F406-C2CE-1D94-62BF0F525DAC}"/>
          </ac:spMkLst>
        </pc:spChg>
        <pc:spChg chg="mod">
          <ac:chgData name="ZQGEeky 张强" userId="e101f5870156e8d9" providerId="LiveId" clId="{C2F855CC-F537-480F-8479-21E995747179}" dt="2022-07-14T05:40:30.971" v="17" actId="2711"/>
          <ac:spMkLst>
            <pc:docMk/>
            <pc:sldMk cId="3469047402" sldId="321"/>
            <ac:spMk id="14" creationId="{C05C19FF-08F8-0883-6062-9875D71D2F97}"/>
          </ac:spMkLst>
        </pc:spChg>
        <pc:spChg chg="mod">
          <ac:chgData name="ZQGEeky 张强" userId="e101f5870156e8d9" providerId="LiveId" clId="{C2F855CC-F537-480F-8479-21E995747179}" dt="2022-07-14T05:40:30.971" v="17" actId="2711"/>
          <ac:spMkLst>
            <pc:docMk/>
            <pc:sldMk cId="3469047402" sldId="321"/>
            <ac:spMk id="16" creationId="{EC241081-DDDB-4901-81DB-AB199DE9984D}"/>
          </ac:spMkLst>
        </pc:spChg>
        <pc:spChg chg="mod">
          <ac:chgData name="ZQGEeky 张强" userId="e101f5870156e8d9" providerId="LiveId" clId="{C2F855CC-F537-480F-8479-21E995747179}" dt="2022-07-14T05:40:30.971" v="17" actId="2711"/>
          <ac:spMkLst>
            <pc:docMk/>
            <pc:sldMk cId="3469047402" sldId="321"/>
            <ac:spMk id="17" creationId="{854CD6CB-6830-528A-17F8-F6B73A161CC7}"/>
          </ac:spMkLst>
        </pc:spChg>
        <pc:spChg chg="mod">
          <ac:chgData name="ZQGEeky 张强" userId="e101f5870156e8d9" providerId="LiveId" clId="{C2F855CC-F537-480F-8479-21E995747179}" dt="2022-07-14T05:40:30.971" v="17" actId="2711"/>
          <ac:spMkLst>
            <pc:docMk/>
            <pc:sldMk cId="3469047402" sldId="321"/>
            <ac:spMk id="78" creationId="{AC082AC3-D2FB-A6B6-B65E-907A4504EC16}"/>
          </ac:spMkLst>
        </pc:spChg>
        <pc:spChg chg="mod">
          <ac:chgData name="ZQGEeky 张强" userId="e101f5870156e8d9" providerId="LiveId" clId="{C2F855CC-F537-480F-8479-21E995747179}" dt="2022-07-14T05:40:30.971" v="17" actId="2711"/>
          <ac:spMkLst>
            <pc:docMk/>
            <pc:sldMk cId="3469047402" sldId="321"/>
            <ac:spMk id="79" creationId="{D215C849-37A8-CDCF-F441-3F0BCE7ADD21}"/>
          </ac:spMkLst>
        </pc:spChg>
        <pc:spChg chg="mod">
          <ac:chgData name="ZQGEeky 张强" userId="e101f5870156e8d9" providerId="LiveId" clId="{C2F855CC-F537-480F-8479-21E995747179}" dt="2022-07-14T05:40:30.971" v="17" actId="2711"/>
          <ac:spMkLst>
            <pc:docMk/>
            <pc:sldMk cId="3469047402" sldId="321"/>
            <ac:spMk id="80" creationId="{2C920547-C09D-3AB3-11ED-F30D33E4617D}"/>
          </ac:spMkLst>
        </pc:spChg>
        <pc:spChg chg="mod">
          <ac:chgData name="ZQGEeky 张强" userId="e101f5870156e8d9" providerId="LiveId" clId="{C2F855CC-F537-480F-8479-21E995747179}" dt="2022-07-14T05:40:30.971" v="17" actId="2711"/>
          <ac:spMkLst>
            <pc:docMk/>
            <pc:sldMk cId="3469047402" sldId="321"/>
            <ac:spMk id="81" creationId="{A15C14B2-E1E9-C987-5127-31CF1EDFE59B}"/>
          </ac:spMkLst>
        </pc:spChg>
        <pc:spChg chg="mod">
          <ac:chgData name="ZQGEeky 张强" userId="e101f5870156e8d9" providerId="LiveId" clId="{C2F855CC-F537-480F-8479-21E995747179}" dt="2022-07-14T05:40:30.971" v="17" actId="2711"/>
          <ac:spMkLst>
            <pc:docMk/>
            <pc:sldMk cId="3469047402" sldId="321"/>
            <ac:spMk id="83" creationId="{0C5C204B-98BF-0E06-8432-8BB3503FE823}"/>
          </ac:spMkLst>
        </pc:spChg>
        <pc:spChg chg="mod">
          <ac:chgData name="ZQGEeky 张强" userId="e101f5870156e8d9" providerId="LiveId" clId="{C2F855CC-F537-480F-8479-21E995747179}" dt="2022-07-14T05:40:30.971" v="17" actId="2711"/>
          <ac:spMkLst>
            <pc:docMk/>
            <pc:sldMk cId="3469047402" sldId="321"/>
            <ac:spMk id="84" creationId="{F6DACD92-329D-3DF7-D79C-24AC8DF4100D}"/>
          </ac:spMkLst>
        </pc:spChg>
        <pc:spChg chg="mod">
          <ac:chgData name="ZQGEeky 张强" userId="e101f5870156e8d9" providerId="LiveId" clId="{C2F855CC-F537-480F-8479-21E995747179}" dt="2022-07-14T05:40:30.971" v="17" actId="2711"/>
          <ac:spMkLst>
            <pc:docMk/>
            <pc:sldMk cId="3469047402" sldId="321"/>
            <ac:spMk id="88" creationId="{62A169FB-9240-610E-70DC-3500ACCD56E3}"/>
          </ac:spMkLst>
        </pc:spChg>
        <pc:spChg chg="mod">
          <ac:chgData name="ZQGEeky 张强" userId="e101f5870156e8d9" providerId="LiveId" clId="{C2F855CC-F537-480F-8479-21E995747179}" dt="2022-07-14T05:40:30.971" v="17" actId="2711"/>
          <ac:spMkLst>
            <pc:docMk/>
            <pc:sldMk cId="3469047402" sldId="321"/>
            <ac:spMk id="89" creationId="{81945E30-0BC7-5B26-88E6-3029A6B75FA0}"/>
          </ac:spMkLst>
        </pc:spChg>
        <pc:spChg chg="mod">
          <ac:chgData name="ZQGEeky 张强" userId="e101f5870156e8d9" providerId="LiveId" clId="{C2F855CC-F537-480F-8479-21E995747179}" dt="2022-07-14T05:40:30.971" v="17" actId="2711"/>
          <ac:spMkLst>
            <pc:docMk/>
            <pc:sldMk cId="3469047402" sldId="321"/>
            <ac:spMk id="90" creationId="{5453906B-966D-BFA3-C0AE-51467B99FEF7}"/>
          </ac:spMkLst>
        </pc:spChg>
        <pc:spChg chg="mod">
          <ac:chgData name="ZQGEeky 张强" userId="e101f5870156e8d9" providerId="LiveId" clId="{C2F855CC-F537-480F-8479-21E995747179}" dt="2022-07-14T05:40:30.971" v="17" actId="2711"/>
          <ac:spMkLst>
            <pc:docMk/>
            <pc:sldMk cId="3469047402" sldId="321"/>
            <ac:spMk id="96" creationId="{14CA265E-59EC-B9EA-E7F5-8D093B1E6067}"/>
          </ac:spMkLst>
        </pc:spChg>
        <pc:spChg chg="mod">
          <ac:chgData name="ZQGEeky 张强" userId="e101f5870156e8d9" providerId="LiveId" clId="{C2F855CC-F537-480F-8479-21E995747179}" dt="2022-07-14T05:40:30.971" v="17" actId="2711"/>
          <ac:spMkLst>
            <pc:docMk/>
            <pc:sldMk cId="3469047402" sldId="321"/>
            <ac:spMk id="97" creationId="{2FAA7CE7-4D15-FDD4-1824-7DF6F7D56B5E}"/>
          </ac:spMkLst>
        </pc:spChg>
        <pc:spChg chg="mod">
          <ac:chgData name="ZQGEeky 张强" userId="e101f5870156e8d9" providerId="LiveId" clId="{C2F855CC-F537-480F-8479-21E995747179}" dt="2022-07-14T05:40:30.971" v="17" actId="2711"/>
          <ac:spMkLst>
            <pc:docMk/>
            <pc:sldMk cId="3469047402" sldId="321"/>
            <ac:spMk id="100" creationId="{9F7C9305-6D42-6A26-ABA4-69C0DB8E27A9}"/>
          </ac:spMkLst>
        </pc:spChg>
        <pc:spChg chg="mod">
          <ac:chgData name="ZQGEeky 张强" userId="e101f5870156e8d9" providerId="LiveId" clId="{C2F855CC-F537-480F-8479-21E995747179}" dt="2022-07-14T05:40:30.971" v="17" actId="2711"/>
          <ac:spMkLst>
            <pc:docMk/>
            <pc:sldMk cId="3469047402" sldId="321"/>
            <ac:spMk id="101" creationId="{BEBEB00C-7203-858E-ED00-DDDAEC49106E}"/>
          </ac:spMkLst>
        </pc:spChg>
        <pc:spChg chg="mod">
          <ac:chgData name="ZQGEeky 张强" userId="e101f5870156e8d9" providerId="LiveId" clId="{C2F855CC-F537-480F-8479-21E995747179}" dt="2022-07-14T05:40:30.971" v="17" actId="2711"/>
          <ac:spMkLst>
            <pc:docMk/>
            <pc:sldMk cId="3469047402" sldId="321"/>
            <ac:spMk id="102" creationId="{25A4C3AE-F1F3-D6F7-617D-3D60B2201CFB}"/>
          </ac:spMkLst>
        </pc:spChg>
        <pc:spChg chg="mod">
          <ac:chgData name="ZQGEeky 张强" userId="e101f5870156e8d9" providerId="LiveId" clId="{C2F855CC-F537-480F-8479-21E995747179}" dt="2022-07-14T05:40:30.971" v="17" actId="2711"/>
          <ac:spMkLst>
            <pc:docMk/>
            <pc:sldMk cId="3469047402" sldId="321"/>
            <ac:spMk id="103" creationId="{28B24D94-4DFB-0F0D-0999-5566EB6BDF80}"/>
          </ac:spMkLst>
        </pc:spChg>
        <pc:spChg chg="mod">
          <ac:chgData name="ZQGEeky 张强" userId="e101f5870156e8d9" providerId="LiveId" clId="{C2F855CC-F537-480F-8479-21E995747179}" dt="2022-07-14T05:40:30.971" v="17" actId="2711"/>
          <ac:spMkLst>
            <pc:docMk/>
            <pc:sldMk cId="3469047402" sldId="321"/>
            <ac:spMk id="120" creationId="{CDF0359C-18D4-7AA1-F740-18D44B8A3E26}"/>
          </ac:spMkLst>
        </pc:spChg>
        <pc:spChg chg="mod">
          <ac:chgData name="ZQGEeky 张强" userId="e101f5870156e8d9" providerId="LiveId" clId="{C2F855CC-F537-480F-8479-21E995747179}" dt="2022-07-14T05:40:30.971" v="17" actId="2711"/>
          <ac:spMkLst>
            <pc:docMk/>
            <pc:sldMk cId="3469047402" sldId="321"/>
            <ac:spMk id="122" creationId="{80B91EC1-4632-B682-EA39-2FF5BE50A59C}"/>
          </ac:spMkLst>
        </pc:spChg>
        <pc:spChg chg="mod">
          <ac:chgData name="ZQGEeky 张强" userId="e101f5870156e8d9" providerId="LiveId" clId="{C2F855CC-F537-480F-8479-21E995747179}" dt="2022-07-14T05:40:30.971" v="17" actId="2711"/>
          <ac:spMkLst>
            <pc:docMk/>
            <pc:sldMk cId="3469047402" sldId="321"/>
            <ac:spMk id="124" creationId="{21DAB9EA-778A-7DE0-DE89-D6D498D09B77}"/>
          </ac:spMkLst>
        </pc:spChg>
        <pc:spChg chg="mod">
          <ac:chgData name="ZQGEeky 张强" userId="e101f5870156e8d9" providerId="LiveId" clId="{C2F855CC-F537-480F-8479-21E995747179}" dt="2022-07-14T05:40:30.971" v="17" actId="2711"/>
          <ac:spMkLst>
            <pc:docMk/>
            <pc:sldMk cId="3469047402" sldId="321"/>
            <ac:spMk id="125" creationId="{F7DCC7F3-C750-C6BE-59B0-8F9C43CD8828}"/>
          </ac:spMkLst>
        </pc:spChg>
        <pc:spChg chg="mod">
          <ac:chgData name="ZQGEeky 张强" userId="e101f5870156e8d9" providerId="LiveId" clId="{C2F855CC-F537-480F-8479-21E995747179}" dt="2022-07-14T05:40:30.971" v="17" actId="2711"/>
          <ac:spMkLst>
            <pc:docMk/>
            <pc:sldMk cId="3469047402" sldId="321"/>
            <ac:spMk id="126" creationId="{8D5240DF-8C1C-964D-1A25-88F4668EACE4}"/>
          </ac:spMkLst>
        </pc:spChg>
        <pc:spChg chg="mod">
          <ac:chgData name="ZQGEeky 张强" userId="e101f5870156e8d9" providerId="LiveId" clId="{C2F855CC-F537-480F-8479-21E995747179}" dt="2022-07-14T05:40:30.971" v="17" actId="2711"/>
          <ac:spMkLst>
            <pc:docMk/>
            <pc:sldMk cId="3469047402" sldId="321"/>
            <ac:spMk id="127" creationId="{650821A5-D94A-0A1E-67BD-E5E9E0CAA56B}"/>
          </ac:spMkLst>
        </pc:spChg>
        <pc:spChg chg="mod">
          <ac:chgData name="ZQGEeky 张强" userId="e101f5870156e8d9" providerId="LiveId" clId="{C2F855CC-F537-480F-8479-21E995747179}" dt="2022-07-14T05:40:30.971" v="17" actId="2711"/>
          <ac:spMkLst>
            <pc:docMk/>
            <pc:sldMk cId="3469047402" sldId="321"/>
            <ac:spMk id="128" creationId="{AC8FD6B6-2420-AB7B-625A-6898ADD41EF5}"/>
          </ac:spMkLst>
        </pc:spChg>
        <pc:spChg chg="mod">
          <ac:chgData name="ZQGEeky 张强" userId="e101f5870156e8d9" providerId="LiveId" clId="{C2F855CC-F537-480F-8479-21E995747179}" dt="2022-07-14T05:40:30.971" v="17" actId="2711"/>
          <ac:spMkLst>
            <pc:docMk/>
            <pc:sldMk cId="3469047402" sldId="321"/>
            <ac:spMk id="129" creationId="{E40C08D9-4DFE-AC4D-6EE5-9E5F803F5FDB}"/>
          </ac:spMkLst>
        </pc:spChg>
        <pc:spChg chg="mod">
          <ac:chgData name="ZQGEeky 张强" userId="e101f5870156e8d9" providerId="LiveId" clId="{C2F855CC-F537-480F-8479-21E995747179}" dt="2022-07-14T05:40:30.971" v="17" actId="2711"/>
          <ac:spMkLst>
            <pc:docMk/>
            <pc:sldMk cId="3469047402" sldId="321"/>
            <ac:spMk id="130" creationId="{5C1D6CB9-A1D7-9F05-25DB-0F83A3AD3D84}"/>
          </ac:spMkLst>
        </pc:spChg>
        <pc:spChg chg="mod">
          <ac:chgData name="ZQGEeky 张强" userId="e101f5870156e8d9" providerId="LiveId" clId="{C2F855CC-F537-480F-8479-21E995747179}" dt="2022-07-14T05:40:30.971" v="17" actId="2711"/>
          <ac:spMkLst>
            <pc:docMk/>
            <pc:sldMk cId="3469047402" sldId="321"/>
            <ac:spMk id="131" creationId="{61E0C214-331C-D296-6CDF-EE219BA1754C}"/>
          </ac:spMkLst>
        </pc:spChg>
        <pc:spChg chg="mod">
          <ac:chgData name="ZQGEeky 张强" userId="e101f5870156e8d9" providerId="LiveId" clId="{C2F855CC-F537-480F-8479-21E995747179}" dt="2022-07-14T05:40:30.971" v="17" actId="2711"/>
          <ac:spMkLst>
            <pc:docMk/>
            <pc:sldMk cId="3469047402" sldId="321"/>
            <ac:spMk id="133" creationId="{26ECB575-840B-0B16-065E-40F49D05F5BE}"/>
          </ac:spMkLst>
        </pc:spChg>
        <pc:spChg chg="mod">
          <ac:chgData name="ZQGEeky 张强" userId="e101f5870156e8d9" providerId="LiveId" clId="{C2F855CC-F537-480F-8479-21E995747179}" dt="2022-07-14T05:40:30.971" v="17" actId="2711"/>
          <ac:spMkLst>
            <pc:docMk/>
            <pc:sldMk cId="3469047402" sldId="321"/>
            <ac:spMk id="134" creationId="{81D0352E-0B0D-8691-13AE-6C817261E65F}"/>
          </ac:spMkLst>
        </pc:spChg>
        <pc:spChg chg="mod">
          <ac:chgData name="ZQGEeky 张强" userId="e101f5870156e8d9" providerId="LiveId" clId="{C2F855CC-F537-480F-8479-21E995747179}" dt="2022-07-14T05:40:30.971" v="17" actId="2711"/>
          <ac:spMkLst>
            <pc:docMk/>
            <pc:sldMk cId="3469047402" sldId="321"/>
            <ac:spMk id="136" creationId="{5FBBB0FE-9051-5B48-D4F4-A4EECC28744A}"/>
          </ac:spMkLst>
        </pc:spChg>
        <pc:spChg chg="mod">
          <ac:chgData name="ZQGEeky 张强" userId="e101f5870156e8d9" providerId="LiveId" clId="{C2F855CC-F537-480F-8479-21E995747179}" dt="2022-07-14T05:40:30.971" v="17" actId="2711"/>
          <ac:spMkLst>
            <pc:docMk/>
            <pc:sldMk cId="3469047402" sldId="321"/>
            <ac:spMk id="141" creationId="{C0EE8D65-1C1D-86D4-14DB-EE050540B214}"/>
          </ac:spMkLst>
        </pc:spChg>
        <pc:spChg chg="mod">
          <ac:chgData name="ZQGEeky 张强" userId="e101f5870156e8d9" providerId="LiveId" clId="{C2F855CC-F537-480F-8479-21E995747179}" dt="2022-07-14T05:40:30.971" v="17" actId="2711"/>
          <ac:spMkLst>
            <pc:docMk/>
            <pc:sldMk cId="3469047402" sldId="321"/>
            <ac:spMk id="145" creationId="{F1C7B31C-4567-AE60-208C-A0C71D9E8D86}"/>
          </ac:spMkLst>
        </pc:spChg>
        <pc:spChg chg="mod">
          <ac:chgData name="ZQGEeky 张强" userId="e101f5870156e8d9" providerId="LiveId" clId="{C2F855CC-F537-480F-8479-21E995747179}" dt="2022-07-14T05:40:30.971" v="17" actId="2711"/>
          <ac:spMkLst>
            <pc:docMk/>
            <pc:sldMk cId="3469047402" sldId="321"/>
            <ac:spMk id="148" creationId="{A6B50731-29E3-CC08-DF6C-657A5B7114E9}"/>
          </ac:spMkLst>
        </pc:spChg>
        <pc:spChg chg="mod">
          <ac:chgData name="ZQGEeky 张强" userId="e101f5870156e8d9" providerId="LiveId" clId="{C2F855CC-F537-480F-8479-21E995747179}" dt="2022-07-14T05:40:30.971" v="17" actId="2711"/>
          <ac:spMkLst>
            <pc:docMk/>
            <pc:sldMk cId="3469047402" sldId="321"/>
            <ac:spMk id="154" creationId="{6178441E-C930-ADE5-2DD0-C9E4255B71A0}"/>
          </ac:spMkLst>
        </pc:spChg>
        <pc:spChg chg="mod">
          <ac:chgData name="ZQGEeky 张强" userId="e101f5870156e8d9" providerId="LiveId" clId="{C2F855CC-F537-480F-8479-21E995747179}" dt="2022-07-14T05:40:30.971" v="17" actId="2711"/>
          <ac:spMkLst>
            <pc:docMk/>
            <pc:sldMk cId="3469047402" sldId="321"/>
            <ac:spMk id="155" creationId="{D7E7C666-F96B-43EF-E1B3-42AB989274D4}"/>
          </ac:spMkLst>
        </pc:spChg>
        <pc:spChg chg="mod">
          <ac:chgData name="ZQGEeky 张强" userId="e101f5870156e8d9" providerId="LiveId" clId="{C2F855CC-F537-480F-8479-21E995747179}" dt="2022-07-14T05:40:30.971" v="17" actId="2711"/>
          <ac:spMkLst>
            <pc:docMk/>
            <pc:sldMk cId="3469047402" sldId="321"/>
            <ac:spMk id="156" creationId="{435FAA85-C448-56D1-100E-7B1F1155F240}"/>
          </ac:spMkLst>
        </pc:spChg>
        <pc:spChg chg="mod">
          <ac:chgData name="ZQGEeky 张强" userId="e101f5870156e8d9" providerId="LiveId" clId="{C2F855CC-F537-480F-8479-21E995747179}" dt="2022-07-14T05:40:30.971" v="17" actId="2711"/>
          <ac:spMkLst>
            <pc:docMk/>
            <pc:sldMk cId="3469047402" sldId="321"/>
            <ac:spMk id="157" creationId="{2C09444B-9B55-96EE-B680-0EFCD99A2918}"/>
          </ac:spMkLst>
        </pc:spChg>
        <pc:spChg chg="mod">
          <ac:chgData name="ZQGEeky 张强" userId="e101f5870156e8d9" providerId="LiveId" clId="{C2F855CC-F537-480F-8479-21E995747179}" dt="2022-07-14T05:40:30.971" v="17" actId="2711"/>
          <ac:spMkLst>
            <pc:docMk/>
            <pc:sldMk cId="3469047402" sldId="321"/>
            <ac:spMk id="158" creationId="{22702953-8990-FDAB-DA93-B6ABCD0A2ED3}"/>
          </ac:spMkLst>
        </pc:spChg>
        <pc:spChg chg="mod">
          <ac:chgData name="ZQGEeky 张强" userId="e101f5870156e8d9" providerId="LiveId" clId="{C2F855CC-F537-480F-8479-21E995747179}" dt="2022-07-14T05:40:30.971" v="17" actId="2711"/>
          <ac:spMkLst>
            <pc:docMk/>
            <pc:sldMk cId="3469047402" sldId="321"/>
            <ac:spMk id="159" creationId="{9A0CFD36-F660-7BDE-2564-5FCE3CBBE4F7}"/>
          </ac:spMkLst>
        </pc:spChg>
      </pc:sldChg>
      <pc:sldChg chg="modSp mod">
        <pc:chgData name="ZQGEeky 张强" userId="e101f5870156e8d9" providerId="LiveId" clId="{C2F855CC-F537-480F-8479-21E995747179}" dt="2022-07-14T05:41:47.872" v="23" actId="2711"/>
        <pc:sldMkLst>
          <pc:docMk/>
          <pc:sldMk cId="1467079422" sldId="323"/>
        </pc:sldMkLst>
        <pc:spChg chg="mod">
          <ac:chgData name="ZQGEeky 张强" userId="e101f5870156e8d9" providerId="LiveId" clId="{C2F855CC-F537-480F-8479-21E995747179}" dt="2022-07-14T05:41:47.872" v="23" actId="2711"/>
          <ac:spMkLst>
            <pc:docMk/>
            <pc:sldMk cId="1467079422" sldId="323"/>
            <ac:spMk id="70" creationId="{CE68313A-4D86-4C75-E70E-45A89440F8F9}"/>
          </ac:spMkLst>
        </pc:spChg>
        <pc:spChg chg="mod">
          <ac:chgData name="ZQGEeky 张强" userId="e101f5870156e8d9" providerId="LiveId" clId="{C2F855CC-F537-480F-8479-21E995747179}" dt="2022-07-14T05:41:47.872" v="23" actId="2711"/>
          <ac:spMkLst>
            <pc:docMk/>
            <pc:sldMk cId="1467079422" sldId="323"/>
            <ac:spMk id="71" creationId="{F8180C2B-A44D-7FC7-4771-C59064E84943}"/>
          </ac:spMkLst>
        </pc:spChg>
        <pc:spChg chg="mod">
          <ac:chgData name="ZQGEeky 张强" userId="e101f5870156e8d9" providerId="LiveId" clId="{C2F855CC-F537-480F-8479-21E995747179}" dt="2022-07-14T05:41:47.872" v="23" actId="2711"/>
          <ac:spMkLst>
            <pc:docMk/>
            <pc:sldMk cId="1467079422" sldId="323"/>
            <ac:spMk id="74" creationId="{8AAA1FEC-6925-4450-84F7-62A956B84321}"/>
          </ac:spMkLst>
        </pc:spChg>
        <pc:spChg chg="mod">
          <ac:chgData name="ZQGEeky 张强" userId="e101f5870156e8d9" providerId="LiveId" clId="{C2F855CC-F537-480F-8479-21E995747179}" dt="2022-07-14T05:41:47.872" v="23" actId="2711"/>
          <ac:spMkLst>
            <pc:docMk/>
            <pc:sldMk cId="1467079422" sldId="323"/>
            <ac:spMk id="75" creationId="{E3FE51C0-963E-EBE0-7C0A-10503C426A63}"/>
          </ac:spMkLst>
        </pc:spChg>
        <pc:spChg chg="mod">
          <ac:chgData name="ZQGEeky 张强" userId="e101f5870156e8d9" providerId="LiveId" clId="{C2F855CC-F537-480F-8479-21E995747179}" dt="2022-07-14T05:41:47.872" v="23" actId="2711"/>
          <ac:spMkLst>
            <pc:docMk/>
            <pc:sldMk cId="1467079422" sldId="323"/>
            <ac:spMk id="78" creationId="{D5FA8E10-BB77-B7DA-71BD-93DF56ED5B99}"/>
          </ac:spMkLst>
        </pc:spChg>
        <pc:spChg chg="mod">
          <ac:chgData name="ZQGEeky 张强" userId="e101f5870156e8d9" providerId="LiveId" clId="{C2F855CC-F537-480F-8479-21E995747179}" dt="2022-07-14T05:41:47.872" v="23" actId="2711"/>
          <ac:spMkLst>
            <pc:docMk/>
            <pc:sldMk cId="1467079422" sldId="323"/>
            <ac:spMk id="79" creationId="{B3FE1942-0527-0B35-5361-B88A31A7B99B}"/>
          </ac:spMkLst>
        </pc:spChg>
        <pc:spChg chg="mod">
          <ac:chgData name="ZQGEeky 张强" userId="e101f5870156e8d9" providerId="LiveId" clId="{C2F855CC-F537-480F-8479-21E995747179}" dt="2022-07-14T05:41:47.872" v="23" actId="2711"/>
          <ac:spMkLst>
            <pc:docMk/>
            <pc:sldMk cId="1467079422" sldId="323"/>
            <ac:spMk id="82" creationId="{C5E2C654-3BB6-4E10-A67C-AAD080D0EAAC}"/>
          </ac:spMkLst>
        </pc:spChg>
        <pc:spChg chg="mod">
          <ac:chgData name="ZQGEeky 张强" userId="e101f5870156e8d9" providerId="LiveId" clId="{C2F855CC-F537-480F-8479-21E995747179}" dt="2022-07-14T05:41:47.872" v="23" actId="2711"/>
          <ac:spMkLst>
            <pc:docMk/>
            <pc:sldMk cId="1467079422" sldId="323"/>
            <ac:spMk id="83" creationId="{F8677AEC-7451-D50A-E01E-239BF6685332}"/>
          </ac:spMkLst>
        </pc:spChg>
        <pc:spChg chg="mod">
          <ac:chgData name="ZQGEeky 张强" userId="e101f5870156e8d9" providerId="LiveId" clId="{C2F855CC-F537-480F-8479-21E995747179}" dt="2022-07-14T05:41:47.872" v="23" actId="2711"/>
          <ac:spMkLst>
            <pc:docMk/>
            <pc:sldMk cId="1467079422" sldId="323"/>
            <ac:spMk id="86" creationId="{7F72F6A6-4C0B-3C32-49F5-7E70FCEE5A92}"/>
          </ac:spMkLst>
        </pc:spChg>
        <pc:spChg chg="mod">
          <ac:chgData name="ZQGEeky 张强" userId="e101f5870156e8d9" providerId="LiveId" clId="{C2F855CC-F537-480F-8479-21E995747179}" dt="2022-07-14T05:41:47.872" v="23" actId="2711"/>
          <ac:spMkLst>
            <pc:docMk/>
            <pc:sldMk cId="1467079422" sldId="323"/>
            <ac:spMk id="87" creationId="{2F7BA3BA-0AF8-A24A-606A-B48D39A5B487}"/>
          </ac:spMkLst>
        </pc:spChg>
        <pc:spChg chg="mod">
          <ac:chgData name="ZQGEeky 张强" userId="e101f5870156e8d9" providerId="LiveId" clId="{C2F855CC-F537-480F-8479-21E995747179}" dt="2022-07-14T05:41:47.872" v="23" actId="2711"/>
          <ac:spMkLst>
            <pc:docMk/>
            <pc:sldMk cId="1467079422" sldId="323"/>
            <ac:spMk id="90" creationId="{287C6A8F-85A3-D8C8-409E-A81FFAEA41F0}"/>
          </ac:spMkLst>
        </pc:spChg>
        <pc:spChg chg="mod">
          <ac:chgData name="ZQGEeky 张强" userId="e101f5870156e8d9" providerId="LiveId" clId="{C2F855CC-F537-480F-8479-21E995747179}" dt="2022-07-14T05:41:47.872" v="23" actId="2711"/>
          <ac:spMkLst>
            <pc:docMk/>
            <pc:sldMk cId="1467079422" sldId="323"/>
            <ac:spMk id="91" creationId="{6902C36C-737E-ECF9-340C-CD208BD2A7EA}"/>
          </ac:spMkLst>
        </pc:spChg>
        <pc:spChg chg="mod">
          <ac:chgData name="ZQGEeky 张强" userId="e101f5870156e8d9" providerId="LiveId" clId="{C2F855CC-F537-480F-8479-21E995747179}" dt="2022-07-14T05:41:47.872" v="23" actId="2711"/>
          <ac:spMkLst>
            <pc:docMk/>
            <pc:sldMk cId="1467079422" sldId="323"/>
            <ac:spMk id="100" creationId="{E7265328-4661-BD85-3127-ECEB5FC7CCA6}"/>
          </ac:spMkLst>
        </pc:spChg>
        <pc:spChg chg="mod">
          <ac:chgData name="ZQGEeky 张强" userId="e101f5870156e8d9" providerId="LiveId" clId="{C2F855CC-F537-480F-8479-21E995747179}" dt="2022-07-14T05:41:47.872" v="23" actId="2711"/>
          <ac:spMkLst>
            <pc:docMk/>
            <pc:sldMk cId="1467079422" sldId="323"/>
            <ac:spMk id="102" creationId="{EF81B91F-281C-A831-BD9A-BAABD7429899}"/>
          </ac:spMkLst>
        </pc:spChg>
        <pc:spChg chg="mod">
          <ac:chgData name="ZQGEeky 张强" userId="e101f5870156e8d9" providerId="LiveId" clId="{C2F855CC-F537-480F-8479-21E995747179}" dt="2022-07-14T05:41:47.872" v="23" actId="2711"/>
          <ac:spMkLst>
            <pc:docMk/>
            <pc:sldMk cId="1467079422" sldId="323"/>
            <ac:spMk id="107" creationId="{D6B0CB04-5BBE-2D1E-ABF5-808CF5D7E41D}"/>
          </ac:spMkLst>
        </pc:spChg>
        <pc:spChg chg="mod">
          <ac:chgData name="ZQGEeky 张强" userId="e101f5870156e8d9" providerId="LiveId" clId="{C2F855CC-F537-480F-8479-21E995747179}" dt="2022-07-14T05:41:47.872" v="23" actId="2711"/>
          <ac:spMkLst>
            <pc:docMk/>
            <pc:sldMk cId="1467079422" sldId="323"/>
            <ac:spMk id="108" creationId="{997309C6-9A95-6BC6-5CAB-B8B660DAA603}"/>
          </ac:spMkLst>
        </pc:spChg>
        <pc:spChg chg="mod">
          <ac:chgData name="ZQGEeky 张强" userId="e101f5870156e8d9" providerId="LiveId" clId="{C2F855CC-F537-480F-8479-21E995747179}" dt="2022-07-14T05:41:47.872" v="23" actId="2711"/>
          <ac:spMkLst>
            <pc:docMk/>
            <pc:sldMk cId="1467079422" sldId="323"/>
            <ac:spMk id="110" creationId="{7ED143A0-630E-C3EE-2A53-46A7E1D2B7D5}"/>
          </ac:spMkLst>
        </pc:spChg>
        <pc:spChg chg="mod">
          <ac:chgData name="ZQGEeky 张强" userId="e101f5870156e8d9" providerId="LiveId" clId="{C2F855CC-F537-480F-8479-21E995747179}" dt="2022-07-14T05:41:47.872" v="23" actId="2711"/>
          <ac:spMkLst>
            <pc:docMk/>
            <pc:sldMk cId="1467079422" sldId="323"/>
            <ac:spMk id="111" creationId="{020F5861-E462-A555-55A3-9946857CB0B3}"/>
          </ac:spMkLst>
        </pc:spChg>
        <pc:spChg chg="mod">
          <ac:chgData name="ZQGEeky 张强" userId="e101f5870156e8d9" providerId="LiveId" clId="{C2F855CC-F537-480F-8479-21E995747179}" dt="2022-07-14T05:41:47.872" v="23" actId="2711"/>
          <ac:spMkLst>
            <pc:docMk/>
            <pc:sldMk cId="1467079422" sldId="323"/>
            <ac:spMk id="114" creationId="{5F170525-D91C-BFBB-2C80-136E08C97175}"/>
          </ac:spMkLst>
        </pc:spChg>
        <pc:spChg chg="mod">
          <ac:chgData name="ZQGEeky 张强" userId="e101f5870156e8d9" providerId="LiveId" clId="{C2F855CC-F537-480F-8479-21E995747179}" dt="2022-07-14T05:41:47.872" v="23" actId="2711"/>
          <ac:spMkLst>
            <pc:docMk/>
            <pc:sldMk cId="1467079422" sldId="323"/>
            <ac:spMk id="115" creationId="{0544F9D7-5112-91C6-5D31-3BA2DCAB211B}"/>
          </ac:spMkLst>
        </pc:spChg>
        <pc:spChg chg="mod">
          <ac:chgData name="ZQGEeky 张强" userId="e101f5870156e8d9" providerId="LiveId" clId="{C2F855CC-F537-480F-8479-21E995747179}" dt="2022-07-14T05:41:47.872" v="23" actId="2711"/>
          <ac:spMkLst>
            <pc:docMk/>
            <pc:sldMk cId="1467079422" sldId="323"/>
            <ac:spMk id="116" creationId="{1B73CEAE-0FF3-93BA-0C70-5EF21C81AD54}"/>
          </ac:spMkLst>
        </pc:spChg>
        <pc:spChg chg="mod">
          <ac:chgData name="ZQGEeky 张强" userId="e101f5870156e8d9" providerId="LiveId" clId="{C2F855CC-F537-480F-8479-21E995747179}" dt="2022-07-14T05:41:47.872" v="23" actId="2711"/>
          <ac:spMkLst>
            <pc:docMk/>
            <pc:sldMk cId="1467079422" sldId="323"/>
            <ac:spMk id="117" creationId="{759E05C5-60C2-03B3-1D44-18C2996C8AF3}"/>
          </ac:spMkLst>
        </pc:spChg>
        <pc:spChg chg="mod">
          <ac:chgData name="ZQGEeky 张强" userId="e101f5870156e8d9" providerId="LiveId" clId="{C2F855CC-F537-480F-8479-21E995747179}" dt="2022-07-14T05:41:47.872" v="23" actId="2711"/>
          <ac:spMkLst>
            <pc:docMk/>
            <pc:sldMk cId="1467079422" sldId="323"/>
            <ac:spMk id="118" creationId="{348115D6-A91A-E0EC-FD91-E867613CB32E}"/>
          </ac:spMkLst>
        </pc:spChg>
        <pc:spChg chg="mod">
          <ac:chgData name="ZQGEeky 张强" userId="e101f5870156e8d9" providerId="LiveId" clId="{C2F855CC-F537-480F-8479-21E995747179}" dt="2022-07-14T05:41:47.872" v="23" actId="2711"/>
          <ac:spMkLst>
            <pc:docMk/>
            <pc:sldMk cId="1467079422" sldId="323"/>
            <ac:spMk id="119" creationId="{64AD0E8E-E395-462A-02C5-21656864582E}"/>
          </ac:spMkLst>
        </pc:spChg>
      </pc:sldChg>
      <pc:sldChg chg="modSp mod">
        <pc:chgData name="ZQGEeky 张强" userId="e101f5870156e8d9" providerId="LiveId" clId="{C2F855CC-F537-480F-8479-21E995747179}" dt="2022-07-14T05:40:45.732" v="18" actId="2711"/>
        <pc:sldMkLst>
          <pc:docMk/>
          <pc:sldMk cId="507755971" sldId="324"/>
        </pc:sldMkLst>
        <pc:spChg chg="mod">
          <ac:chgData name="ZQGEeky 张强" userId="e101f5870156e8d9" providerId="LiveId" clId="{C2F855CC-F537-480F-8479-21E995747179}" dt="2022-07-14T05:40:45.732" v="18" actId="2711"/>
          <ac:spMkLst>
            <pc:docMk/>
            <pc:sldMk cId="507755971" sldId="324"/>
            <ac:spMk id="15" creationId="{0A3E772D-0292-69BB-58CE-03ACB49400A0}"/>
          </ac:spMkLst>
        </pc:spChg>
        <pc:spChg chg="mod">
          <ac:chgData name="ZQGEeky 张强" userId="e101f5870156e8d9" providerId="LiveId" clId="{C2F855CC-F537-480F-8479-21E995747179}" dt="2022-07-14T05:40:45.732" v="18" actId="2711"/>
          <ac:spMkLst>
            <pc:docMk/>
            <pc:sldMk cId="507755971" sldId="324"/>
            <ac:spMk id="73" creationId="{1299FB2D-ADF9-12D2-DA78-C6142BF7029C}"/>
          </ac:spMkLst>
        </pc:spChg>
        <pc:spChg chg="mod">
          <ac:chgData name="ZQGEeky 张强" userId="e101f5870156e8d9" providerId="LiveId" clId="{C2F855CC-F537-480F-8479-21E995747179}" dt="2022-07-14T05:40:45.732" v="18" actId="2711"/>
          <ac:spMkLst>
            <pc:docMk/>
            <pc:sldMk cId="507755971" sldId="324"/>
            <ac:spMk id="74" creationId="{7DDF798B-B450-6B89-5838-4706E69E87ED}"/>
          </ac:spMkLst>
        </pc:spChg>
      </pc:sldChg>
      <pc:sldChg chg="modSp mod">
        <pc:chgData name="ZQGEeky 张强" userId="e101f5870156e8d9" providerId="LiveId" clId="{C2F855CC-F537-480F-8479-21E995747179}" dt="2022-07-14T05:42:07.630" v="25" actId="2711"/>
        <pc:sldMkLst>
          <pc:docMk/>
          <pc:sldMk cId="3113231767" sldId="326"/>
        </pc:sldMkLst>
        <pc:spChg chg="mod">
          <ac:chgData name="ZQGEeky 张强" userId="e101f5870156e8d9" providerId="LiveId" clId="{C2F855CC-F537-480F-8479-21E995747179}" dt="2022-07-14T05:41:57.871" v="24" actId="2711"/>
          <ac:spMkLst>
            <pc:docMk/>
            <pc:sldMk cId="3113231767" sldId="326"/>
            <ac:spMk id="11" creationId="{60A4CBA0-3838-10D6-7EB9-2F623ECB66AA}"/>
          </ac:spMkLst>
        </pc:spChg>
        <pc:spChg chg="mod">
          <ac:chgData name="ZQGEeky 张强" userId="e101f5870156e8d9" providerId="LiveId" clId="{C2F855CC-F537-480F-8479-21E995747179}" dt="2022-07-14T05:42:07.630" v="25" actId="2711"/>
          <ac:spMkLst>
            <pc:docMk/>
            <pc:sldMk cId="3113231767" sldId="326"/>
            <ac:spMk id="13" creationId="{27F5A588-50F9-8129-0C3A-450EDF0D2D1D}"/>
          </ac:spMkLst>
        </pc:spChg>
        <pc:spChg chg="mod">
          <ac:chgData name="ZQGEeky 张强" userId="e101f5870156e8d9" providerId="LiveId" clId="{C2F855CC-F537-480F-8479-21E995747179}" dt="2022-07-14T05:42:07.630" v="25" actId="2711"/>
          <ac:spMkLst>
            <pc:docMk/>
            <pc:sldMk cId="3113231767" sldId="326"/>
            <ac:spMk id="55" creationId="{81D8CFF0-9DFF-284B-B954-130C82D19303}"/>
          </ac:spMkLst>
        </pc:spChg>
        <pc:spChg chg="mod">
          <ac:chgData name="ZQGEeky 张强" userId="e101f5870156e8d9" providerId="LiveId" clId="{C2F855CC-F537-480F-8479-21E995747179}" dt="2022-07-14T05:42:07.630" v="25" actId="2711"/>
          <ac:spMkLst>
            <pc:docMk/>
            <pc:sldMk cId="3113231767" sldId="326"/>
            <ac:spMk id="56" creationId="{6E8A273A-CBFC-E7B1-B9DB-180A9A09C184}"/>
          </ac:spMkLst>
        </pc:spChg>
        <pc:spChg chg="mod">
          <ac:chgData name="ZQGEeky 张强" userId="e101f5870156e8d9" providerId="LiveId" clId="{C2F855CC-F537-480F-8479-21E995747179}" dt="2022-07-14T05:42:07.630" v="25" actId="2711"/>
          <ac:spMkLst>
            <pc:docMk/>
            <pc:sldMk cId="3113231767" sldId="326"/>
            <ac:spMk id="57" creationId="{4B466B29-5390-868B-18EE-F648B4A0891D}"/>
          </ac:spMkLst>
        </pc:spChg>
        <pc:spChg chg="mod">
          <ac:chgData name="ZQGEeky 张强" userId="e101f5870156e8d9" providerId="LiveId" clId="{C2F855CC-F537-480F-8479-21E995747179}" dt="2022-07-14T05:41:57.871" v="24" actId="2711"/>
          <ac:spMkLst>
            <pc:docMk/>
            <pc:sldMk cId="3113231767" sldId="326"/>
            <ac:spMk id="62" creationId="{2CA1D3B8-1B83-5C3E-5A22-64F93B8D4F15}"/>
          </ac:spMkLst>
        </pc:spChg>
        <pc:spChg chg="mod">
          <ac:chgData name="ZQGEeky 张强" userId="e101f5870156e8d9" providerId="LiveId" clId="{C2F855CC-F537-480F-8479-21E995747179}" dt="2022-07-14T05:42:07.630" v="25" actId="2711"/>
          <ac:spMkLst>
            <pc:docMk/>
            <pc:sldMk cId="3113231767" sldId="326"/>
            <ac:spMk id="69" creationId="{BAFD9C50-8E01-61DB-A8CE-AEAA1BD1BA6D}"/>
          </ac:spMkLst>
        </pc:spChg>
      </pc:sldChg>
      <pc:sldChg chg="modSp mod">
        <pc:chgData name="ZQGEeky 张强" userId="e101f5870156e8d9" providerId="LiveId" clId="{C2F855CC-F537-480F-8479-21E995747179}" dt="2022-07-14T05:45:15.239" v="42" actId="2711"/>
        <pc:sldMkLst>
          <pc:docMk/>
          <pc:sldMk cId="1589315616" sldId="328"/>
        </pc:sldMkLst>
        <pc:spChg chg="mod">
          <ac:chgData name="ZQGEeky 张强" userId="e101f5870156e8d9" providerId="LiveId" clId="{C2F855CC-F537-480F-8479-21E995747179}" dt="2022-07-14T05:44:48.838" v="40" actId="2711"/>
          <ac:spMkLst>
            <pc:docMk/>
            <pc:sldMk cId="1589315616" sldId="328"/>
            <ac:spMk id="9" creationId="{D0EE3430-3EE7-CA9D-5027-F0C216D1C69E}"/>
          </ac:spMkLst>
        </pc:spChg>
        <pc:spChg chg="mod">
          <ac:chgData name="ZQGEeky 张强" userId="e101f5870156e8d9" providerId="LiveId" clId="{C2F855CC-F537-480F-8479-21E995747179}" dt="2022-07-14T05:45:01.447" v="41" actId="2711"/>
          <ac:spMkLst>
            <pc:docMk/>
            <pc:sldMk cId="1589315616" sldId="328"/>
            <ac:spMk id="15" creationId="{33674714-C9CA-9F22-B2D7-423322C46821}"/>
          </ac:spMkLst>
        </pc:spChg>
        <pc:spChg chg="mod">
          <ac:chgData name="ZQGEeky 张强" userId="e101f5870156e8d9" providerId="LiveId" clId="{C2F855CC-F537-480F-8479-21E995747179}" dt="2022-07-14T05:45:15.239" v="42" actId="2711"/>
          <ac:spMkLst>
            <pc:docMk/>
            <pc:sldMk cId="1589315616" sldId="328"/>
            <ac:spMk id="17" creationId="{D9466E5C-F885-64C1-2F57-8EB24354F4B8}"/>
          </ac:spMkLst>
        </pc:spChg>
        <pc:spChg chg="mod">
          <ac:chgData name="ZQGEeky 张强" userId="e101f5870156e8d9" providerId="LiveId" clId="{C2F855CC-F537-480F-8479-21E995747179}" dt="2022-07-14T05:45:01.447" v="41" actId="2711"/>
          <ac:spMkLst>
            <pc:docMk/>
            <pc:sldMk cId="1589315616" sldId="328"/>
            <ac:spMk id="46" creationId="{98FCDC60-DD57-8F3C-7AF7-4932AF655C61}"/>
          </ac:spMkLst>
        </pc:spChg>
        <pc:spChg chg="mod">
          <ac:chgData name="ZQGEeky 张强" userId="e101f5870156e8d9" providerId="LiveId" clId="{C2F855CC-F537-480F-8479-21E995747179}" dt="2022-07-14T05:45:01.447" v="41" actId="2711"/>
          <ac:spMkLst>
            <pc:docMk/>
            <pc:sldMk cId="1589315616" sldId="328"/>
            <ac:spMk id="47" creationId="{8F3E3FAF-C6CB-51FE-ED0A-8FE99B164AEC}"/>
          </ac:spMkLst>
        </pc:spChg>
        <pc:spChg chg="mod">
          <ac:chgData name="ZQGEeky 张强" userId="e101f5870156e8d9" providerId="LiveId" clId="{C2F855CC-F537-480F-8479-21E995747179}" dt="2022-07-14T05:45:01.447" v="41" actId="2711"/>
          <ac:spMkLst>
            <pc:docMk/>
            <pc:sldMk cId="1589315616" sldId="328"/>
            <ac:spMk id="48" creationId="{A5FDF60A-E2F7-AF16-0EC4-8BBD8D24A8AD}"/>
          </ac:spMkLst>
        </pc:spChg>
        <pc:spChg chg="mod">
          <ac:chgData name="ZQGEeky 张强" userId="e101f5870156e8d9" providerId="LiveId" clId="{C2F855CC-F537-480F-8479-21E995747179}" dt="2022-07-14T05:45:15.239" v="42" actId="2711"/>
          <ac:spMkLst>
            <pc:docMk/>
            <pc:sldMk cId="1589315616" sldId="328"/>
            <ac:spMk id="50" creationId="{01560EEE-B362-62E7-78F2-4BC3FB73299A}"/>
          </ac:spMkLst>
        </pc:spChg>
        <pc:spChg chg="mod">
          <ac:chgData name="ZQGEeky 张强" userId="e101f5870156e8d9" providerId="LiveId" clId="{C2F855CC-F537-480F-8479-21E995747179}" dt="2022-07-14T05:45:15.239" v="42" actId="2711"/>
          <ac:spMkLst>
            <pc:docMk/>
            <pc:sldMk cId="1589315616" sldId="328"/>
            <ac:spMk id="51" creationId="{DCCF6566-0202-9F77-2442-B8E3AED14DC6}"/>
          </ac:spMkLst>
        </pc:spChg>
        <pc:spChg chg="mod">
          <ac:chgData name="ZQGEeky 张强" userId="e101f5870156e8d9" providerId="LiveId" clId="{C2F855CC-F537-480F-8479-21E995747179}" dt="2022-07-14T05:45:15.239" v="42" actId="2711"/>
          <ac:spMkLst>
            <pc:docMk/>
            <pc:sldMk cId="1589315616" sldId="328"/>
            <ac:spMk id="52" creationId="{D03FEEAA-1648-3645-A585-3A26CC122FAE}"/>
          </ac:spMkLst>
        </pc:spChg>
        <pc:spChg chg="mod">
          <ac:chgData name="ZQGEeky 张强" userId="e101f5870156e8d9" providerId="LiveId" clId="{C2F855CC-F537-480F-8479-21E995747179}" dt="2022-07-14T05:45:15.239" v="42" actId="2711"/>
          <ac:spMkLst>
            <pc:docMk/>
            <pc:sldMk cId="1589315616" sldId="328"/>
            <ac:spMk id="53" creationId="{C9EEE0C1-B306-140B-DA05-6D93E638AEC3}"/>
          </ac:spMkLst>
        </pc:spChg>
        <pc:spChg chg="mod">
          <ac:chgData name="ZQGEeky 张强" userId="e101f5870156e8d9" providerId="LiveId" clId="{C2F855CC-F537-480F-8479-21E995747179}" dt="2022-07-14T05:45:15.239" v="42" actId="2711"/>
          <ac:spMkLst>
            <pc:docMk/>
            <pc:sldMk cId="1589315616" sldId="328"/>
            <ac:spMk id="54" creationId="{07D934A7-EF94-D28D-4189-BDE69DBF7F11}"/>
          </ac:spMkLst>
        </pc:spChg>
        <pc:spChg chg="mod">
          <ac:chgData name="ZQGEeky 张强" userId="e101f5870156e8d9" providerId="LiveId" clId="{C2F855CC-F537-480F-8479-21E995747179}" dt="2022-07-14T05:45:15.239" v="42" actId="2711"/>
          <ac:spMkLst>
            <pc:docMk/>
            <pc:sldMk cId="1589315616" sldId="328"/>
            <ac:spMk id="55" creationId="{FCA38E17-9E5C-DCA2-328A-783A2D765EEA}"/>
          </ac:spMkLst>
        </pc:spChg>
        <pc:spChg chg="mod">
          <ac:chgData name="ZQGEeky 张强" userId="e101f5870156e8d9" providerId="LiveId" clId="{C2F855CC-F537-480F-8479-21E995747179}" dt="2022-07-14T05:45:15.239" v="42" actId="2711"/>
          <ac:spMkLst>
            <pc:docMk/>
            <pc:sldMk cId="1589315616" sldId="328"/>
            <ac:spMk id="56" creationId="{9C9CDFAE-483E-142C-7A06-A0324D2E6F9F}"/>
          </ac:spMkLst>
        </pc:spChg>
        <pc:spChg chg="mod">
          <ac:chgData name="ZQGEeky 张强" userId="e101f5870156e8d9" providerId="LiveId" clId="{C2F855CC-F537-480F-8479-21E995747179}" dt="2022-07-14T05:44:42.988" v="39" actId="2711"/>
          <ac:spMkLst>
            <pc:docMk/>
            <pc:sldMk cId="1589315616" sldId="328"/>
            <ac:spMk id="215" creationId="{70F0932B-471B-D5C4-74A4-34E073C0AEF3}"/>
          </ac:spMkLst>
        </pc:spChg>
      </pc:sldChg>
      <pc:sldChg chg="modSp mod">
        <pc:chgData name="ZQGEeky 张强" userId="e101f5870156e8d9" providerId="LiveId" clId="{C2F855CC-F537-480F-8479-21E995747179}" dt="2022-07-14T05:45:49.675" v="46" actId="2711"/>
        <pc:sldMkLst>
          <pc:docMk/>
          <pc:sldMk cId="1270645204" sldId="330"/>
        </pc:sldMkLst>
        <pc:spChg chg="mod">
          <ac:chgData name="ZQGEeky 张强" userId="e101f5870156e8d9" providerId="LiveId" clId="{C2F855CC-F537-480F-8479-21E995747179}" dt="2022-07-14T05:45:41.350" v="45" actId="2711"/>
          <ac:spMkLst>
            <pc:docMk/>
            <pc:sldMk cId="1270645204" sldId="330"/>
            <ac:spMk id="8" creationId="{0CC920FC-218B-0848-B95D-7E335C0F570F}"/>
          </ac:spMkLst>
        </pc:spChg>
        <pc:spChg chg="mod">
          <ac:chgData name="ZQGEeky 张强" userId="e101f5870156e8d9" providerId="LiveId" clId="{C2F855CC-F537-480F-8479-21E995747179}" dt="2022-07-14T05:45:34.240" v="44" actId="2711"/>
          <ac:spMkLst>
            <pc:docMk/>
            <pc:sldMk cId="1270645204" sldId="330"/>
            <ac:spMk id="9" creationId="{C6CBD2D7-FD5A-767C-6999-DED1A709DAD2}"/>
          </ac:spMkLst>
        </pc:spChg>
        <pc:spChg chg="mod">
          <ac:chgData name="ZQGEeky 张强" userId="e101f5870156e8d9" providerId="LiveId" clId="{C2F855CC-F537-480F-8479-21E995747179}" dt="2022-07-14T05:45:41.350" v="45" actId="2711"/>
          <ac:spMkLst>
            <pc:docMk/>
            <pc:sldMk cId="1270645204" sldId="330"/>
            <ac:spMk id="13" creationId="{1D993791-ED0D-9A28-5E2D-0B5D0274D79E}"/>
          </ac:spMkLst>
        </pc:spChg>
        <pc:spChg chg="mod">
          <ac:chgData name="ZQGEeky 张强" userId="e101f5870156e8d9" providerId="LiveId" clId="{C2F855CC-F537-480F-8479-21E995747179}" dt="2022-07-14T05:45:25.352" v="43" actId="2711"/>
          <ac:spMkLst>
            <pc:docMk/>
            <pc:sldMk cId="1270645204" sldId="330"/>
            <ac:spMk id="14" creationId="{129270E2-0E40-2E00-0A59-CE81A49DB3B3}"/>
          </ac:spMkLst>
        </pc:spChg>
        <pc:spChg chg="mod">
          <ac:chgData name="ZQGEeky 张强" userId="e101f5870156e8d9" providerId="LiveId" clId="{C2F855CC-F537-480F-8479-21E995747179}" dt="2022-07-14T05:45:25.352" v="43" actId="2711"/>
          <ac:spMkLst>
            <pc:docMk/>
            <pc:sldMk cId="1270645204" sldId="330"/>
            <ac:spMk id="15" creationId="{CE07571F-D569-D527-48AA-CE9617139E5C}"/>
          </ac:spMkLst>
        </pc:spChg>
        <pc:spChg chg="mod">
          <ac:chgData name="ZQGEeky 张强" userId="e101f5870156e8d9" providerId="LiveId" clId="{C2F855CC-F537-480F-8479-21E995747179}" dt="2022-07-14T05:45:49.675" v="46" actId="2711"/>
          <ac:spMkLst>
            <pc:docMk/>
            <pc:sldMk cId="1270645204" sldId="330"/>
            <ac:spMk id="22" creationId="{80A64BDF-A35A-55AF-BDDA-D1F1D995CBB5}"/>
          </ac:spMkLst>
        </pc:spChg>
        <pc:spChg chg="mod">
          <ac:chgData name="ZQGEeky 张强" userId="e101f5870156e8d9" providerId="LiveId" clId="{C2F855CC-F537-480F-8479-21E995747179}" dt="2022-07-14T05:45:49.675" v="46" actId="2711"/>
          <ac:spMkLst>
            <pc:docMk/>
            <pc:sldMk cId="1270645204" sldId="330"/>
            <ac:spMk id="23" creationId="{2BC2B16D-2BE7-090A-667A-F6E77A837553}"/>
          </ac:spMkLst>
        </pc:spChg>
        <pc:spChg chg="mod">
          <ac:chgData name="ZQGEeky 张强" userId="e101f5870156e8d9" providerId="LiveId" clId="{C2F855CC-F537-480F-8479-21E995747179}" dt="2022-07-14T05:45:49.675" v="46" actId="2711"/>
          <ac:spMkLst>
            <pc:docMk/>
            <pc:sldMk cId="1270645204" sldId="330"/>
            <ac:spMk id="32" creationId="{B177BC17-4328-B5ED-7CE6-00329F5BA26E}"/>
          </ac:spMkLst>
        </pc:spChg>
        <pc:spChg chg="mod">
          <ac:chgData name="ZQGEeky 张强" userId="e101f5870156e8d9" providerId="LiveId" clId="{C2F855CC-F537-480F-8479-21E995747179}" dt="2022-07-14T05:45:49.675" v="46" actId="2711"/>
          <ac:spMkLst>
            <pc:docMk/>
            <pc:sldMk cId="1270645204" sldId="330"/>
            <ac:spMk id="33" creationId="{2EF93A94-99CC-0DB0-AFE5-1C065210E36F}"/>
          </ac:spMkLst>
        </pc:spChg>
        <pc:spChg chg="mod">
          <ac:chgData name="ZQGEeky 张强" userId="e101f5870156e8d9" providerId="LiveId" clId="{C2F855CC-F537-480F-8479-21E995747179}" dt="2022-07-14T05:45:49.675" v="46" actId="2711"/>
          <ac:spMkLst>
            <pc:docMk/>
            <pc:sldMk cId="1270645204" sldId="330"/>
            <ac:spMk id="35" creationId="{FB96CE8B-E224-A0C8-9362-3C80DAEBC362}"/>
          </ac:spMkLst>
        </pc:spChg>
        <pc:spChg chg="mod">
          <ac:chgData name="ZQGEeky 张强" userId="e101f5870156e8d9" providerId="LiveId" clId="{C2F855CC-F537-480F-8479-21E995747179}" dt="2022-07-14T05:45:49.675" v="46" actId="2711"/>
          <ac:spMkLst>
            <pc:docMk/>
            <pc:sldMk cId="1270645204" sldId="330"/>
            <ac:spMk id="36" creationId="{EB7642B8-BDFF-DE40-69E0-4C09EFA40FED}"/>
          </ac:spMkLst>
        </pc:spChg>
      </pc:sldChg>
      <pc:sldChg chg="modSp mod">
        <pc:chgData name="ZQGEeky 张强" userId="e101f5870156e8d9" providerId="LiveId" clId="{C2F855CC-F537-480F-8479-21E995747179}" dt="2022-07-14T05:42:18.023" v="26" actId="2711"/>
        <pc:sldMkLst>
          <pc:docMk/>
          <pc:sldMk cId="2886967763" sldId="331"/>
        </pc:sldMkLst>
        <pc:spChg chg="mod">
          <ac:chgData name="ZQGEeky 张强" userId="e101f5870156e8d9" providerId="LiveId" clId="{C2F855CC-F537-480F-8479-21E995747179}" dt="2022-07-14T05:42:18.023" v="26" actId="2711"/>
          <ac:spMkLst>
            <pc:docMk/>
            <pc:sldMk cId="2886967763" sldId="331"/>
            <ac:spMk id="18" creationId="{8D11D427-34D6-DFE3-870E-2BBBE4EEFCFC}"/>
          </ac:spMkLst>
        </pc:spChg>
        <pc:spChg chg="mod">
          <ac:chgData name="ZQGEeky 张强" userId="e101f5870156e8d9" providerId="LiveId" clId="{C2F855CC-F537-480F-8479-21E995747179}" dt="2022-07-14T05:42:18.023" v="26" actId="2711"/>
          <ac:spMkLst>
            <pc:docMk/>
            <pc:sldMk cId="2886967763" sldId="331"/>
            <ac:spMk id="43" creationId="{43801DFD-132E-60D1-7003-6436BEF50E55}"/>
          </ac:spMkLst>
        </pc:spChg>
        <pc:spChg chg="mod">
          <ac:chgData name="ZQGEeky 张强" userId="e101f5870156e8d9" providerId="LiveId" clId="{C2F855CC-F537-480F-8479-21E995747179}" dt="2022-07-14T05:42:18.023" v="26" actId="2711"/>
          <ac:spMkLst>
            <pc:docMk/>
            <pc:sldMk cId="2886967763" sldId="331"/>
            <ac:spMk id="49" creationId="{FEC4AF41-A387-7EE1-AF82-200661C1D16F}"/>
          </ac:spMkLst>
        </pc:spChg>
        <pc:spChg chg="mod">
          <ac:chgData name="ZQGEeky 张强" userId="e101f5870156e8d9" providerId="LiveId" clId="{C2F855CC-F537-480F-8479-21E995747179}" dt="2022-07-14T05:42:18.023" v="26" actId="2711"/>
          <ac:spMkLst>
            <pc:docMk/>
            <pc:sldMk cId="2886967763" sldId="331"/>
            <ac:spMk id="58" creationId="{3E3A82FF-227F-0F0F-3F7E-494C5DDCD9E0}"/>
          </ac:spMkLst>
        </pc:spChg>
      </pc:sldChg>
      <pc:sldChg chg="modSp mod">
        <pc:chgData name="ZQGEeky 张强" userId="e101f5870156e8d9" providerId="LiveId" clId="{C2F855CC-F537-480F-8479-21E995747179}" dt="2022-07-14T05:46:50.497" v="53" actId="2711"/>
        <pc:sldMkLst>
          <pc:docMk/>
          <pc:sldMk cId="1915697976" sldId="333"/>
        </pc:sldMkLst>
        <pc:spChg chg="mod">
          <ac:chgData name="ZQGEeky 张强" userId="e101f5870156e8d9" providerId="LiveId" clId="{C2F855CC-F537-480F-8479-21E995747179}" dt="2022-07-14T05:46:11.317" v="48" actId="2711"/>
          <ac:spMkLst>
            <pc:docMk/>
            <pc:sldMk cId="1915697976" sldId="333"/>
            <ac:spMk id="8" creationId="{D2BE3081-3642-A903-7C14-14945BEAB7C9}"/>
          </ac:spMkLst>
        </pc:spChg>
        <pc:spChg chg="mod">
          <ac:chgData name="ZQGEeky 张强" userId="e101f5870156e8d9" providerId="LiveId" clId="{C2F855CC-F537-480F-8479-21E995747179}" dt="2022-07-14T05:46:34.602" v="51" actId="2711"/>
          <ac:spMkLst>
            <pc:docMk/>
            <pc:sldMk cId="1915697976" sldId="333"/>
            <ac:spMk id="9" creationId="{D05AA7AE-E61B-357C-62A8-4338330DC503}"/>
          </ac:spMkLst>
        </pc:spChg>
        <pc:spChg chg="mod">
          <ac:chgData name="ZQGEeky 张强" userId="e101f5870156e8d9" providerId="LiveId" clId="{C2F855CC-F537-480F-8479-21E995747179}" dt="2022-07-14T05:46:17.855" v="49" actId="2711"/>
          <ac:spMkLst>
            <pc:docMk/>
            <pc:sldMk cId="1915697976" sldId="333"/>
            <ac:spMk id="19" creationId="{CAD5C8AF-F478-2FA9-8D63-40259B638ADC}"/>
          </ac:spMkLst>
        </pc:spChg>
        <pc:spChg chg="mod">
          <ac:chgData name="ZQGEeky 张强" userId="e101f5870156e8d9" providerId="LiveId" clId="{C2F855CC-F537-480F-8479-21E995747179}" dt="2022-07-14T05:46:40.922" v="52" actId="2711"/>
          <ac:spMkLst>
            <pc:docMk/>
            <pc:sldMk cId="1915697976" sldId="333"/>
            <ac:spMk id="20" creationId="{DD886A4A-FAD7-FA0A-421A-4F1DDC78CA50}"/>
          </ac:spMkLst>
        </pc:spChg>
        <pc:spChg chg="mod">
          <ac:chgData name="ZQGEeky 张强" userId="e101f5870156e8d9" providerId="LiveId" clId="{C2F855CC-F537-480F-8479-21E995747179}" dt="2022-07-14T05:46:24.887" v="50" actId="2711"/>
          <ac:spMkLst>
            <pc:docMk/>
            <pc:sldMk cId="1915697976" sldId="333"/>
            <ac:spMk id="30" creationId="{E9176771-A8EC-6D95-116A-16978729B366}"/>
          </ac:spMkLst>
        </pc:spChg>
        <pc:spChg chg="mod">
          <ac:chgData name="ZQGEeky 张强" userId="e101f5870156e8d9" providerId="LiveId" clId="{C2F855CC-F537-480F-8479-21E995747179}" dt="2022-07-14T05:46:50.497" v="53" actId="2711"/>
          <ac:spMkLst>
            <pc:docMk/>
            <pc:sldMk cId="1915697976" sldId="333"/>
            <ac:spMk id="31" creationId="{7BFF0FC0-65AE-B53B-5C63-D04C02781071}"/>
          </ac:spMkLst>
        </pc:spChg>
      </pc:sldChg>
      <pc:sldMasterChg chg="modSldLayout">
        <pc:chgData name="ZQGEeky 张强" userId="e101f5870156e8d9" providerId="LiveId" clId="{C2F855CC-F537-480F-8479-21E995747179}" dt="2022-07-14T05:37:53.915" v="7" actId="2711"/>
        <pc:sldMasterMkLst>
          <pc:docMk/>
          <pc:sldMasterMk cId="54242849" sldId="2147483648"/>
        </pc:sldMasterMkLst>
        <pc:sldLayoutChg chg="modSp">
          <pc:chgData name="ZQGEeky 张强" userId="e101f5870156e8d9" providerId="LiveId" clId="{C2F855CC-F537-480F-8479-21E995747179}" dt="2022-07-14T05:37:53.915" v="7" actId="2711"/>
          <pc:sldLayoutMkLst>
            <pc:docMk/>
            <pc:sldMasterMk cId="54242849" sldId="2147483648"/>
            <pc:sldLayoutMk cId="2621338179" sldId="2147483649"/>
          </pc:sldLayoutMkLst>
          <pc:spChg chg="mod">
            <ac:chgData name="ZQGEeky 张强" userId="e101f5870156e8d9" providerId="LiveId" clId="{C2F855CC-F537-480F-8479-21E995747179}" dt="2022-07-14T05:37:45.209" v="6" actId="2711"/>
            <ac:spMkLst>
              <pc:docMk/>
              <pc:sldMasterMk cId="54242849" sldId="2147483648"/>
              <pc:sldLayoutMk cId="2621338179" sldId="2147483649"/>
              <ac:spMk id="7" creationId="{8F5824F0-2FE3-25B5-EABA-9E3D05E290D9}"/>
            </ac:spMkLst>
          </pc:spChg>
          <pc:spChg chg="mod">
            <ac:chgData name="ZQGEeky 张强" userId="e101f5870156e8d9" providerId="LiveId" clId="{C2F855CC-F537-480F-8479-21E995747179}" dt="2022-07-14T05:37:53.915" v="7" actId="2711"/>
            <ac:spMkLst>
              <pc:docMk/>
              <pc:sldMasterMk cId="54242849" sldId="2147483648"/>
              <pc:sldLayoutMk cId="2621338179" sldId="2147483649"/>
              <ac:spMk id="9" creationId="{3A28C099-6B6C-F0B5-B4E5-793A6837C20E}"/>
            </ac:spMkLst>
          </pc:spChg>
          <pc:spChg chg="mod">
            <ac:chgData name="ZQGEeky 张强" userId="e101f5870156e8d9" providerId="LiveId" clId="{C2F855CC-F537-480F-8479-21E995747179}" dt="2022-07-14T05:37:38.673" v="5" actId="2711"/>
            <ac:spMkLst>
              <pc:docMk/>
              <pc:sldMasterMk cId="54242849" sldId="2147483648"/>
              <pc:sldLayoutMk cId="2621338179" sldId="2147483649"/>
              <ac:spMk id="26" creationId="{D7271109-66F0-BFF8-742E-19983073CDBF}"/>
            </ac:spMkLst>
          </pc:spChg>
        </pc:sldLayoutChg>
        <pc:sldLayoutChg chg="modSp">
          <pc:chgData name="ZQGEeky 张强" userId="e101f5870156e8d9" providerId="LiveId" clId="{C2F855CC-F537-480F-8479-21E995747179}" dt="2022-07-14T05:36:59.250" v="1" actId="2711"/>
          <pc:sldLayoutMkLst>
            <pc:docMk/>
            <pc:sldMasterMk cId="54242849" sldId="2147483648"/>
            <pc:sldLayoutMk cId="4195612874" sldId="2147483650"/>
          </pc:sldLayoutMkLst>
          <pc:spChg chg="mod">
            <ac:chgData name="ZQGEeky 张强" userId="e101f5870156e8d9" providerId="LiveId" clId="{C2F855CC-F537-480F-8479-21E995747179}" dt="2022-07-14T05:36:49.033" v="0" actId="2711"/>
            <ac:spMkLst>
              <pc:docMk/>
              <pc:sldMasterMk cId="54242849" sldId="2147483648"/>
              <pc:sldLayoutMk cId="4195612874" sldId="2147483650"/>
              <ac:spMk id="6" creationId="{4C40FB1D-1F41-8392-DFEC-8FD8AC31AA92}"/>
            </ac:spMkLst>
          </pc:spChg>
          <pc:spChg chg="mod">
            <ac:chgData name="ZQGEeky 张强" userId="e101f5870156e8d9" providerId="LiveId" clId="{C2F855CC-F537-480F-8479-21E995747179}" dt="2022-07-14T05:36:59.250" v="1" actId="2711"/>
            <ac:spMkLst>
              <pc:docMk/>
              <pc:sldMasterMk cId="54242849" sldId="2147483648"/>
              <pc:sldLayoutMk cId="4195612874" sldId="2147483650"/>
              <ac:spMk id="8" creationId="{563FD39E-0AF1-6874-4BF5-0BBCA61DB986}"/>
            </ac:spMkLst>
          </pc:spChg>
        </pc:sldLayoutChg>
        <pc:sldLayoutChg chg="modSp">
          <pc:chgData name="ZQGEeky 张强" userId="e101f5870156e8d9" providerId="LiveId" clId="{C2F855CC-F537-480F-8479-21E995747179}" dt="2022-07-14T05:37:30.556" v="4" actId="2711"/>
          <pc:sldLayoutMkLst>
            <pc:docMk/>
            <pc:sldMasterMk cId="54242849" sldId="2147483648"/>
            <pc:sldLayoutMk cId="339293125" sldId="2147483651"/>
          </pc:sldLayoutMkLst>
          <pc:spChg chg="mod">
            <ac:chgData name="ZQGEeky 张强" userId="e101f5870156e8d9" providerId="LiveId" clId="{C2F855CC-F537-480F-8479-21E995747179}" dt="2022-07-14T05:37:12.713" v="2" actId="2711"/>
            <ac:spMkLst>
              <pc:docMk/>
              <pc:sldMasterMk cId="54242849" sldId="2147483648"/>
              <pc:sldLayoutMk cId="339293125" sldId="2147483651"/>
              <ac:spMk id="85" creationId="{2451DF6A-7620-6243-2CF2-EDFD541E2EDD}"/>
            </ac:spMkLst>
          </pc:spChg>
          <pc:spChg chg="mod">
            <ac:chgData name="ZQGEeky 张强" userId="e101f5870156e8d9" providerId="LiveId" clId="{C2F855CC-F537-480F-8479-21E995747179}" dt="2022-07-14T05:37:22.381" v="3" actId="2711"/>
            <ac:spMkLst>
              <pc:docMk/>
              <pc:sldMasterMk cId="54242849" sldId="2147483648"/>
              <pc:sldLayoutMk cId="339293125" sldId="2147483651"/>
              <ac:spMk id="86" creationId="{4C6DADB5-BD46-533D-6DDF-EDDAE0BCE899}"/>
            </ac:spMkLst>
          </pc:spChg>
          <pc:spChg chg="mod">
            <ac:chgData name="ZQGEeky 张强" userId="e101f5870156e8d9" providerId="LiveId" clId="{C2F855CC-F537-480F-8479-21E995747179}" dt="2022-07-14T05:37:30.556" v="4" actId="2711"/>
            <ac:spMkLst>
              <pc:docMk/>
              <pc:sldMasterMk cId="54242849" sldId="2147483648"/>
              <pc:sldLayoutMk cId="339293125" sldId="2147483651"/>
              <ac:spMk id="88" creationId="{3BD420DF-9DA0-63AE-8076-AC47F4327755}"/>
            </ac:spMkLst>
          </pc:spChg>
        </pc:sldLayoutChg>
      </pc:sldMasterChg>
    </pc:docChg>
  </pc:docChgLst>
  <pc:docChgLst>
    <pc:chgData name="Zeeky 张强" userId="e101f5870156e8d9" providerId="LiveId" clId="{0A9967F8-6EFC-4DF3-85B9-BD977E9C7173}"/>
    <pc:docChg chg="undo custSel addSld delSld modSld delMainMaster modMainMaster modSection">
      <pc:chgData name="Zeeky 张强" userId="e101f5870156e8d9" providerId="LiveId" clId="{0A9967F8-6EFC-4DF3-85B9-BD977E9C7173}" dt="2022-06-27T14:01:08.319" v="1493" actId="2696"/>
      <pc:docMkLst>
        <pc:docMk/>
      </pc:docMkLst>
      <pc:sldChg chg="addSp delSp modSp mod">
        <pc:chgData name="Zeeky 张强" userId="e101f5870156e8d9" providerId="LiveId" clId="{0A9967F8-6EFC-4DF3-85B9-BD977E9C7173}" dt="2022-06-27T11:39:40.483" v="1063" actId="164"/>
        <pc:sldMkLst>
          <pc:docMk/>
          <pc:sldMk cId="2843105455" sldId="290"/>
        </pc:sldMkLst>
        <pc:spChg chg="mod">
          <ac:chgData name="Zeeky 张强" userId="e101f5870156e8d9" providerId="LiveId" clId="{0A9967F8-6EFC-4DF3-85B9-BD977E9C7173}" dt="2022-06-27T08:08:46.037" v="8"/>
          <ac:spMkLst>
            <pc:docMk/>
            <pc:sldMk cId="2843105455" sldId="290"/>
            <ac:spMk id="51" creationId="{4C6E0850-A429-5345-BC6E-3C552F53F21B}"/>
          </ac:spMkLst>
        </pc:spChg>
        <pc:spChg chg="mod">
          <ac:chgData name="Zeeky 张强" userId="e101f5870156e8d9" providerId="LiveId" clId="{0A9967F8-6EFC-4DF3-85B9-BD977E9C7173}" dt="2022-06-27T08:08:46.041" v="12"/>
          <ac:spMkLst>
            <pc:docMk/>
            <pc:sldMk cId="2843105455" sldId="290"/>
            <ac:spMk id="52" creationId="{7315E063-F22D-10AF-041E-44D97B87BFA4}"/>
          </ac:spMkLst>
        </pc:spChg>
        <pc:spChg chg="mod topLvl">
          <ac:chgData name="Zeeky 张强" userId="e101f5870156e8d9" providerId="LiveId" clId="{0A9967F8-6EFC-4DF3-85B9-BD977E9C7173}" dt="2022-06-27T11:39:40.483" v="1063" actId="164"/>
          <ac:spMkLst>
            <pc:docMk/>
            <pc:sldMk cId="2843105455" sldId="290"/>
            <ac:spMk id="62" creationId="{5EDBF586-5EB2-5F47-48E4-B4D06A326BC5}"/>
          </ac:spMkLst>
        </pc:spChg>
        <pc:spChg chg="mod topLvl">
          <ac:chgData name="Zeeky 张强" userId="e101f5870156e8d9" providerId="LiveId" clId="{0A9967F8-6EFC-4DF3-85B9-BD977E9C7173}" dt="2022-06-27T11:39:40.483" v="1063" actId="164"/>
          <ac:spMkLst>
            <pc:docMk/>
            <pc:sldMk cId="2843105455" sldId="290"/>
            <ac:spMk id="63" creationId="{66DAC2B9-994E-5F55-F785-182EF595E87E}"/>
          </ac:spMkLst>
        </pc:spChg>
        <pc:spChg chg="mod topLvl">
          <ac:chgData name="Zeeky 张强" userId="e101f5870156e8d9" providerId="LiveId" clId="{0A9967F8-6EFC-4DF3-85B9-BD977E9C7173}" dt="2022-06-27T11:39:40.483" v="1063" actId="164"/>
          <ac:spMkLst>
            <pc:docMk/>
            <pc:sldMk cId="2843105455" sldId="290"/>
            <ac:spMk id="64" creationId="{7133940A-B743-C5B5-69A4-99A82DD3916F}"/>
          </ac:spMkLst>
        </pc:spChg>
        <pc:spChg chg="mod topLvl">
          <ac:chgData name="Zeeky 张强" userId="e101f5870156e8d9" providerId="LiveId" clId="{0A9967F8-6EFC-4DF3-85B9-BD977E9C7173}" dt="2022-06-27T11:39:40.483" v="1063" actId="164"/>
          <ac:spMkLst>
            <pc:docMk/>
            <pc:sldMk cId="2843105455" sldId="290"/>
            <ac:spMk id="65" creationId="{284A856F-3A2B-5B68-09BD-8740F57BFCFC}"/>
          </ac:spMkLst>
        </pc:spChg>
        <pc:spChg chg="mod topLvl">
          <ac:chgData name="Zeeky 张强" userId="e101f5870156e8d9" providerId="LiveId" clId="{0A9967F8-6EFC-4DF3-85B9-BD977E9C7173}" dt="2022-06-27T11:39:40.483" v="1063" actId="164"/>
          <ac:spMkLst>
            <pc:docMk/>
            <pc:sldMk cId="2843105455" sldId="290"/>
            <ac:spMk id="66" creationId="{66B50BA5-C53F-0104-F7FC-2DF7B2875030}"/>
          </ac:spMkLst>
        </pc:spChg>
        <pc:spChg chg="mod topLvl">
          <ac:chgData name="Zeeky 张强" userId="e101f5870156e8d9" providerId="LiveId" clId="{0A9967F8-6EFC-4DF3-85B9-BD977E9C7173}" dt="2022-06-27T11:39:40.483" v="1063" actId="164"/>
          <ac:spMkLst>
            <pc:docMk/>
            <pc:sldMk cId="2843105455" sldId="290"/>
            <ac:spMk id="67" creationId="{434C1C32-8E6C-F1B2-2E68-CF0064DC328E}"/>
          </ac:spMkLst>
        </pc:spChg>
        <pc:spChg chg="mod topLvl">
          <ac:chgData name="Zeeky 张强" userId="e101f5870156e8d9" providerId="LiveId" clId="{0A9967F8-6EFC-4DF3-85B9-BD977E9C7173}" dt="2022-06-27T11:39:40.483" v="1063" actId="164"/>
          <ac:spMkLst>
            <pc:docMk/>
            <pc:sldMk cId="2843105455" sldId="290"/>
            <ac:spMk id="68" creationId="{A2243C40-1447-4ECB-94DC-ED44D7B7A490}"/>
          </ac:spMkLst>
        </pc:spChg>
        <pc:spChg chg="mod topLvl">
          <ac:chgData name="Zeeky 张强" userId="e101f5870156e8d9" providerId="LiveId" clId="{0A9967F8-6EFC-4DF3-85B9-BD977E9C7173}" dt="2022-06-27T11:39:40.483" v="1063" actId="164"/>
          <ac:spMkLst>
            <pc:docMk/>
            <pc:sldMk cId="2843105455" sldId="290"/>
            <ac:spMk id="69" creationId="{37186D62-5025-FB80-BF26-F38761B3C2C6}"/>
          </ac:spMkLst>
        </pc:spChg>
        <pc:spChg chg="mod topLvl">
          <ac:chgData name="Zeeky 张强" userId="e101f5870156e8d9" providerId="LiveId" clId="{0A9967F8-6EFC-4DF3-85B9-BD977E9C7173}" dt="2022-06-27T11:39:35.665" v="1062" actId="164"/>
          <ac:spMkLst>
            <pc:docMk/>
            <pc:sldMk cId="2843105455" sldId="290"/>
            <ac:spMk id="71" creationId="{6C6F83AC-08B3-E620-3A51-2838B7E743E3}"/>
          </ac:spMkLst>
        </pc:spChg>
        <pc:spChg chg="mod topLvl">
          <ac:chgData name="Zeeky 张强" userId="e101f5870156e8d9" providerId="LiveId" clId="{0A9967F8-6EFC-4DF3-85B9-BD977E9C7173}" dt="2022-06-27T11:39:35.665" v="1062" actId="164"/>
          <ac:spMkLst>
            <pc:docMk/>
            <pc:sldMk cId="2843105455" sldId="290"/>
            <ac:spMk id="74" creationId="{7C3CA385-C55A-8E96-AADF-A284F1065AA6}"/>
          </ac:spMkLst>
        </pc:spChg>
        <pc:spChg chg="mod topLvl">
          <ac:chgData name="Zeeky 张强" userId="e101f5870156e8d9" providerId="LiveId" clId="{0A9967F8-6EFC-4DF3-85B9-BD977E9C7173}" dt="2022-06-27T11:39:35.665" v="1062" actId="164"/>
          <ac:spMkLst>
            <pc:docMk/>
            <pc:sldMk cId="2843105455" sldId="290"/>
            <ac:spMk id="75" creationId="{3C23C24F-B015-C2D2-49B6-6F76D268CE19}"/>
          </ac:spMkLst>
        </pc:spChg>
        <pc:spChg chg="mod topLvl">
          <ac:chgData name="Zeeky 张强" userId="e101f5870156e8d9" providerId="LiveId" clId="{0A9967F8-6EFC-4DF3-85B9-BD977E9C7173}" dt="2022-06-27T11:39:35.665" v="1062" actId="164"/>
          <ac:spMkLst>
            <pc:docMk/>
            <pc:sldMk cId="2843105455" sldId="290"/>
            <ac:spMk id="76" creationId="{D12ACE34-0697-9A95-57D7-24F7F01BD555}"/>
          </ac:spMkLst>
        </pc:spChg>
        <pc:spChg chg="mod topLvl">
          <ac:chgData name="Zeeky 张强" userId="e101f5870156e8d9" providerId="LiveId" clId="{0A9967F8-6EFC-4DF3-85B9-BD977E9C7173}" dt="2022-06-27T11:39:35.665" v="1062" actId="164"/>
          <ac:spMkLst>
            <pc:docMk/>
            <pc:sldMk cId="2843105455" sldId="290"/>
            <ac:spMk id="77" creationId="{5DA4D2E0-1DA0-F69F-1414-EE8A70987ACD}"/>
          </ac:spMkLst>
        </pc:spChg>
        <pc:spChg chg="mod topLvl">
          <ac:chgData name="Zeeky 张强" userId="e101f5870156e8d9" providerId="LiveId" clId="{0A9967F8-6EFC-4DF3-85B9-BD977E9C7173}" dt="2022-06-27T11:39:35.665" v="1062" actId="164"/>
          <ac:spMkLst>
            <pc:docMk/>
            <pc:sldMk cId="2843105455" sldId="290"/>
            <ac:spMk id="78" creationId="{56F3C45D-307C-0355-A165-3F9A6684F560}"/>
          </ac:spMkLst>
        </pc:spChg>
        <pc:spChg chg="mod topLvl">
          <ac:chgData name="Zeeky 张强" userId="e101f5870156e8d9" providerId="LiveId" clId="{0A9967F8-6EFC-4DF3-85B9-BD977E9C7173}" dt="2022-06-27T11:39:35.665" v="1062" actId="164"/>
          <ac:spMkLst>
            <pc:docMk/>
            <pc:sldMk cId="2843105455" sldId="290"/>
            <ac:spMk id="79" creationId="{4835D6B0-7741-DEBA-EF5E-3BC3A7D7E8C6}"/>
          </ac:spMkLst>
        </pc:spChg>
        <pc:spChg chg="mod topLvl">
          <ac:chgData name="Zeeky 张强" userId="e101f5870156e8d9" providerId="LiveId" clId="{0A9967F8-6EFC-4DF3-85B9-BD977E9C7173}" dt="2022-06-27T11:39:35.665" v="1062" actId="164"/>
          <ac:spMkLst>
            <pc:docMk/>
            <pc:sldMk cId="2843105455" sldId="290"/>
            <ac:spMk id="80" creationId="{7FC60F8B-99CB-7D60-765A-072A8FFC967C}"/>
          </ac:spMkLst>
        </pc:spChg>
        <pc:spChg chg="mod topLvl">
          <ac:chgData name="Zeeky 张强" userId="e101f5870156e8d9" providerId="LiveId" clId="{0A9967F8-6EFC-4DF3-85B9-BD977E9C7173}" dt="2022-06-27T11:39:35.665" v="1062" actId="164"/>
          <ac:spMkLst>
            <pc:docMk/>
            <pc:sldMk cId="2843105455" sldId="290"/>
            <ac:spMk id="81" creationId="{8D37FD50-3676-06DE-91F5-BC2D0E7245F9}"/>
          </ac:spMkLst>
        </pc:spChg>
        <pc:spChg chg="mod topLvl">
          <ac:chgData name="Zeeky 张强" userId="e101f5870156e8d9" providerId="LiveId" clId="{0A9967F8-6EFC-4DF3-85B9-BD977E9C7173}" dt="2022-06-27T11:39:35.665" v="1062" actId="164"/>
          <ac:spMkLst>
            <pc:docMk/>
            <pc:sldMk cId="2843105455" sldId="290"/>
            <ac:spMk id="82" creationId="{98683D1D-5718-DFDF-4884-85D9D8187C6D}"/>
          </ac:spMkLst>
        </pc:spChg>
        <pc:spChg chg="mod topLvl">
          <ac:chgData name="Zeeky 张强" userId="e101f5870156e8d9" providerId="LiveId" clId="{0A9967F8-6EFC-4DF3-85B9-BD977E9C7173}" dt="2022-06-27T11:39:35.665" v="1062" actId="164"/>
          <ac:spMkLst>
            <pc:docMk/>
            <pc:sldMk cId="2843105455" sldId="290"/>
            <ac:spMk id="83" creationId="{A94C9B86-690F-D730-7FA1-AA592B76846A}"/>
          </ac:spMkLst>
        </pc:spChg>
        <pc:spChg chg="mod topLvl">
          <ac:chgData name="Zeeky 张强" userId="e101f5870156e8d9" providerId="LiveId" clId="{0A9967F8-6EFC-4DF3-85B9-BD977E9C7173}" dt="2022-06-27T11:39:35.665" v="1062" actId="164"/>
          <ac:spMkLst>
            <pc:docMk/>
            <pc:sldMk cId="2843105455" sldId="290"/>
            <ac:spMk id="84" creationId="{ABF3D64B-4F6D-1A82-BB6B-162B64588F53}"/>
          </ac:spMkLst>
        </pc:spChg>
        <pc:spChg chg="mod topLvl">
          <ac:chgData name="Zeeky 张强" userId="e101f5870156e8d9" providerId="LiveId" clId="{0A9967F8-6EFC-4DF3-85B9-BD977E9C7173}" dt="2022-06-27T11:39:35.665" v="1062" actId="164"/>
          <ac:spMkLst>
            <pc:docMk/>
            <pc:sldMk cId="2843105455" sldId="290"/>
            <ac:spMk id="86" creationId="{C2781612-B562-BEE3-1C35-0F63D825A785}"/>
          </ac:spMkLst>
        </pc:spChg>
        <pc:spChg chg="mod topLvl">
          <ac:chgData name="Zeeky 张强" userId="e101f5870156e8d9" providerId="LiveId" clId="{0A9967F8-6EFC-4DF3-85B9-BD977E9C7173}" dt="2022-06-27T11:39:35.665" v="1062" actId="164"/>
          <ac:spMkLst>
            <pc:docMk/>
            <pc:sldMk cId="2843105455" sldId="290"/>
            <ac:spMk id="87" creationId="{FB12B9BF-79C3-59D8-6B8B-5176979B8984}"/>
          </ac:spMkLst>
        </pc:spChg>
        <pc:spChg chg="mod">
          <ac:chgData name="Zeeky 张强" userId="e101f5870156e8d9" providerId="LiveId" clId="{0A9967F8-6EFC-4DF3-85B9-BD977E9C7173}" dt="2022-06-27T11:37:01.896" v="1044" actId="207"/>
          <ac:spMkLst>
            <pc:docMk/>
            <pc:sldMk cId="2843105455" sldId="290"/>
            <ac:spMk id="89" creationId="{16A26035-73A9-A4C1-60BB-F6A685CE8C23}"/>
          </ac:spMkLst>
        </pc:spChg>
        <pc:spChg chg="mod">
          <ac:chgData name="Zeeky 张强" userId="e101f5870156e8d9" providerId="LiveId" clId="{0A9967F8-6EFC-4DF3-85B9-BD977E9C7173}" dt="2022-06-27T11:37:01.896" v="1044" actId="207"/>
          <ac:spMkLst>
            <pc:docMk/>
            <pc:sldMk cId="2843105455" sldId="290"/>
            <ac:spMk id="90" creationId="{0BA99B17-B38A-FC66-5807-3FBEC959A0C5}"/>
          </ac:spMkLst>
        </pc:spChg>
        <pc:spChg chg="mod">
          <ac:chgData name="Zeeky 张强" userId="e101f5870156e8d9" providerId="LiveId" clId="{0A9967F8-6EFC-4DF3-85B9-BD977E9C7173}" dt="2022-06-27T11:37:01.896" v="1044" actId="207"/>
          <ac:spMkLst>
            <pc:docMk/>
            <pc:sldMk cId="2843105455" sldId="290"/>
            <ac:spMk id="91" creationId="{2E26AA4B-8C71-5E7F-3157-30A6CE57A281}"/>
          </ac:spMkLst>
        </pc:spChg>
        <pc:spChg chg="mod">
          <ac:chgData name="Zeeky 张强" userId="e101f5870156e8d9" providerId="LiveId" clId="{0A9967F8-6EFC-4DF3-85B9-BD977E9C7173}" dt="2022-06-27T11:37:01.896" v="1044" actId="207"/>
          <ac:spMkLst>
            <pc:docMk/>
            <pc:sldMk cId="2843105455" sldId="290"/>
            <ac:spMk id="92" creationId="{30E01097-D1B0-04D1-3F04-5C2D72DB26DD}"/>
          </ac:spMkLst>
        </pc:spChg>
        <pc:spChg chg="mod">
          <ac:chgData name="Zeeky 张强" userId="e101f5870156e8d9" providerId="LiveId" clId="{0A9967F8-6EFC-4DF3-85B9-BD977E9C7173}" dt="2022-06-27T11:37:01.896" v="1044" actId="207"/>
          <ac:spMkLst>
            <pc:docMk/>
            <pc:sldMk cId="2843105455" sldId="290"/>
            <ac:spMk id="93" creationId="{F13E4E17-454E-AFD5-CA37-ABC5BC2F4F84}"/>
          </ac:spMkLst>
        </pc:spChg>
        <pc:spChg chg="mod">
          <ac:chgData name="Zeeky 张强" userId="e101f5870156e8d9" providerId="LiveId" clId="{0A9967F8-6EFC-4DF3-85B9-BD977E9C7173}" dt="2022-06-27T11:37:01.896" v="1044" actId="207"/>
          <ac:spMkLst>
            <pc:docMk/>
            <pc:sldMk cId="2843105455" sldId="290"/>
            <ac:spMk id="94" creationId="{87D0F6DB-4BFE-5B36-CFD2-9D31F39A1790}"/>
          </ac:spMkLst>
        </pc:spChg>
        <pc:spChg chg="mod">
          <ac:chgData name="Zeeky 张强" userId="e101f5870156e8d9" providerId="LiveId" clId="{0A9967F8-6EFC-4DF3-85B9-BD977E9C7173}" dt="2022-06-27T11:37:01.896" v="1044" actId="207"/>
          <ac:spMkLst>
            <pc:docMk/>
            <pc:sldMk cId="2843105455" sldId="290"/>
            <ac:spMk id="95" creationId="{E2239032-0765-7B8C-BB3D-F10CA55EC7B8}"/>
          </ac:spMkLst>
        </pc:spChg>
        <pc:spChg chg="mod topLvl">
          <ac:chgData name="Zeeky 张强" userId="e101f5870156e8d9" providerId="LiveId" clId="{0A9967F8-6EFC-4DF3-85B9-BD977E9C7173}" dt="2022-06-27T11:38:19.727" v="1053" actId="164"/>
          <ac:spMkLst>
            <pc:docMk/>
            <pc:sldMk cId="2843105455" sldId="290"/>
            <ac:spMk id="97" creationId="{0C4FEB9D-7542-7C3A-0E35-F64FDC3D88A3}"/>
          </ac:spMkLst>
        </pc:spChg>
        <pc:spChg chg="mod topLvl">
          <ac:chgData name="Zeeky 张强" userId="e101f5870156e8d9" providerId="LiveId" clId="{0A9967F8-6EFC-4DF3-85B9-BD977E9C7173}" dt="2022-06-27T11:38:19.727" v="1053" actId="164"/>
          <ac:spMkLst>
            <pc:docMk/>
            <pc:sldMk cId="2843105455" sldId="290"/>
            <ac:spMk id="98" creationId="{667F8F4C-8DE7-2F86-452E-34687FC2F347}"/>
          </ac:spMkLst>
        </pc:spChg>
        <pc:spChg chg="mod topLvl">
          <ac:chgData name="Zeeky 张强" userId="e101f5870156e8d9" providerId="LiveId" clId="{0A9967F8-6EFC-4DF3-85B9-BD977E9C7173}" dt="2022-06-27T11:38:19.727" v="1053" actId="164"/>
          <ac:spMkLst>
            <pc:docMk/>
            <pc:sldMk cId="2843105455" sldId="290"/>
            <ac:spMk id="99" creationId="{3D1D472D-9C04-5D29-7A9C-0F15C2748711}"/>
          </ac:spMkLst>
        </pc:spChg>
        <pc:spChg chg="mod topLvl">
          <ac:chgData name="Zeeky 张强" userId="e101f5870156e8d9" providerId="LiveId" clId="{0A9967F8-6EFC-4DF3-85B9-BD977E9C7173}" dt="2022-06-27T11:38:19.727" v="1053" actId="164"/>
          <ac:spMkLst>
            <pc:docMk/>
            <pc:sldMk cId="2843105455" sldId="290"/>
            <ac:spMk id="100" creationId="{EEC064BB-8632-A788-62E6-9FCF3E5A0A9E}"/>
          </ac:spMkLst>
        </pc:spChg>
        <pc:spChg chg="mod topLvl">
          <ac:chgData name="Zeeky 张强" userId="e101f5870156e8d9" providerId="LiveId" clId="{0A9967F8-6EFC-4DF3-85B9-BD977E9C7173}" dt="2022-06-27T11:38:19.727" v="1053" actId="164"/>
          <ac:spMkLst>
            <pc:docMk/>
            <pc:sldMk cId="2843105455" sldId="290"/>
            <ac:spMk id="101" creationId="{AE32D3C6-AE6C-A8B4-A735-70396FACFC26}"/>
          </ac:spMkLst>
        </pc:spChg>
        <pc:spChg chg="mod topLvl">
          <ac:chgData name="Zeeky 张强" userId="e101f5870156e8d9" providerId="LiveId" clId="{0A9967F8-6EFC-4DF3-85B9-BD977E9C7173}" dt="2022-06-27T11:38:19.727" v="1053" actId="164"/>
          <ac:spMkLst>
            <pc:docMk/>
            <pc:sldMk cId="2843105455" sldId="290"/>
            <ac:spMk id="102" creationId="{48E91CE1-A9BA-4CC9-3B59-3DE0BC54AAE5}"/>
          </ac:spMkLst>
        </pc:spChg>
        <pc:spChg chg="mod topLvl">
          <ac:chgData name="Zeeky 张强" userId="e101f5870156e8d9" providerId="LiveId" clId="{0A9967F8-6EFC-4DF3-85B9-BD977E9C7173}" dt="2022-06-27T11:38:19.727" v="1053" actId="164"/>
          <ac:spMkLst>
            <pc:docMk/>
            <pc:sldMk cId="2843105455" sldId="290"/>
            <ac:spMk id="103" creationId="{17EC2E4E-143F-EA4B-6F3E-754772FDFFCD}"/>
          </ac:spMkLst>
        </pc:spChg>
        <pc:spChg chg="mod topLvl">
          <ac:chgData name="Zeeky 张强" userId="e101f5870156e8d9" providerId="LiveId" clId="{0A9967F8-6EFC-4DF3-85B9-BD977E9C7173}" dt="2022-06-27T11:38:19.727" v="1053" actId="164"/>
          <ac:spMkLst>
            <pc:docMk/>
            <pc:sldMk cId="2843105455" sldId="290"/>
            <ac:spMk id="104" creationId="{E25B7D2E-A4EE-91B2-9396-D4ECB3079DD3}"/>
          </ac:spMkLst>
        </pc:spChg>
        <pc:spChg chg="mod topLvl">
          <ac:chgData name="Zeeky 张强" userId="e101f5870156e8d9" providerId="LiveId" clId="{0A9967F8-6EFC-4DF3-85B9-BD977E9C7173}" dt="2022-06-27T11:38:19.727" v="1053" actId="164"/>
          <ac:spMkLst>
            <pc:docMk/>
            <pc:sldMk cId="2843105455" sldId="290"/>
            <ac:spMk id="105" creationId="{98E376C4-B675-C2E6-A29B-99E4E951B223}"/>
          </ac:spMkLst>
        </pc:spChg>
        <pc:spChg chg="mod topLvl">
          <ac:chgData name="Zeeky 张强" userId="e101f5870156e8d9" providerId="LiveId" clId="{0A9967F8-6EFC-4DF3-85B9-BD977E9C7173}" dt="2022-06-27T11:38:19.727" v="1053" actId="164"/>
          <ac:spMkLst>
            <pc:docMk/>
            <pc:sldMk cId="2843105455" sldId="290"/>
            <ac:spMk id="106" creationId="{120E8BED-AF11-5B37-C3CB-74653B552125}"/>
          </ac:spMkLst>
        </pc:spChg>
        <pc:spChg chg="mod topLvl">
          <ac:chgData name="Zeeky 张强" userId="e101f5870156e8d9" providerId="LiveId" clId="{0A9967F8-6EFC-4DF3-85B9-BD977E9C7173}" dt="2022-06-27T11:38:19.727" v="1053" actId="164"/>
          <ac:spMkLst>
            <pc:docMk/>
            <pc:sldMk cId="2843105455" sldId="290"/>
            <ac:spMk id="107" creationId="{2D6D5FCB-A799-E078-C03D-95B2ADC60AB8}"/>
          </ac:spMkLst>
        </pc:spChg>
        <pc:spChg chg="mod topLvl">
          <ac:chgData name="Zeeky 张强" userId="e101f5870156e8d9" providerId="LiveId" clId="{0A9967F8-6EFC-4DF3-85B9-BD977E9C7173}" dt="2022-06-27T11:38:19.727" v="1053" actId="164"/>
          <ac:spMkLst>
            <pc:docMk/>
            <pc:sldMk cId="2843105455" sldId="290"/>
            <ac:spMk id="108" creationId="{3AF50700-6435-5EC5-AA3A-6F4DA6B3B986}"/>
          </ac:spMkLst>
        </pc:spChg>
        <pc:spChg chg="mod">
          <ac:chgData name="Zeeky 张强" userId="e101f5870156e8d9" providerId="LiveId" clId="{0A9967F8-6EFC-4DF3-85B9-BD977E9C7173}" dt="2022-06-27T08:08:46.040" v="10"/>
          <ac:spMkLst>
            <pc:docMk/>
            <pc:sldMk cId="2843105455" sldId="290"/>
            <ac:spMk id="110" creationId="{CF10EBFF-BCA7-D90D-9266-2DE38BFEFCAA}"/>
          </ac:spMkLst>
        </pc:spChg>
        <pc:grpChg chg="del">
          <ac:chgData name="Zeeky 张强" userId="e101f5870156e8d9" providerId="LiveId" clId="{0A9967F8-6EFC-4DF3-85B9-BD977E9C7173}" dt="2022-06-27T11:36:26.195" v="1041" actId="165"/>
          <ac:grpSpMkLst>
            <pc:docMk/>
            <pc:sldMk cId="2843105455" sldId="290"/>
            <ac:grpSpMk id="2" creationId="{C32FF798-8BB3-6366-500A-34E11A924EF1}"/>
          </ac:grpSpMkLst>
        </pc:grpChg>
        <pc:grpChg chg="add mod">
          <ac:chgData name="Zeeky 张强" userId="e101f5870156e8d9" providerId="LiveId" clId="{0A9967F8-6EFC-4DF3-85B9-BD977E9C7173}" dt="2022-06-27T11:39:40.483" v="1063" actId="164"/>
          <ac:grpSpMkLst>
            <pc:docMk/>
            <pc:sldMk cId="2843105455" sldId="290"/>
            <ac:grpSpMk id="3" creationId="{7C6E66C6-1E16-EFE8-9705-D6BB305BE30D}"/>
          </ac:grpSpMkLst>
        </pc:grpChg>
        <pc:grpChg chg="add mod">
          <ac:chgData name="Zeeky 张强" userId="e101f5870156e8d9" providerId="LiveId" clId="{0A9967F8-6EFC-4DF3-85B9-BD977E9C7173}" dt="2022-06-27T11:39:40.483" v="1063" actId="164"/>
          <ac:grpSpMkLst>
            <pc:docMk/>
            <pc:sldMk cId="2843105455" sldId="290"/>
            <ac:grpSpMk id="4" creationId="{A73339DA-F095-1051-E3BA-AD04C4FFAF54}"/>
          </ac:grpSpMkLst>
        </pc:grpChg>
        <pc:grpChg chg="add mod">
          <ac:chgData name="Zeeky 张强" userId="e101f5870156e8d9" providerId="LiveId" clId="{0A9967F8-6EFC-4DF3-85B9-BD977E9C7173}" dt="2022-06-27T11:39:40.483" v="1063" actId="164"/>
          <ac:grpSpMkLst>
            <pc:docMk/>
            <pc:sldMk cId="2843105455" sldId="290"/>
            <ac:grpSpMk id="5" creationId="{208DCA34-411F-C07E-EE43-1A73F74E1DA4}"/>
          </ac:grpSpMkLst>
        </pc:grpChg>
        <pc:grpChg chg="del mod topLvl">
          <ac:chgData name="Zeeky 张强" userId="e101f5870156e8d9" providerId="LiveId" clId="{0A9967F8-6EFC-4DF3-85B9-BD977E9C7173}" dt="2022-06-27T11:38:27.435" v="1055" actId="165"/>
          <ac:grpSpMkLst>
            <pc:docMk/>
            <pc:sldMk cId="2843105455" sldId="290"/>
            <ac:grpSpMk id="70" creationId="{EC9387D0-4581-DA7C-5BE6-901E1F061B3F}"/>
          </ac:grpSpMkLst>
        </pc:grpChg>
        <pc:grpChg chg="del mod topLvl">
          <ac:chgData name="Zeeky 张强" userId="e101f5870156e8d9" providerId="LiveId" clId="{0A9967F8-6EFC-4DF3-85B9-BD977E9C7173}" dt="2022-06-27T11:38:31.336" v="1056" actId="165"/>
          <ac:grpSpMkLst>
            <pc:docMk/>
            <pc:sldMk cId="2843105455" sldId="290"/>
            <ac:grpSpMk id="72" creationId="{63A18E77-E21F-9DA0-5CA6-1CA081381C44}"/>
          </ac:grpSpMkLst>
        </pc:grpChg>
        <pc:grpChg chg="del mod topLvl">
          <ac:chgData name="Zeeky 张强" userId="e101f5870156e8d9" providerId="LiveId" clId="{0A9967F8-6EFC-4DF3-85B9-BD977E9C7173}" dt="2022-06-27T11:38:51.037" v="1058" actId="165"/>
          <ac:grpSpMkLst>
            <pc:docMk/>
            <pc:sldMk cId="2843105455" sldId="290"/>
            <ac:grpSpMk id="73" creationId="{67351C41-EF2F-FA4C-A00F-8B5FC00EA451}"/>
          </ac:grpSpMkLst>
        </pc:grpChg>
        <pc:grpChg chg="del mod topLvl">
          <ac:chgData name="Zeeky 张强" userId="e101f5870156e8d9" providerId="LiveId" clId="{0A9967F8-6EFC-4DF3-85B9-BD977E9C7173}" dt="2022-06-27T11:38:51.037" v="1058" actId="165"/>
          <ac:grpSpMkLst>
            <pc:docMk/>
            <pc:sldMk cId="2843105455" sldId="290"/>
            <ac:grpSpMk id="85" creationId="{F8D09BD3-4071-2329-D1D2-D0F8ABF182CB}"/>
          </ac:grpSpMkLst>
        </pc:grpChg>
        <pc:grpChg chg="mod topLvl">
          <ac:chgData name="Zeeky 张强" userId="e101f5870156e8d9" providerId="LiveId" clId="{0A9967F8-6EFC-4DF3-85B9-BD977E9C7173}" dt="2022-06-27T11:39:40.483" v="1063" actId="164"/>
          <ac:grpSpMkLst>
            <pc:docMk/>
            <pc:sldMk cId="2843105455" sldId="290"/>
            <ac:grpSpMk id="88" creationId="{BA39AE7C-552B-8A59-16A7-85088C0D411E}"/>
          </ac:grpSpMkLst>
        </pc:grpChg>
        <pc:grpChg chg="del mod topLvl">
          <ac:chgData name="Zeeky 张强" userId="e101f5870156e8d9" providerId="LiveId" clId="{0A9967F8-6EFC-4DF3-85B9-BD977E9C7173}" dt="2022-06-27T11:37:05.105" v="1045" actId="165"/>
          <ac:grpSpMkLst>
            <pc:docMk/>
            <pc:sldMk cId="2843105455" sldId="290"/>
            <ac:grpSpMk id="96" creationId="{B83A8DC8-C7FF-2175-A240-7FE81F3B14FB}"/>
          </ac:grpSpMkLst>
        </pc:grpChg>
      </pc:sldChg>
      <pc:sldChg chg="addSp delSp modSp mod chgLayout">
        <pc:chgData name="Zeeky 张强" userId="e101f5870156e8d9" providerId="LiveId" clId="{0A9967F8-6EFC-4DF3-85B9-BD977E9C7173}" dt="2022-06-27T11:44:19.632" v="1108" actId="164"/>
        <pc:sldMkLst>
          <pc:docMk/>
          <pc:sldMk cId="2471368407" sldId="291"/>
        </pc:sldMkLst>
        <pc:spChg chg="add mod ord">
          <ac:chgData name="Zeeky 张强" userId="e101f5870156e8d9" providerId="LiveId" clId="{0A9967F8-6EFC-4DF3-85B9-BD977E9C7173}" dt="2022-06-27T08:38:22.205" v="501" actId="20577"/>
          <ac:spMkLst>
            <pc:docMk/>
            <pc:sldMk cId="2471368407" sldId="291"/>
            <ac:spMk id="3" creationId="{9C023BD8-6172-E21A-0245-C76E01194581}"/>
          </ac:spMkLst>
        </pc:spChg>
        <pc:spChg chg="add mod ord">
          <ac:chgData name="Zeeky 张强" userId="e101f5870156e8d9" providerId="LiveId" clId="{0A9967F8-6EFC-4DF3-85B9-BD977E9C7173}" dt="2022-06-27T08:38:27.918" v="510" actId="20577"/>
          <ac:spMkLst>
            <pc:docMk/>
            <pc:sldMk cId="2471368407" sldId="291"/>
            <ac:spMk id="4" creationId="{3660B69A-4709-3B36-7E7A-45C1596C974D}"/>
          </ac:spMkLst>
        </pc:spChg>
        <pc:spChg chg="del">
          <ac:chgData name="Zeeky 张强" userId="e101f5870156e8d9" providerId="LiveId" clId="{0A9967F8-6EFC-4DF3-85B9-BD977E9C7173}" dt="2022-06-27T08:26:38.460" v="335" actId="21"/>
          <ac:spMkLst>
            <pc:docMk/>
            <pc:sldMk cId="2471368407" sldId="291"/>
            <ac:spMk id="6" creationId="{DB9FD4E9-64D4-49D8-87A3-D1790BC57266}"/>
          </ac:spMkLst>
        </pc:spChg>
        <pc:spChg chg="del mod">
          <ac:chgData name="Zeeky 张强" userId="e101f5870156e8d9" providerId="LiveId" clId="{0A9967F8-6EFC-4DF3-85B9-BD977E9C7173}" dt="2022-06-27T08:26:38.460" v="335" actId="21"/>
          <ac:spMkLst>
            <pc:docMk/>
            <pc:sldMk cId="2471368407" sldId="291"/>
            <ac:spMk id="7" creationId="{7B207B7C-F034-E738-EE84-D8EB5ACB2CF5}"/>
          </ac:spMkLst>
        </pc:spChg>
        <pc:spChg chg="del mod">
          <ac:chgData name="Zeeky 张强" userId="e101f5870156e8d9" providerId="LiveId" clId="{0A9967F8-6EFC-4DF3-85B9-BD977E9C7173}" dt="2022-06-27T08:26:38.460" v="335" actId="21"/>
          <ac:spMkLst>
            <pc:docMk/>
            <pc:sldMk cId="2471368407" sldId="291"/>
            <ac:spMk id="8" creationId="{1C214F3C-4962-0311-C2D9-789786AECCC2}"/>
          </ac:spMkLst>
        </pc:spChg>
        <pc:spChg chg="mod">
          <ac:chgData name="Zeeky 张强" userId="e101f5870156e8d9" providerId="LiveId" clId="{0A9967F8-6EFC-4DF3-85B9-BD977E9C7173}" dt="2022-06-27T08:10:50.061" v="49" actId="3064"/>
          <ac:spMkLst>
            <pc:docMk/>
            <pc:sldMk cId="2471368407" sldId="291"/>
            <ac:spMk id="30" creationId="{14822838-07EC-E27B-2096-D6FCA5857E20}"/>
          </ac:spMkLst>
        </pc:spChg>
        <pc:spChg chg="mod">
          <ac:chgData name="Zeeky 张强" userId="e101f5870156e8d9" providerId="LiveId" clId="{0A9967F8-6EFC-4DF3-85B9-BD977E9C7173}" dt="2022-06-27T08:10:50.061" v="49" actId="3064"/>
          <ac:spMkLst>
            <pc:docMk/>
            <pc:sldMk cId="2471368407" sldId="291"/>
            <ac:spMk id="31" creationId="{C25329BD-832E-001A-451E-45ED539A969B}"/>
          </ac:spMkLst>
        </pc:spChg>
        <pc:spChg chg="mod">
          <ac:chgData name="Zeeky 张强" userId="e101f5870156e8d9" providerId="LiveId" clId="{0A9967F8-6EFC-4DF3-85B9-BD977E9C7173}" dt="2022-06-27T08:10:50.061" v="49" actId="3064"/>
          <ac:spMkLst>
            <pc:docMk/>
            <pc:sldMk cId="2471368407" sldId="291"/>
            <ac:spMk id="32" creationId="{10948C02-38DB-6665-C7A4-C420B1D603DA}"/>
          </ac:spMkLst>
        </pc:spChg>
        <pc:spChg chg="mod">
          <ac:chgData name="Zeeky 张强" userId="e101f5870156e8d9" providerId="LiveId" clId="{0A9967F8-6EFC-4DF3-85B9-BD977E9C7173}" dt="2022-06-27T08:10:50.061" v="49" actId="3064"/>
          <ac:spMkLst>
            <pc:docMk/>
            <pc:sldMk cId="2471368407" sldId="291"/>
            <ac:spMk id="33" creationId="{BE5C9BFA-B9F6-12FC-0018-D609CC7164F6}"/>
          </ac:spMkLst>
        </pc:spChg>
        <pc:spChg chg="mod topLvl">
          <ac:chgData name="Zeeky 张强" userId="e101f5870156e8d9" providerId="LiveId" clId="{0A9967F8-6EFC-4DF3-85B9-BD977E9C7173}" dt="2022-06-27T11:44:19.632" v="1108" actId="164"/>
          <ac:spMkLst>
            <pc:docMk/>
            <pc:sldMk cId="2471368407" sldId="291"/>
            <ac:spMk id="41" creationId="{C2160625-D3C3-4F52-27C3-81DEF89412D1}"/>
          </ac:spMkLst>
        </pc:spChg>
        <pc:spChg chg="mod topLvl">
          <ac:chgData name="Zeeky 张强" userId="e101f5870156e8d9" providerId="LiveId" clId="{0A9967F8-6EFC-4DF3-85B9-BD977E9C7173}" dt="2022-06-27T11:44:19.632" v="1108" actId="164"/>
          <ac:spMkLst>
            <pc:docMk/>
            <pc:sldMk cId="2471368407" sldId="291"/>
            <ac:spMk id="42" creationId="{CDA9C3B0-0061-1736-8A56-744C485A2AB8}"/>
          </ac:spMkLst>
        </pc:spChg>
        <pc:spChg chg="mod topLvl">
          <ac:chgData name="Zeeky 张强" userId="e101f5870156e8d9" providerId="LiveId" clId="{0A9967F8-6EFC-4DF3-85B9-BD977E9C7173}" dt="2022-06-27T11:44:19.632" v="1108" actId="164"/>
          <ac:spMkLst>
            <pc:docMk/>
            <pc:sldMk cId="2471368407" sldId="291"/>
            <ac:spMk id="43" creationId="{797BF61B-7E9C-3B81-973E-C4D2855D1D6D}"/>
          </ac:spMkLst>
        </pc:spChg>
        <pc:spChg chg="mod topLvl">
          <ac:chgData name="Zeeky 张强" userId="e101f5870156e8d9" providerId="LiveId" clId="{0A9967F8-6EFC-4DF3-85B9-BD977E9C7173}" dt="2022-06-27T11:44:19.632" v="1108" actId="164"/>
          <ac:spMkLst>
            <pc:docMk/>
            <pc:sldMk cId="2471368407" sldId="291"/>
            <ac:spMk id="44" creationId="{D0EEDD28-D76F-1002-0C78-C4BE1B430E81}"/>
          </ac:spMkLst>
        </pc:spChg>
        <pc:spChg chg="mod topLvl">
          <ac:chgData name="Zeeky 张强" userId="e101f5870156e8d9" providerId="LiveId" clId="{0A9967F8-6EFC-4DF3-85B9-BD977E9C7173}" dt="2022-06-27T11:44:19.632" v="1108" actId="164"/>
          <ac:spMkLst>
            <pc:docMk/>
            <pc:sldMk cId="2471368407" sldId="291"/>
            <ac:spMk id="45" creationId="{469D8B5B-B0BD-6700-2B24-B0930DEEFC4D}"/>
          </ac:spMkLst>
        </pc:spChg>
        <pc:spChg chg="mod topLvl">
          <ac:chgData name="Zeeky 张强" userId="e101f5870156e8d9" providerId="LiveId" clId="{0A9967F8-6EFC-4DF3-85B9-BD977E9C7173}" dt="2022-06-27T11:44:19.632" v="1108" actId="164"/>
          <ac:spMkLst>
            <pc:docMk/>
            <pc:sldMk cId="2471368407" sldId="291"/>
            <ac:spMk id="46" creationId="{25F023B1-BE3C-61F1-51D7-E88323A98A46}"/>
          </ac:spMkLst>
        </pc:spChg>
        <pc:spChg chg="mod topLvl">
          <ac:chgData name="Zeeky 张强" userId="e101f5870156e8d9" providerId="LiveId" clId="{0A9967F8-6EFC-4DF3-85B9-BD977E9C7173}" dt="2022-06-27T11:44:19.632" v="1108" actId="164"/>
          <ac:spMkLst>
            <pc:docMk/>
            <pc:sldMk cId="2471368407" sldId="291"/>
            <ac:spMk id="47" creationId="{44C41299-99D9-9461-29F1-52E8AD8C0A1E}"/>
          </ac:spMkLst>
        </pc:spChg>
        <pc:spChg chg="mod topLvl">
          <ac:chgData name="Zeeky 张强" userId="e101f5870156e8d9" providerId="LiveId" clId="{0A9967F8-6EFC-4DF3-85B9-BD977E9C7173}" dt="2022-06-27T11:44:19.632" v="1108" actId="164"/>
          <ac:spMkLst>
            <pc:docMk/>
            <pc:sldMk cId="2471368407" sldId="291"/>
            <ac:spMk id="48" creationId="{B3FFF697-F224-3A5F-BD51-3812544D71DE}"/>
          </ac:spMkLst>
        </pc:spChg>
        <pc:spChg chg="mod topLvl">
          <ac:chgData name="Zeeky 张强" userId="e101f5870156e8d9" providerId="LiveId" clId="{0A9967F8-6EFC-4DF3-85B9-BD977E9C7173}" dt="2022-06-27T11:44:19.632" v="1108" actId="164"/>
          <ac:spMkLst>
            <pc:docMk/>
            <pc:sldMk cId="2471368407" sldId="291"/>
            <ac:spMk id="49" creationId="{55D324F4-E102-07F9-32F7-3147A5E27382}"/>
          </ac:spMkLst>
        </pc:spChg>
        <pc:spChg chg="mod topLvl">
          <ac:chgData name="Zeeky 张强" userId="e101f5870156e8d9" providerId="LiveId" clId="{0A9967F8-6EFC-4DF3-85B9-BD977E9C7173}" dt="2022-06-27T11:44:19.632" v="1108" actId="164"/>
          <ac:spMkLst>
            <pc:docMk/>
            <pc:sldMk cId="2471368407" sldId="291"/>
            <ac:spMk id="50" creationId="{A8334947-E066-1ED1-5F07-C91CB97FDDC5}"/>
          </ac:spMkLst>
        </pc:spChg>
        <pc:spChg chg="mod topLvl">
          <ac:chgData name="Zeeky 张强" userId="e101f5870156e8d9" providerId="LiveId" clId="{0A9967F8-6EFC-4DF3-85B9-BD977E9C7173}" dt="2022-06-27T11:44:19.632" v="1108" actId="164"/>
          <ac:spMkLst>
            <pc:docMk/>
            <pc:sldMk cId="2471368407" sldId="291"/>
            <ac:spMk id="51" creationId="{A625680A-0FB3-F31B-90B3-A19601C34C18}"/>
          </ac:spMkLst>
        </pc:spChg>
        <pc:spChg chg="mod topLvl">
          <ac:chgData name="Zeeky 张强" userId="e101f5870156e8d9" providerId="LiveId" clId="{0A9967F8-6EFC-4DF3-85B9-BD977E9C7173}" dt="2022-06-27T11:44:13.197" v="1107" actId="164"/>
          <ac:spMkLst>
            <pc:docMk/>
            <pc:sldMk cId="2471368407" sldId="291"/>
            <ac:spMk id="53" creationId="{B8D7851B-6D90-DC20-4F47-12FCE46F49D9}"/>
          </ac:spMkLst>
        </pc:spChg>
        <pc:spChg chg="mod topLvl">
          <ac:chgData name="Zeeky 张强" userId="e101f5870156e8d9" providerId="LiveId" clId="{0A9967F8-6EFC-4DF3-85B9-BD977E9C7173}" dt="2022-06-27T11:44:13.197" v="1107" actId="164"/>
          <ac:spMkLst>
            <pc:docMk/>
            <pc:sldMk cId="2471368407" sldId="291"/>
            <ac:spMk id="54" creationId="{BA2A55ED-F757-FC08-C403-D966D7C371C0}"/>
          </ac:spMkLst>
        </pc:spChg>
        <pc:spChg chg="mod topLvl">
          <ac:chgData name="Zeeky 张强" userId="e101f5870156e8d9" providerId="LiveId" clId="{0A9967F8-6EFC-4DF3-85B9-BD977E9C7173}" dt="2022-06-27T11:44:13.197" v="1107" actId="164"/>
          <ac:spMkLst>
            <pc:docMk/>
            <pc:sldMk cId="2471368407" sldId="291"/>
            <ac:spMk id="55" creationId="{6713C059-7D49-AA29-AFC7-AEA47BF9345F}"/>
          </ac:spMkLst>
        </pc:spChg>
        <pc:spChg chg="mod topLvl">
          <ac:chgData name="Zeeky 张强" userId="e101f5870156e8d9" providerId="LiveId" clId="{0A9967F8-6EFC-4DF3-85B9-BD977E9C7173}" dt="2022-06-27T11:44:19.632" v="1108" actId="164"/>
          <ac:spMkLst>
            <pc:docMk/>
            <pc:sldMk cId="2471368407" sldId="291"/>
            <ac:spMk id="56" creationId="{5C65185F-5A51-6446-5AC7-79410FDE7DDE}"/>
          </ac:spMkLst>
        </pc:spChg>
        <pc:spChg chg="mod topLvl">
          <ac:chgData name="Zeeky 张强" userId="e101f5870156e8d9" providerId="LiveId" clId="{0A9967F8-6EFC-4DF3-85B9-BD977E9C7173}" dt="2022-06-27T11:44:13.197" v="1107" actId="164"/>
          <ac:spMkLst>
            <pc:docMk/>
            <pc:sldMk cId="2471368407" sldId="291"/>
            <ac:spMk id="57" creationId="{A51C40B9-214B-1FF0-5B5C-E6F9F944BCF5}"/>
          </ac:spMkLst>
        </pc:spChg>
        <pc:spChg chg="mod topLvl">
          <ac:chgData name="Zeeky 张强" userId="e101f5870156e8d9" providerId="LiveId" clId="{0A9967F8-6EFC-4DF3-85B9-BD977E9C7173}" dt="2022-06-27T11:44:19.632" v="1108" actId="164"/>
          <ac:spMkLst>
            <pc:docMk/>
            <pc:sldMk cId="2471368407" sldId="291"/>
            <ac:spMk id="58" creationId="{A7DD6396-3002-EEB4-C076-5BE15C908069}"/>
          </ac:spMkLst>
        </pc:spChg>
        <pc:spChg chg="mod topLvl">
          <ac:chgData name="Zeeky 张强" userId="e101f5870156e8d9" providerId="LiveId" clId="{0A9967F8-6EFC-4DF3-85B9-BD977E9C7173}" dt="2022-06-27T11:44:19.632" v="1108" actId="164"/>
          <ac:spMkLst>
            <pc:docMk/>
            <pc:sldMk cId="2471368407" sldId="291"/>
            <ac:spMk id="59" creationId="{36074FD1-518E-D600-3C41-B773E5F9A6D6}"/>
          </ac:spMkLst>
        </pc:spChg>
        <pc:spChg chg="mod topLvl">
          <ac:chgData name="Zeeky 张强" userId="e101f5870156e8d9" providerId="LiveId" clId="{0A9967F8-6EFC-4DF3-85B9-BD977E9C7173}" dt="2022-06-27T11:44:19.632" v="1108" actId="164"/>
          <ac:spMkLst>
            <pc:docMk/>
            <pc:sldMk cId="2471368407" sldId="291"/>
            <ac:spMk id="60" creationId="{45C47ED8-55FE-56A4-18A3-B855EA0AB603}"/>
          </ac:spMkLst>
        </pc:spChg>
        <pc:spChg chg="mod topLvl">
          <ac:chgData name="Zeeky 张强" userId="e101f5870156e8d9" providerId="LiveId" clId="{0A9967F8-6EFC-4DF3-85B9-BD977E9C7173}" dt="2022-06-27T11:44:19.632" v="1108" actId="164"/>
          <ac:spMkLst>
            <pc:docMk/>
            <pc:sldMk cId="2471368407" sldId="291"/>
            <ac:spMk id="61" creationId="{0675E93F-22EB-84D2-1D27-6E0D75F5B88C}"/>
          </ac:spMkLst>
        </pc:spChg>
        <pc:spChg chg="mod topLvl">
          <ac:chgData name="Zeeky 张强" userId="e101f5870156e8d9" providerId="LiveId" clId="{0A9967F8-6EFC-4DF3-85B9-BD977E9C7173}" dt="2022-06-27T11:44:19.632" v="1108" actId="164"/>
          <ac:spMkLst>
            <pc:docMk/>
            <pc:sldMk cId="2471368407" sldId="291"/>
            <ac:spMk id="62" creationId="{F7E5AB01-5FD7-582B-64E2-2B1934FFB804}"/>
          </ac:spMkLst>
        </pc:spChg>
        <pc:spChg chg="mod topLvl">
          <ac:chgData name="Zeeky 张强" userId="e101f5870156e8d9" providerId="LiveId" clId="{0A9967F8-6EFC-4DF3-85B9-BD977E9C7173}" dt="2022-06-27T11:44:19.632" v="1108" actId="164"/>
          <ac:spMkLst>
            <pc:docMk/>
            <pc:sldMk cId="2471368407" sldId="291"/>
            <ac:spMk id="63" creationId="{B983E08D-546B-E3A3-F6E5-783E03668AB7}"/>
          </ac:spMkLst>
        </pc:spChg>
        <pc:spChg chg="mod topLvl">
          <ac:chgData name="Zeeky 张强" userId="e101f5870156e8d9" providerId="LiveId" clId="{0A9967F8-6EFC-4DF3-85B9-BD977E9C7173}" dt="2022-06-27T11:44:19.632" v="1108" actId="164"/>
          <ac:spMkLst>
            <pc:docMk/>
            <pc:sldMk cId="2471368407" sldId="291"/>
            <ac:spMk id="64" creationId="{E9BAA96E-AB54-CF58-BF4F-9F4FBFD9827B}"/>
          </ac:spMkLst>
        </pc:spChg>
        <pc:spChg chg="mod topLvl">
          <ac:chgData name="Zeeky 张强" userId="e101f5870156e8d9" providerId="LiveId" clId="{0A9967F8-6EFC-4DF3-85B9-BD977E9C7173}" dt="2022-06-27T11:44:19.632" v="1108" actId="164"/>
          <ac:spMkLst>
            <pc:docMk/>
            <pc:sldMk cId="2471368407" sldId="291"/>
            <ac:spMk id="65" creationId="{0ED29ACB-9BAF-C53C-E677-4953401B1209}"/>
          </ac:spMkLst>
        </pc:spChg>
        <pc:spChg chg="mod topLvl">
          <ac:chgData name="Zeeky 张强" userId="e101f5870156e8d9" providerId="LiveId" clId="{0A9967F8-6EFC-4DF3-85B9-BD977E9C7173}" dt="2022-06-27T11:44:19.632" v="1108" actId="164"/>
          <ac:spMkLst>
            <pc:docMk/>
            <pc:sldMk cId="2471368407" sldId="291"/>
            <ac:spMk id="66" creationId="{45E5A13E-56AB-0B1D-94CB-AC5BFE48C8A7}"/>
          </ac:spMkLst>
        </pc:spChg>
        <pc:spChg chg="mod topLvl">
          <ac:chgData name="Zeeky 张强" userId="e101f5870156e8d9" providerId="LiveId" clId="{0A9967F8-6EFC-4DF3-85B9-BD977E9C7173}" dt="2022-06-27T11:44:19.632" v="1108" actId="164"/>
          <ac:spMkLst>
            <pc:docMk/>
            <pc:sldMk cId="2471368407" sldId="291"/>
            <ac:spMk id="67" creationId="{E389763D-D901-C3DD-3B15-A6EA0FD27772}"/>
          </ac:spMkLst>
        </pc:spChg>
        <pc:spChg chg="mod topLvl">
          <ac:chgData name="Zeeky 张强" userId="e101f5870156e8d9" providerId="LiveId" clId="{0A9967F8-6EFC-4DF3-85B9-BD977E9C7173}" dt="2022-06-27T11:44:19.632" v="1108" actId="164"/>
          <ac:spMkLst>
            <pc:docMk/>
            <pc:sldMk cId="2471368407" sldId="291"/>
            <ac:spMk id="68" creationId="{0005EA2F-39F2-73DC-023A-DBCE0167CB21}"/>
          </ac:spMkLst>
        </pc:spChg>
        <pc:spChg chg="mod topLvl">
          <ac:chgData name="Zeeky 张强" userId="e101f5870156e8d9" providerId="LiveId" clId="{0A9967F8-6EFC-4DF3-85B9-BD977E9C7173}" dt="2022-06-27T11:44:19.632" v="1108" actId="164"/>
          <ac:spMkLst>
            <pc:docMk/>
            <pc:sldMk cId="2471368407" sldId="291"/>
            <ac:spMk id="69" creationId="{CEC003EA-DB52-B934-ECD0-EF3B4E93CF40}"/>
          </ac:spMkLst>
        </pc:spChg>
        <pc:spChg chg="mod topLvl">
          <ac:chgData name="Zeeky 张强" userId="e101f5870156e8d9" providerId="LiveId" clId="{0A9967F8-6EFC-4DF3-85B9-BD977E9C7173}" dt="2022-06-27T11:44:19.632" v="1108" actId="164"/>
          <ac:spMkLst>
            <pc:docMk/>
            <pc:sldMk cId="2471368407" sldId="291"/>
            <ac:spMk id="70" creationId="{E741F500-AA97-2A60-1EA5-88916ADAD00D}"/>
          </ac:spMkLst>
        </pc:spChg>
        <pc:spChg chg="mod topLvl">
          <ac:chgData name="Zeeky 张强" userId="e101f5870156e8d9" providerId="LiveId" clId="{0A9967F8-6EFC-4DF3-85B9-BD977E9C7173}" dt="2022-06-27T11:44:19.632" v="1108" actId="164"/>
          <ac:spMkLst>
            <pc:docMk/>
            <pc:sldMk cId="2471368407" sldId="291"/>
            <ac:spMk id="71" creationId="{D68D7165-5B76-B68A-7A17-A00E46747151}"/>
          </ac:spMkLst>
        </pc:spChg>
        <pc:spChg chg="mod topLvl">
          <ac:chgData name="Zeeky 张强" userId="e101f5870156e8d9" providerId="LiveId" clId="{0A9967F8-6EFC-4DF3-85B9-BD977E9C7173}" dt="2022-06-27T11:44:19.632" v="1108" actId="164"/>
          <ac:spMkLst>
            <pc:docMk/>
            <pc:sldMk cId="2471368407" sldId="291"/>
            <ac:spMk id="72" creationId="{AC0FCCB0-9912-218E-0367-2FF83B5D646B}"/>
          </ac:spMkLst>
        </pc:spChg>
        <pc:spChg chg="mod topLvl">
          <ac:chgData name="Zeeky 张强" userId="e101f5870156e8d9" providerId="LiveId" clId="{0A9967F8-6EFC-4DF3-85B9-BD977E9C7173}" dt="2022-06-27T11:44:19.632" v="1108" actId="164"/>
          <ac:spMkLst>
            <pc:docMk/>
            <pc:sldMk cId="2471368407" sldId="291"/>
            <ac:spMk id="73" creationId="{A8E4D8B4-BA3C-0660-652F-63421167AA5B}"/>
          </ac:spMkLst>
        </pc:spChg>
        <pc:spChg chg="mod topLvl">
          <ac:chgData name="Zeeky 张强" userId="e101f5870156e8d9" providerId="LiveId" clId="{0A9967F8-6EFC-4DF3-85B9-BD977E9C7173}" dt="2022-06-27T11:42:38.687" v="1093" actId="164"/>
          <ac:spMkLst>
            <pc:docMk/>
            <pc:sldMk cId="2471368407" sldId="291"/>
            <ac:spMk id="76" creationId="{EB8FB0A3-0C6F-D257-C000-E6E08C5D5A7D}"/>
          </ac:spMkLst>
        </pc:spChg>
        <pc:spChg chg="mod topLvl">
          <ac:chgData name="Zeeky 张强" userId="e101f5870156e8d9" providerId="LiveId" clId="{0A9967F8-6EFC-4DF3-85B9-BD977E9C7173}" dt="2022-06-27T11:42:38.687" v="1093" actId="164"/>
          <ac:spMkLst>
            <pc:docMk/>
            <pc:sldMk cId="2471368407" sldId="291"/>
            <ac:spMk id="77" creationId="{83195AA7-A612-21CA-0796-696B1A887487}"/>
          </ac:spMkLst>
        </pc:spChg>
        <pc:spChg chg="mod">
          <ac:chgData name="Zeeky 张强" userId="e101f5870156e8d9" providerId="LiveId" clId="{0A9967F8-6EFC-4DF3-85B9-BD977E9C7173}" dt="2022-06-27T11:42:17.425" v="1087" actId="207"/>
          <ac:spMkLst>
            <pc:docMk/>
            <pc:sldMk cId="2471368407" sldId="291"/>
            <ac:spMk id="79" creationId="{F9AB6578-CC2B-666B-C53B-ED58078126EA}"/>
          </ac:spMkLst>
        </pc:spChg>
        <pc:spChg chg="mod">
          <ac:chgData name="Zeeky 张强" userId="e101f5870156e8d9" providerId="LiveId" clId="{0A9967F8-6EFC-4DF3-85B9-BD977E9C7173}" dt="2022-06-27T11:42:17.425" v="1087" actId="207"/>
          <ac:spMkLst>
            <pc:docMk/>
            <pc:sldMk cId="2471368407" sldId="291"/>
            <ac:spMk id="80" creationId="{8D6FBE13-6C55-6998-C670-7712F6ED7EAE}"/>
          </ac:spMkLst>
        </pc:spChg>
        <pc:spChg chg="mod">
          <ac:chgData name="Zeeky 张强" userId="e101f5870156e8d9" providerId="LiveId" clId="{0A9967F8-6EFC-4DF3-85B9-BD977E9C7173}" dt="2022-06-27T08:10:50.061" v="49" actId="3064"/>
          <ac:spMkLst>
            <pc:docMk/>
            <pc:sldMk cId="2471368407" sldId="291"/>
            <ac:spMk id="89" creationId="{4E9AA9E3-21E1-422F-AC48-1DB64CE93E75}"/>
          </ac:spMkLst>
        </pc:spChg>
        <pc:spChg chg="mod">
          <ac:chgData name="Zeeky 张强" userId="e101f5870156e8d9" providerId="LiveId" clId="{0A9967F8-6EFC-4DF3-85B9-BD977E9C7173}" dt="2022-06-27T08:10:50.061" v="49" actId="3064"/>
          <ac:spMkLst>
            <pc:docMk/>
            <pc:sldMk cId="2471368407" sldId="291"/>
            <ac:spMk id="90" creationId="{17787952-5199-4A42-CDA0-2F1F10B8D3BE}"/>
          </ac:spMkLst>
        </pc:spChg>
        <pc:spChg chg="mod">
          <ac:chgData name="Zeeky 张强" userId="e101f5870156e8d9" providerId="LiveId" clId="{0A9967F8-6EFC-4DF3-85B9-BD977E9C7173}" dt="2022-06-27T08:10:50.061" v="49" actId="3064"/>
          <ac:spMkLst>
            <pc:docMk/>
            <pc:sldMk cId="2471368407" sldId="291"/>
            <ac:spMk id="91" creationId="{3ABB6F8A-0B04-ECFD-6EE7-5E90B65448AC}"/>
          </ac:spMkLst>
        </pc:spChg>
        <pc:spChg chg="mod">
          <ac:chgData name="Zeeky 张强" userId="e101f5870156e8d9" providerId="LiveId" clId="{0A9967F8-6EFC-4DF3-85B9-BD977E9C7173}" dt="2022-06-27T08:10:50.061" v="49" actId="3064"/>
          <ac:spMkLst>
            <pc:docMk/>
            <pc:sldMk cId="2471368407" sldId="291"/>
            <ac:spMk id="92" creationId="{66E19B4D-599F-313A-AE4F-74BA9D44972C}"/>
          </ac:spMkLst>
        </pc:spChg>
        <pc:grpChg chg="del">
          <ac:chgData name="Zeeky 张强" userId="e101f5870156e8d9" providerId="LiveId" clId="{0A9967F8-6EFC-4DF3-85B9-BD977E9C7173}" dt="2022-06-27T11:39:47.440" v="1064" actId="165"/>
          <ac:grpSpMkLst>
            <pc:docMk/>
            <pc:sldMk cId="2471368407" sldId="291"/>
            <ac:grpSpMk id="2" creationId="{5362F8F0-93E8-1785-C3DA-359181E7A4F4}"/>
          </ac:grpSpMkLst>
        </pc:grpChg>
        <pc:grpChg chg="add mod">
          <ac:chgData name="Zeeky 张强" userId="e101f5870156e8d9" providerId="LiveId" clId="{0A9967F8-6EFC-4DF3-85B9-BD977E9C7173}" dt="2022-06-27T11:44:19.632" v="1108" actId="164"/>
          <ac:grpSpMkLst>
            <pc:docMk/>
            <pc:sldMk cId="2471368407" sldId="291"/>
            <ac:grpSpMk id="5" creationId="{43ED258A-300A-305F-3816-19F1A9CEDA3A}"/>
          </ac:grpSpMkLst>
        </pc:grpChg>
        <pc:grpChg chg="add mod">
          <ac:chgData name="Zeeky 张强" userId="e101f5870156e8d9" providerId="LiveId" clId="{0A9967F8-6EFC-4DF3-85B9-BD977E9C7173}" dt="2022-06-27T11:44:19.632" v="1108" actId="164"/>
          <ac:grpSpMkLst>
            <pc:docMk/>
            <pc:sldMk cId="2471368407" sldId="291"/>
            <ac:grpSpMk id="9" creationId="{B7DB4CCE-543F-76D6-99AA-F6181AB5DB49}"/>
          </ac:grpSpMkLst>
        </pc:grpChg>
        <pc:grpChg chg="add mod">
          <ac:chgData name="Zeeky 张强" userId="e101f5870156e8d9" providerId="LiveId" clId="{0A9967F8-6EFC-4DF3-85B9-BD977E9C7173}" dt="2022-06-27T11:44:19.632" v="1108" actId="164"/>
          <ac:grpSpMkLst>
            <pc:docMk/>
            <pc:sldMk cId="2471368407" sldId="291"/>
            <ac:grpSpMk id="11" creationId="{F69EFC0C-E767-B537-B1A7-388EA674ECB8}"/>
          </ac:grpSpMkLst>
        </pc:grpChg>
        <pc:grpChg chg="del mod topLvl">
          <ac:chgData name="Zeeky 张强" userId="e101f5870156e8d9" providerId="LiveId" clId="{0A9967F8-6EFC-4DF3-85B9-BD977E9C7173}" dt="2022-06-27T11:43:34.928" v="1100" actId="165"/>
          <ac:grpSpMkLst>
            <pc:docMk/>
            <pc:sldMk cId="2471368407" sldId="291"/>
            <ac:grpSpMk id="52" creationId="{2D884865-AA7A-5B14-B1FA-417F35B3FD79}"/>
          </ac:grpSpMkLst>
        </pc:grpChg>
        <pc:grpChg chg="del mod topLvl">
          <ac:chgData name="Zeeky 张强" userId="e101f5870156e8d9" providerId="LiveId" clId="{0A9967F8-6EFC-4DF3-85B9-BD977E9C7173}" dt="2022-06-27T11:42:23.825" v="1090" actId="165"/>
          <ac:grpSpMkLst>
            <pc:docMk/>
            <pc:sldMk cId="2471368407" sldId="291"/>
            <ac:grpSpMk id="75" creationId="{27380AD0-A476-B3C9-221D-F54C407A657C}"/>
          </ac:grpSpMkLst>
        </pc:grpChg>
        <pc:grpChg chg="mod topLvl">
          <ac:chgData name="Zeeky 张强" userId="e101f5870156e8d9" providerId="LiveId" clId="{0A9967F8-6EFC-4DF3-85B9-BD977E9C7173}" dt="2022-06-27T11:44:19.632" v="1108" actId="164"/>
          <ac:grpSpMkLst>
            <pc:docMk/>
            <pc:sldMk cId="2471368407" sldId="291"/>
            <ac:grpSpMk id="78" creationId="{A1673666-CFAE-05E3-C293-BDDF38092567}"/>
          </ac:grpSpMkLst>
        </pc:grpChg>
        <pc:cxnChg chg="mod">
          <ac:chgData name="Zeeky 张强" userId="e101f5870156e8d9" providerId="LiveId" clId="{0A9967F8-6EFC-4DF3-85B9-BD977E9C7173}" dt="2022-06-27T11:40:01.585" v="1065" actId="208"/>
          <ac:cxnSpMkLst>
            <pc:docMk/>
            <pc:sldMk cId="2471368407" sldId="291"/>
            <ac:cxnSpMk id="36" creationId="{5EB24C0C-1053-352D-41F6-8E2C18466583}"/>
          </ac:cxnSpMkLst>
        </pc:cxnChg>
      </pc:sldChg>
      <pc:sldChg chg="addSp delSp modSp mod chgLayout">
        <pc:chgData name="Zeeky 张强" userId="e101f5870156e8d9" providerId="LiveId" clId="{0A9967F8-6EFC-4DF3-85B9-BD977E9C7173}" dt="2022-06-27T11:50:05.085" v="1165" actId="164"/>
        <pc:sldMkLst>
          <pc:docMk/>
          <pc:sldMk cId="1827676703" sldId="292"/>
        </pc:sldMkLst>
        <pc:spChg chg="add mod ord">
          <ac:chgData name="Zeeky 张强" userId="e101f5870156e8d9" providerId="LiveId" clId="{0A9967F8-6EFC-4DF3-85B9-BD977E9C7173}" dt="2022-06-27T08:38:10.839" v="485" actId="20577"/>
          <ac:spMkLst>
            <pc:docMk/>
            <pc:sldMk cId="1827676703" sldId="292"/>
            <ac:spMk id="2" creationId="{8D10FB33-91B3-3E5D-4699-1D630F7CA56E}"/>
          </ac:spMkLst>
        </pc:spChg>
        <pc:spChg chg="mod topLvl">
          <ac:chgData name="Zeeky 张强" userId="e101f5870156e8d9" providerId="LiveId" clId="{0A9967F8-6EFC-4DF3-85B9-BD977E9C7173}" dt="2022-06-27T11:50:05.085" v="1165" actId="164"/>
          <ac:spMkLst>
            <pc:docMk/>
            <pc:sldMk cId="1827676703" sldId="292"/>
            <ac:spMk id="3" creationId="{B00277F5-8F98-CE64-4DAB-53335F52CEC9}"/>
          </ac:spMkLst>
        </pc:spChg>
        <pc:spChg chg="del">
          <ac:chgData name="Zeeky 张强" userId="e101f5870156e8d9" providerId="LiveId" clId="{0A9967F8-6EFC-4DF3-85B9-BD977E9C7173}" dt="2022-06-27T08:12:01.316" v="53" actId="478"/>
          <ac:spMkLst>
            <pc:docMk/>
            <pc:sldMk cId="1827676703" sldId="292"/>
            <ac:spMk id="4" creationId="{55F2E918-32FF-9C72-8080-FB662D0823A1}"/>
          </ac:spMkLst>
        </pc:spChg>
        <pc:spChg chg="del">
          <ac:chgData name="Zeeky 张强" userId="e101f5870156e8d9" providerId="LiveId" clId="{0A9967F8-6EFC-4DF3-85B9-BD977E9C7173}" dt="2022-06-27T08:12:01.316" v="53" actId="478"/>
          <ac:spMkLst>
            <pc:docMk/>
            <pc:sldMk cId="1827676703" sldId="292"/>
            <ac:spMk id="17" creationId="{2F10A07F-66C0-535A-3F58-ABFED9FFC61E}"/>
          </ac:spMkLst>
        </pc:spChg>
        <pc:spChg chg="add mod ord">
          <ac:chgData name="Zeeky 张强" userId="e101f5870156e8d9" providerId="LiveId" clId="{0A9967F8-6EFC-4DF3-85B9-BD977E9C7173}" dt="2022-06-27T08:18:56.826" v="248" actId="20577"/>
          <ac:spMkLst>
            <pc:docMk/>
            <pc:sldMk cId="1827676703" sldId="292"/>
            <ac:spMk id="21" creationId="{80F39D6A-C4B7-22EA-08DC-87D692346291}"/>
          </ac:spMkLst>
        </pc:spChg>
        <pc:spChg chg="mod topLvl">
          <ac:chgData name="Zeeky 张强" userId="e101f5870156e8d9" providerId="LiveId" clId="{0A9967F8-6EFC-4DF3-85B9-BD977E9C7173}" dt="2022-06-27T11:50:05.085" v="1165" actId="164"/>
          <ac:spMkLst>
            <pc:docMk/>
            <pc:sldMk cId="1827676703" sldId="292"/>
            <ac:spMk id="24" creationId="{F99D07B6-55B4-BF42-0D8A-241A76237198}"/>
          </ac:spMkLst>
        </pc:spChg>
        <pc:spChg chg="mod topLvl">
          <ac:chgData name="Zeeky 张强" userId="e101f5870156e8d9" providerId="LiveId" clId="{0A9967F8-6EFC-4DF3-85B9-BD977E9C7173}" dt="2022-06-27T11:50:05.085" v="1165" actId="164"/>
          <ac:spMkLst>
            <pc:docMk/>
            <pc:sldMk cId="1827676703" sldId="292"/>
            <ac:spMk id="25" creationId="{36E8D799-C5DD-4BCB-C50D-294C3FF7A8C7}"/>
          </ac:spMkLst>
        </pc:spChg>
        <pc:spChg chg="mod topLvl">
          <ac:chgData name="Zeeky 张强" userId="e101f5870156e8d9" providerId="LiveId" clId="{0A9967F8-6EFC-4DF3-85B9-BD977E9C7173}" dt="2022-06-27T11:50:05.085" v="1165" actId="164"/>
          <ac:spMkLst>
            <pc:docMk/>
            <pc:sldMk cId="1827676703" sldId="292"/>
            <ac:spMk id="27" creationId="{15C13FB0-F1D6-B565-CA4D-768C0F9B4F19}"/>
          </ac:spMkLst>
        </pc:spChg>
        <pc:spChg chg="mod topLvl">
          <ac:chgData name="Zeeky 张强" userId="e101f5870156e8d9" providerId="LiveId" clId="{0A9967F8-6EFC-4DF3-85B9-BD977E9C7173}" dt="2022-06-27T11:50:05.085" v="1165" actId="164"/>
          <ac:spMkLst>
            <pc:docMk/>
            <pc:sldMk cId="1827676703" sldId="292"/>
            <ac:spMk id="28" creationId="{2E05A457-19C5-7003-FB8C-B3C8DB003D32}"/>
          </ac:spMkLst>
        </pc:spChg>
        <pc:spChg chg="mod topLvl">
          <ac:chgData name="Zeeky 张强" userId="e101f5870156e8d9" providerId="LiveId" clId="{0A9967F8-6EFC-4DF3-85B9-BD977E9C7173}" dt="2022-06-27T11:50:05.085" v="1165" actId="164"/>
          <ac:spMkLst>
            <pc:docMk/>
            <pc:sldMk cId="1827676703" sldId="292"/>
            <ac:spMk id="29" creationId="{A9CD0725-9A3A-2339-283C-10067754D62D}"/>
          </ac:spMkLst>
        </pc:spChg>
        <pc:spChg chg="mod topLvl">
          <ac:chgData name="Zeeky 张强" userId="e101f5870156e8d9" providerId="LiveId" clId="{0A9967F8-6EFC-4DF3-85B9-BD977E9C7173}" dt="2022-06-27T11:50:05.085" v="1165" actId="164"/>
          <ac:spMkLst>
            <pc:docMk/>
            <pc:sldMk cId="1827676703" sldId="292"/>
            <ac:spMk id="30" creationId="{3236E759-439F-B377-18E1-137D56494CB5}"/>
          </ac:spMkLst>
        </pc:spChg>
        <pc:spChg chg="mod topLvl">
          <ac:chgData name="Zeeky 张强" userId="e101f5870156e8d9" providerId="LiveId" clId="{0A9967F8-6EFC-4DF3-85B9-BD977E9C7173}" dt="2022-06-27T11:50:05.085" v="1165" actId="164"/>
          <ac:spMkLst>
            <pc:docMk/>
            <pc:sldMk cId="1827676703" sldId="292"/>
            <ac:spMk id="31" creationId="{7D0E2E59-7C25-F737-C457-4405C3E10303}"/>
          </ac:spMkLst>
        </pc:spChg>
        <pc:spChg chg="mod topLvl">
          <ac:chgData name="Zeeky 张强" userId="e101f5870156e8d9" providerId="LiveId" clId="{0A9967F8-6EFC-4DF3-85B9-BD977E9C7173}" dt="2022-06-27T11:50:05.085" v="1165" actId="164"/>
          <ac:spMkLst>
            <pc:docMk/>
            <pc:sldMk cId="1827676703" sldId="292"/>
            <ac:spMk id="33" creationId="{B9F10735-46F8-DE36-03B2-C0508A5AF157}"/>
          </ac:spMkLst>
        </pc:spChg>
        <pc:spChg chg="mod topLvl">
          <ac:chgData name="Zeeky 张强" userId="e101f5870156e8d9" providerId="LiveId" clId="{0A9967F8-6EFC-4DF3-85B9-BD977E9C7173}" dt="2022-06-27T11:50:05.085" v="1165" actId="164"/>
          <ac:spMkLst>
            <pc:docMk/>
            <pc:sldMk cId="1827676703" sldId="292"/>
            <ac:spMk id="34" creationId="{9A9B76FC-64D9-8271-53EE-34849E6C3720}"/>
          </ac:spMkLst>
        </pc:spChg>
        <pc:spChg chg="mod topLvl">
          <ac:chgData name="Zeeky 张强" userId="e101f5870156e8d9" providerId="LiveId" clId="{0A9967F8-6EFC-4DF3-85B9-BD977E9C7173}" dt="2022-06-27T11:50:05.085" v="1165" actId="164"/>
          <ac:spMkLst>
            <pc:docMk/>
            <pc:sldMk cId="1827676703" sldId="292"/>
            <ac:spMk id="35" creationId="{5C33F916-7625-B683-9CEF-6CBDA996025D}"/>
          </ac:spMkLst>
        </pc:spChg>
        <pc:spChg chg="mod topLvl">
          <ac:chgData name="Zeeky 张强" userId="e101f5870156e8d9" providerId="LiveId" clId="{0A9967F8-6EFC-4DF3-85B9-BD977E9C7173}" dt="2022-06-27T11:50:05.085" v="1165" actId="164"/>
          <ac:spMkLst>
            <pc:docMk/>
            <pc:sldMk cId="1827676703" sldId="292"/>
            <ac:spMk id="36" creationId="{2EC13F3E-D418-C802-E312-848214DEA42E}"/>
          </ac:spMkLst>
        </pc:spChg>
        <pc:spChg chg="mod topLvl">
          <ac:chgData name="Zeeky 张强" userId="e101f5870156e8d9" providerId="LiveId" clId="{0A9967F8-6EFC-4DF3-85B9-BD977E9C7173}" dt="2022-06-27T11:50:05.085" v="1165" actId="164"/>
          <ac:spMkLst>
            <pc:docMk/>
            <pc:sldMk cId="1827676703" sldId="292"/>
            <ac:spMk id="37" creationId="{1D110176-E378-3E67-8699-0FC7CDA9AD78}"/>
          </ac:spMkLst>
        </pc:spChg>
        <pc:spChg chg="mod topLvl">
          <ac:chgData name="Zeeky 张强" userId="e101f5870156e8d9" providerId="LiveId" clId="{0A9967F8-6EFC-4DF3-85B9-BD977E9C7173}" dt="2022-06-27T11:50:05.085" v="1165" actId="164"/>
          <ac:spMkLst>
            <pc:docMk/>
            <pc:sldMk cId="1827676703" sldId="292"/>
            <ac:spMk id="38" creationId="{FC2E9D4F-DB4D-FEF6-8016-88B00A71D58B}"/>
          </ac:spMkLst>
        </pc:spChg>
        <pc:spChg chg="mod topLvl">
          <ac:chgData name="Zeeky 张强" userId="e101f5870156e8d9" providerId="LiveId" clId="{0A9967F8-6EFC-4DF3-85B9-BD977E9C7173}" dt="2022-06-27T11:47:45.475" v="1144" actId="164"/>
          <ac:spMkLst>
            <pc:docMk/>
            <pc:sldMk cId="1827676703" sldId="292"/>
            <ac:spMk id="40" creationId="{DA66A926-1B52-8443-A7A3-D9E4F2A721BF}"/>
          </ac:spMkLst>
        </pc:spChg>
        <pc:spChg chg="mod topLvl">
          <ac:chgData name="Zeeky 张强" userId="e101f5870156e8d9" providerId="LiveId" clId="{0A9967F8-6EFC-4DF3-85B9-BD977E9C7173}" dt="2022-06-27T11:47:40.651" v="1143" actId="164"/>
          <ac:spMkLst>
            <pc:docMk/>
            <pc:sldMk cId="1827676703" sldId="292"/>
            <ac:spMk id="42" creationId="{BFE8F240-BA04-0439-E540-1DCE8353591F}"/>
          </ac:spMkLst>
        </pc:spChg>
        <pc:spChg chg="mod topLvl">
          <ac:chgData name="Zeeky 张强" userId="e101f5870156e8d9" providerId="LiveId" clId="{0A9967F8-6EFC-4DF3-85B9-BD977E9C7173}" dt="2022-06-27T11:47:40.651" v="1143" actId="164"/>
          <ac:spMkLst>
            <pc:docMk/>
            <pc:sldMk cId="1827676703" sldId="292"/>
            <ac:spMk id="44" creationId="{07BF25B6-BF05-9B92-05AB-2FB8F9C720C4}"/>
          </ac:spMkLst>
        </pc:spChg>
        <pc:spChg chg="mod topLvl">
          <ac:chgData name="Zeeky 张强" userId="e101f5870156e8d9" providerId="LiveId" clId="{0A9967F8-6EFC-4DF3-85B9-BD977E9C7173}" dt="2022-06-27T11:47:40.651" v="1143" actId="164"/>
          <ac:spMkLst>
            <pc:docMk/>
            <pc:sldMk cId="1827676703" sldId="292"/>
            <ac:spMk id="45" creationId="{6DCEA11F-2C10-9729-FB28-CCB51B0D31FA}"/>
          </ac:spMkLst>
        </pc:spChg>
        <pc:spChg chg="mod topLvl">
          <ac:chgData name="Zeeky 张强" userId="e101f5870156e8d9" providerId="LiveId" clId="{0A9967F8-6EFC-4DF3-85B9-BD977E9C7173}" dt="2022-06-27T11:47:40.651" v="1143" actId="164"/>
          <ac:spMkLst>
            <pc:docMk/>
            <pc:sldMk cId="1827676703" sldId="292"/>
            <ac:spMk id="46" creationId="{65BCA4C7-3D57-ECF9-B5BF-7C96768FAC0D}"/>
          </ac:spMkLst>
        </pc:spChg>
        <pc:spChg chg="mod topLvl">
          <ac:chgData name="Zeeky 张强" userId="e101f5870156e8d9" providerId="LiveId" clId="{0A9967F8-6EFC-4DF3-85B9-BD977E9C7173}" dt="2022-06-27T11:47:45.475" v="1144" actId="164"/>
          <ac:spMkLst>
            <pc:docMk/>
            <pc:sldMk cId="1827676703" sldId="292"/>
            <ac:spMk id="47" creationId="{B84B4D8D-277F-A610-09BF-D0B70F9F127A}"/>
          </ac:spMkLst>
        </pc:spChg>
        <pc:spChg chg="mod topLvl">
          <ac:chgData name="Zeeky 张强" userId="e101f5870156e8d9" providerId="LiveId" clId="{0A9967F8-6EFC-4DF3-85B9-BD977E9C7173}" dt="2022-06-27T11:47:45.475" v="1144" actId="164"/>
          <ac:spMkLst>
            <pc:docMk/>
            <pc:sldMk cId="1827676703" sldId="292"/>
            <ac:spMk id="48" creationId="{9CE10D55-C542-A00B-525B-492C4FDEE74C}"/>
          </ac:spMkLst>
        </pc:spChg>
        <pc:spChg chg="mod topLvl">
          <ac:chgData name="Zeeky 张强" userId="e101f5870156e8d9" providerId="LiveId" clId="{0A9967F8-6EFC-4DF3-85B9-BD977E9C7173}" dt="2022-06-27T11:47:45.475" v="1144" actId="164"/>
          <ac:spMkLst>
            <pc:docMk/>
            <pc:sldMk cId="1827676703" sldId="292"/>
            <ac:spMk id="49" creationId="{7250FF0B-07D2-B013-4293-A5256465CD93}"/>
          </ac:spMkLst>
        </pc:spChg>
        <pc:spChg chg="mod topLvl">
          <ac:chgData name="Zeeky 张强" userId="e101f5870156e8d9" providerId="LiveId" clId="{0A9967F8-6EFC-4DF3-85B9-BD977E9C7173}" dt="2022-06-27T11:46:12.190" v="1124" actId="164"/>
          <ac:spMkLst>
            <pc:docMk/>
            <pc:sldMk cId="1827676703" sldId="292"/>
            <ac:spMk id="50" creationId="{DAFCE2E6-0087-ABDF-B44A-8011B2A34AFD}"/>
          </ac:spMkLst>
        </pc:spChg>
        <pc:spChg chg="mod topLvl">
          <ac:chgData name="Zeeky 张强" userId="e101f5870156e8d9" providerId="LiveId" clId="{0A9967F8-6EFC-4DF3-85B9-BD977E9C7173}" dt="2022-06-27T11:46:12.190" v="1124" actId="164"/>
          <ac:spMkLst>
            <pc:docMk/>
            <pc:sldMk cId="1827676703" sldId="292"/>
            <ac:spMk id="52" creationId="{FDF73690-5021-57A9-E8AD-404D13038A63}"/>
          </ac:spMkLst>
        </pc:spChg>
        <pc:spChg chg="mod topLvl">
          <ac:chgData name="Zeeky 张强" userId="e101f5870156e8d9" providerId="LiveId" clId="{0A9967F8-6EFC-4DF3-85B9-BD977E9C7173}" dt="2022-06-27T11:46:12.190" v="1124" actId="164"/>
          <ac:spMkLst>
            <pc:docMk/>
            <pc:sldMk cId="1827676703" sldId="292"/>
            <ac:spMk id="53" creationId="{4B06BB1F-8681-F6C3-6C9B-440BAE956A94}"/>
          </ac:spMkLst>
        </pc:spChg>
        <pc:spChg chg="mod topLvl">
          <ac:chgData name="Zeeky 张强" userId="e101f5870156e8d9" providerId="LiveId" clId="{0A9967F8-6EFC-4DF3-85B9-BD977E9C7173}" dt="2022-06-27T11:46:12.190" v="1124" actId="164"/>
          <ac:spMkLst>
            <pc:docMk/>
            <pc:sldMk cId="1827676703" sldId="292"/>
            <ac:spMk id="54" creationId="{0FB46359-1B2E-B3E5-FDE1-CB1975D7995A}"/>
          </ac:spMkLst>
        </pc:spChg>
        <pc:spChg chg="mod topLvl">
          <ac:chgData name="Zeeky 张强" userId="e101f5870156e8d9" providerId="LiveId" clId="{0A9967F8-6EFC-4DF3-85B9-BD977E9C7173}" dt="2022-06-27T11:46:15.754" v="1125" actId="164"/>
          <ac:spMkLst>
            <pc:docMk/>
            <pc:sldMk cId="1827676703" sldId="292"/>
            <ac:spMk id="55" creationId="{07AFD331-16E9-3645-8313-79030E2D3C44}"/>
          </ac:spMkLst>
        </pc:spChg>
        <pc:spChg chg="mod topLvl">
          <ac:chgData name="Zeeky 张强" userId="e101f5870156e8d9" providerId="LiveId" clId="{0A9967F8-6EFC-4DF3-85B9-BD977E9C7173}" dt="2022-06-27T11:46:15.754" v="1125" actId="164"/>
          <ac:spMkLst>
            <pc:docMk/>
            <pc:sldMk cId="1827676703" sldId="292"/>
            <ac:spMk id="57" creationId="{2F7BEC85-167F-F7BE-DCCB-D298884C58DE}"/>
          </ac:spMkLst>
        </pc:spChg>
        <pc:spChg chg="mod topLvl">
          <ac:chgData name="Zeeky 张强" userId="e101f5870156e8d9" providerId="LiveId" clId="{0A9967F8-6EFC-4DF3-85B9-BD977E9C7173}" dt="2022-06-27T11:46:15.754" v="1125" actId="164"/>
          <ac:spMkLst>
            <pc:docMk/>
            <pc:sldMk cId="1827676703" sldId="292"/>
            <ac:spMk id="58" creationId="{60B25CF7-3996-5535-6FE6-E8BE52CD1D88}"/>
          </ac:spMkLst>
        </pc:spChg>
        <pc:spChg chg="mod topLvl">
          <ac:chgData name="Zeeky 张强" userId="e101f5870156e8d9" providerId="LiveId" clId="{0A9967F8-6EFC-4DF3-85B9-BD977E9C7173}" dt="2022-06-27T11:46:15.754" v="1125" actId="164"/>
          <ac:spMkLst>
            <pc:docMk/>
            <pc:sldMk cId="1827676703" sldId="292"/>
            <ac:spMk id="59" creationId="{AA6AAAD4-C9FC-4F60-8895-FE3826CBBD40}"/>
          </ac:spMkLst>
        </pc:spChg>
        <pc:spChg chg="mod topLvl">
          <ac:chgData name="Zeeky 张强" userId="e101f5870156e8d9" providerId="LiveId" clId="{0A9967F8-6EFC-4DF3-85B9-BD977E9C7173}" dt="2022-06-27T11:46:18.660" v="1126" actId="164"/>
          <ac:spMkLst>
            <pc:docMk/>
            <pc:sldMk cId="1827676703" sldId="292"/>
            <ac:spMk id="61" creationId="{5A27F22B-55AA-FF46-3A48-372BCDAB2C04}"/>
          </ac:spMkLst>
        </pc:spChg>
        <pc:spChg chg="mod topLvl">
          <ac:chgData name="Zeeky 张强" userId="e101f5870156e8d9" providerId="LiveId" clId="{0A9967F8-6EFC-4DF3-85B9-BD977E9C7173}" dt="2022-06-27T11:46:18.660" v="1126" actId="164"/>
          <ac:spMkLst>
            <pc:docMk/>
            <pc:sldMk cId="1827676703" sldId="292"/>
            <ac:spMk id="63" creationId="{BDA96977-EB22-2BD3-6A73-536B458A06BD}"/>
          </ac:spMkLst>
        </pc:spChg>
        <pc:spChg chg="mod topLvl">
          <ac:chgData name="Zeeky 张强" userId="e101f5870156e8d9" providerId="LiveId" clId="{0A9967F8-6EFC-4DF3-85B9-BD977E9C7173}" dt="2022-06-27T11:46:18.660" v="1126" actId="164"/>
          <ac:spMkLst>
            <pc:docMk/>
            <pc:sldMk cId="1827676703" sldId="292"/>
            <ac:spMk id="64" creationId="{61E27708-F4A8-A45A-4BD9-4A0375D28E0D}"/>
          </ac:spMkLst>
        </pc:spChg>
        <pc:spChg chg="mod topLvl">
          <ac:chgData name="Zeeky 张强" userId="e101f5870156e8d9" providerId="LiveId" clId="{0A9967F8-6EFC-4DF3-85B9-BD977E9C7173}" dt="2022-06-27T11:46:18.660" v="1126" actId="164"/>
          <ac:spMkLst>
            <pc:docMk/>
            <pc:sldMk cId="1827676703" sldId="292"/>
            <ac:spMk id="65" creationId="{35AB6971-5451-2475-080E-ECD008F448E7}"/>
          </ac:spMkLst>
        </pc:spChg>
        <pc:spChg chg="mod topLvl">
          <ac:chgData name="Zeeky 张强" userId="e101f5870156e8d9" providerId="LiveId" clId="{0A9967F8-6EFC-4DF3-85B9-BD977E9C7173}" dt="2022-06-27T11:50:05.085" v="1165" actId="164"/>
          <ac:spMkLst>
            <pc:docMk/>
            <pc:sldMk cId="1827676703" sldId="292"/>
            <ac:spMk id="66" creationId="{47C9D7DD-AF80-3344-A597-00D477ED4089}"/>
          </ac:spMkLst>
        </pc:spChg>
        <pc:spChg chg="mod topLvl">
          <ac:chgData name="Zeeky 张强" userId="e101f5870156e8d9" providerId="LiveId" clId="{0A9967F8-6EFC-4DF3-85B9-BD977E9C7173}" dt="2022-06-27T11:50:05.085" v="1165" actId="164"/>
          <ac:spMkLst>
            <pc:docMk/>
            <pc:sldMk cId="1827676703" sldId="292"/>
            <ac:spMk id="68" creationId="{D9DEA849-3674-2AB3-A8D6-C93A2A4AD800}"/>
          </ac:spMkLst>
        </pc:spChg>
        <pc:spChg chg="mod topLvl">
          <ac:chgData name="Zeeky 张强" userId="e101f5870156e8d9" providerId="LiveId" clId="{0A9967F8-6EFC-4DF3-85B9-BD977E9C7173}" dt="2022-06-27T11:50:05.085" v="1165" actId="164"/>
          <ac:spMkLst>
            <pc:docMk/>
            <pc:sldMk cId="1827676703" sldId="292"/>
            <ac:spMk id="69" creationId="{3E98DCFF-1900-C16B-DAA0-74D0973031D2}"/>
          </ac:spMkLst>
        </pc:spChg>
        <pc:spChg chg="mod topLvl">
          <ac:chgData name="Zeeky 张强" userId="e101f5870156e8d9" providerId="LiveId" clId="{0A9967F8-6EFC-4DF3-85B9-BD977E9C7173}" dt="2022-06-27T11:50:05.085" v="1165" actId="164"/>
          <ac:spMkLst>
            <pc:docMk/>
            <pc:sldMk cId="1827676703" sldId="292"/>
            <ac:spMk id="70" creationId="{963A140A-E386-293A-D3D8-5A5BC3E6E3BF}"/>
          </ac:spMkLst>
        </pc:spChg>
        <pc:spChg chg="mod topLvl">
          <ac:chgData name="Zeeky 张强" userId="e101f5870156e8d9" providerId="LiveId" clId="{0A9967F8-6EFC-4DF3-85B9-BD977E9C7173}" dt="2022-06-27T11:50:05.085" v="1165" actId="164"/>
          <ac:spMkLst>
            <pc:docMk/>
            <pc:sldMk cId="1827676703" sldId="292"/>
            <ac:spMk id="71" creationId="{20EB747A-0E32-5CF8-AF25-8C50FBF446E8}"/>
          </ac:spMkLst>
        </pc:spChg>
        <pc:spChg chg="mod topLvl">
          <ac:chgData name="Zeeky 张强" userId="e101f5870156e8d9" providerId="LiveId" clId="{0A9967F8-6EFC-4DF3-85B9-BD977E9C7173}" dt="2022-06-27T11:50:05.085" v="1165" actId="164"/>
          <ac:spMkLst>
            <pc:docMk/>
            <pc:sldMk cId="1827676703" sldId="292"/>
            <ac:spMk id="72" creationId="{AF4C7F66-0ED5-8BC3-6E30-428BF3341B3F}"/>
          </ac:spMkLst>
        </pc:spChg>
        <pc:spChg chg="mod topLvl">
          <ac:chgData name="Zeeky 张强" userId="e101f5870156e8d9" providerId="LiveId" clId="{0A9967F8-6EFC-4DF3-85B9-BD977E9C7173}" dt="2022-06-27T11:50:05.085" v="1165" actId="164"/>
          <ac:spMkLst>
            <pc:docMk/>
            <pc:sldMk cId="1827676703" sldId="292"/>
            <ac:spMk id="73" creationId="{137811A8-E9E8-79CB-7BC6-0E9A6142B80A}"/>
          </ac:spMkLst>
        </pc:spChg>
        <pc:spChg chg="mod topLvl">
          <ac:chgData name="Zeeky 张强" userId="e101f5870156e8d9" providerId="LiveId" clId="{0A9967F8-6EFC-4DF3-85B9-BD977E9C7173}" dt="2022-06-27T11:50:05.085" v="1165" actId="164"/>
          <ac:spMkLst>
            <pc:docMk/>
            <pc:sldMk cId="1827676703" sldId="292"/>
            <ac:spMk id="74" creationId="{2BDA4093-040B-0CAA-3500-1AA37C17F589}"/>
          </ac:spMkLst>
        </pc:spChg>
        <pc:spChg chg="mod topLvl">
          <ac:chgData name="Zeeky 张强" userId="e101f5870156e8d9" providerId="LiveId" clId="{0A9967F8-6EFC-4DF3-85B9-BD977E9C7173}" dt="2022-06-27T11:46:45.781" v="1133" actId="164"/>
          <ac:spMkLst>
            <pc:docMk/>
            <pc:sldMk cId="1827676703" sldId="292"/>
            <ac:spMk id="76" creationId="{E1DDD9FB-BC7C-E48C-344B-FCDF909BC05B}"/>
          </ac:spMkLst>
        </pc:spChg>
        <pc:spChg chg="mod topLvl">
          <ac:chgData name="Zeeky 张强" userId="e101f5870156e8d9" providerId="LiveId" clId="{0A9967F8-6EFC-4DF3-85B9-BD977E9C7173}" dt="2022-06-27T11:46:45.781" v="1133" actId="164"/>
          <ac:spMkLst>
            <pc:docMk/>
            <pc:sldMk cId="1827676703" sldId="292"/>
            <ac:spMk id="77" creationId="{4C38A9BE-6E5E-5787-D49E-9C7340D8CC45}"/>
          </ac:spMkLst>
        </pc:spChg>
        <pc:spChg chg="mod">
          <ac:chgData name="Zeeky 张强" userId="e101f5870156e8d9" providerId="LiveId" clId="{0A9967F8-6EFC-4DF3-85B9-BD977E9C7173}" dt="2022-06-27T11:46:43.468" v="1132" actId="164"/>
          <ac:spMkLst>
            <pc:docMk/>
            <pc:sldMk cId="1827676703" sldId="292"/>
            <ac:spMk id="79" creationId="{CA9DB2A6-E027-DAC0-AA06-8C05C5BDBECB}"/>
          </ac:spMkLst>
        </pc:spChg>
        <pc:spChg chg="mod">
          <ac:chgData name="Zeeky 张强" userId="e101f5870156e8d9" providerId="LiveId" clId="{0A9967F8-6EFC-4DF3-85B9-BD977E9C7173}" dt="2022-06-27T11:46:43.468" v="1132" actId="164"/>
          <ac:spMkLst>
            <pc:docMk/>
            <pc:sldMk cId="1827676703" sldId="292"/>
            <ac:spMk id="80" creationId="{8460D723-09DC-3AB1-8B40-62AB889FEC3D}"/>
          </ac:spMkLst>
        </pc:spChg>
        <pc:spChg chg="mod">
          <ac:chgData name="Zeeky 张强" userId="e101f5870156e8d9" providerId="LiveId" clId="{0A9967F8-6EFC-4DF3-85B9-BD977E9C7173}" dt="2022-06-27T11:46:43.468" v="1132" actId="164"/>
          <ac:spMkLst>
            <pc:docMk/>
            <pc:sldMk cId="1827676703" sldId="292"/>
            <ac:spMk id="81" creationId="{71F55944-53C5-60B2-3A6E-186DE84657BC}"/>
          </ac:spMkLst>
        </pc:spChg>
        <pc:spChg chg="mod topLvl">
          <ac:chgData name="Zeeky 张强" userId="e101f5870156e8d9" providerId="LiveId" clId="{0A9967F8-6EFC-4DF3-85B9-BD977E9C7173}" dt="2022-06-27T11:46:45.781" v="1133" actId="164"/>
          <ac:spMkLst>
            <pc:docMk/>
            <pc:sldMk cId="1827676703" sldId="292"/>
            <ac:spMk id="82" creationId="{9A2E3460-7628-3D07-6965-2966EF3E29B5}"/>
          </ac:spMkLst>
        </pc:spChg>
        <pc:spChg chg="add mod ord">
          <ac:chgData name="Zeeky 张强" userId="e101f5870156e8d9" providerId="LiveId" clId="{0A9967F8-6EFC-4DF3-85B9-BD977E9C7173}" dt="2022-06-27T08:18:52.322" v="233" actId="20577"/>
          <ac:spMkLst>
            <pc:docMk/>
            <pc:sldMk cId="1827676703" sldId="292"/>
            <ac:spMk id="87" creationId="{F83BF7FC-A352-8498-CDA3-9F58578145BE}"/>
          </ac:spMkLst>
        </pc:spChg>
        <pc:grpChg chg="del">
          <ac:chgData name="Zeeky 张强" userId="e101f5870156e8d9" providerId="LiveId" clId="{0A9967F8-6EFC-4DF3-85B9-BD977E9C7173}" dt="2022-06-27T08:12:01.316" v="53" actId="478"/>
          <ac:grpSpMkLst>
            <pc:docMk/>
            <pc:sldMk cId="1827676703" sldId="292"/>
            <ac:grpSpMk id="5" creationId="{B88C656F-F001-86E2-72E7-C7014BDEFEC6}"/>
          </ac:grpSpMkLst>
        </pc:grpChg>
        <pc:grpChg chg="del">
          <ac:chgData name="Zeeky 张强" userId="e101f5870156e8d9" providerId="LiveId" clId="{0A9967F8-6EFC-4DF3-85B9-BD977E9C7173}" dt="2022-06-27T08:12:01.316" v="53" actId="478"/>
          <ac:grpSpMkLst>
            <pc:docMk/>
            <pc:sldMk cId="1827676703" sldId="292"/>
            <ac:grpSpMk id="8" creationId="{00AE31C6-CC62-F4DB-39A4-BF68D95047DF}"/>
          </ac:grpSpMkLst>
        </pc:grpChg>
        <pc:grpChg chg="del">
          <ac:chgData name="Zeeky 张强" userId="e101f5870156e8d9" providerId="LiveId" clId="{0A9967F8-6EFC-4DF3-85B9-BD977E9C7173}" dt="2022-06-27T08:11:57.192" v="52" actId="478"/>
          <ac:grpSpMkLst>
            <pc:docMk/>
            <pc:sldMk cId="1827676703" sldId="292"/>
            <ac:grpSpMk id="11" creationId="{FC3BFB53-50D4-FF84-031E-3ADCB0CCCA8A}"/>
          </ac:grpSpMkLst>
        </pc:grpChg>
        <pc:grpChg chg="del">
          <ac:chgData name="Zeeky 张强" userId="e101f5870156e8d9" providerId="LiveId" clId="{0A9967F8-6EFC-4DF3-85B9-BD977E9C7173}" dt="2022-06-27T08:12:01.316" v="53" actId="478"/>
          <ac:grpSpMkLst>
            <pc:docMk/>
            <pc:sldMk cId="1827676703" sldId="292"/>
            <ac:grpSpMk id="14" creationId="{8C3F0635-D0F2-B8C8-3BE6-5EDC0021120A}"/>
          </ac:grpSpMkLst>
        </pc:grpChg>
        <pc:grpChg chg="del">
          <ac:chgData name="Zeeky 张强" userId="e101f5870156e8d9" providerId="LiveId" clId="{0A9967F8-6EFC-4DF3-85B9-BD977E9C7173}" dt="2022-06-27T08:12:01.316" v="53" actId="478"/>
          <ac:grpSpMkLst>
            <pc:docMk/>
            <pc:sldMk cId="1827676703" sldId="292"/>
            <ac:grpSpMk id="18" creationId="{009216B5-BEC8-B045-C8D4-7CE89483CF3D}"/>
          </ac:grpSpMkLst>
        </pc:grpChg>
        <pc:grpChg chg="del mod topLvl">
          <ac:chgData name="Zeeky 张强" userId="e101f5870156e8d9" providerId="LiveId" clId="{0A9967F8-6EFC-4DF3-85B9-BD977E9C7173}" dt="2022-06-27T11:47:50.334" v="1145" actId="165"/>
          <ac:grpSpMkLst>
            <pc:docMk/>
            <pc:sldMk cId="1827676703" sldId="292"/>
            <ac:grpSpMk id="22" creationId="{9901C7EB-41B2-B03A-ED84-8ADE7F080EF2}"/>
          </ac:grpSpMkLst>
        </pc:grpChg>
        <pc:grpChg chg="del mod topLvl">
          <ac:chgData name="Zeeky 张强" userId="e101f5870156e8d9" providerId="LiveId" clId="{0A9967F8-6EFC-4DF3-85B9-BD977E9C7173}" dt="2022-06-27T11:48:37.270" v="1149" actId="165"/>
          <ac:grpSpMkLst>
            <pc:docMk/>
            <pc:sldMk cId="1827676703" sldId="292"/>
            <ac:grpSpMk id="23" creationId="{737FD248-2A01-3B57-F053-65A9F1019EB4}"/>
          </ac:grpSpMkLst>
        </pc:grpChg>
        <pc:grpChg chg="del mod topLvl">
          <ac:chgData name="Zeeky 张强" userId="e101f5870156e8d9" providerId="LiveId" clId="{0A9967F8-6EFC-4DF3-85B9-BD977E9C7173}" dt="2022-06-27T11:48:37.270" v="1149" actId="165"/>
          <ac:grpSpMkLst>
            <pc:docMk/>
            <pc:sldMk cId="1827676703" sldId="292"/>
            <ac:grpSpMk id="26" creationId="{D0B8173E-0C0A-B638-A478-1E815C854C19}"/>
          </ac:grpSpMkLst>
        </pc:grpChg>
        <pc:grpChg chg="del mod topLvl">
          <ac:chgData name="Zeeky 张强" userId="e101f5870156e8d9" providerId="LiveId" clId="{0A9967F8-6EFC-4DF3-85B9-BD977E9C7173}" dt="2022-06-27T11:48:10.511" v="1147" actId="165"/>
          <ac:grpSpMkLst>
            <pc:docMk/>
            <pc:sldMk cId="1827676703" sldId="292"/>
            <ac:grpSpMk id="32" creationId="{83DC98BA-5655-752C-AF2D-D95F87CE4C84}"/>
          </ac:grpSpMkLst>
        </pc:grpChg>
        <pc:grpChg chg="del mod topLvl">
          <ac:chgData name="Zeeky 张强" userId="e101f5870156e8d9" providerId="LiveId" clId="{0A9967F8-6EFC-4DF3-85B9-BD977E9C7173}" dt="2022-06-27T11:46:55.865" v="1135" actId="165"/>
          <ac:grpSpMkLst>
            <pc:docMk/>
            <pc:sldMk cId="1827676703" sldId="292"/>
            <ac:grpSpMk id="39" creationId="{220A5716-7985-3A49-F747-657F07CF946B}"/>
          </ac:grpSpMkLst>
        </pc:grpChg>
        <pc:grpChg chg="del mod topLvl">
          <ac:chgData name="Zeeky 张强" userId="e101f5870156e8d9" providerId="LiveId" clId="{0A9967F8-6EFC-4DF3-85B9-BD977E9C7173}" dt="2022-06-27T11:46:58.780" v="1136" actId="165"/>
          <ac:grpSpMkLst>
            <pc:docMk/>
            <pc:sldMk cId="1827676703" sldId="292"/>
            <ac:grpSpMk id="41" creationId="{AE92C797-22FF-490A-ADC2-9C3EEFC255BC}"/>
          </ac:grpSpMkLst>
        </pc:grpChg>
        <pc:grpChg chg="del mod topLvl">
          <ac:chgData name="Zeeky 张强" userId="e101f5870156e8d9" providerId="LiveId" clId="{0A9967F8-6EFC-4DF3-85B9-BD977E9C7173}" dt="2022-06-27T11:47:19.979" v="1139" actId="165"/>
          <ac:grpSpMkLst>
            <pc:docMk/>
            <pc:sldMk cId="1827676703" sldId="292"/>
            <ac:grpSpMk id="43" creationId="{570B6586-1D42-C81B-B54D-2A9A75A07745}"/>
          </ac:grpSpMkLst>
        </pc:grpChg>
        <pc:grpChg chg="del mod topLvl">
          <ac:chgData name="Zeeky 张强" userId="e101f5870156e8d9" providerId="LiveId" clId="{0A9967F8-6EFC-4DF3-85B9-BD977E9C7173}" dt="2022-06-27T11:45:09.111" v="1116" actId="165"/>
          <ac:grpSpMkLst>
            <pc:docMk/>
            <pc:sldMk cId="1827676703" sldId="292"/>
            <ac:grpSpMk id="51" creationId="{B0B3D7D0-4D25-89A5-2C49-8D4BFCA4B676}"/>
          </ac:grpSpMkLst>
        </pc:grpChg>
        <pc:grpChg chg="del mod topLvl">
          <ac:chgData name="Zeeky 张强" userId="e101f5870156e8d9" providerId="LiveId" clId="{0A9967F8-6EFC-4DF3-85B9-BD977E9C7173}" dt="2022-06-27T11:44:56.001" v="1113" actId="165"/>
          <ac:grpSpMkLst>
            <pc:docMk/>
            <pc:sldMk cId="1827676703" sldId="292"/>
            <ac:grpSpMk id="56" creationId="{5A26FD90-330B-4E13-E1F9-586E6ED514B9}"/>
          </ac:grpSpMkLst>
        </pc:grpChg>
        <pc:grpChg chg="del mod topLvl">
          <ac:chgData name="Zeeky 张强" userId="e101f5870156e8d9" providerId="LiveId" clId="{0A9967F8-6EFC-4DF3-85B9-BD977E9C7173}" dt="2022-06-27T11:44:53.016" v="1112" actId="165"/>
          <ac:grpSpMkLst>
            <pc:docMk/>
            <pc:sldMk cId="1827676703" sldId="292"/>
            <ac:grpSpMk id="60" creationId="{CF2710FE-D201-2A54-20B2-F59F460DA0CE}"/>
          </ac:grpSpMkLst>
        </pc:grpChg>
        <pc:grpChg chg="del mod topLvl">
          <ac:chgData name="Zeeky 张强" userId="e101f5870156e8d9" providerId="LiveId" clId="{0A9967F8-6EFC-4DF3-85B9-BD977E9C7173}" dt="2022-06-27T11:45:34.350" v="1118" actId="165"/>
          <ac:grpSpMkLst>
            <pc:docMk/>
            <pc:sldMk cId="1827676703" sldId="292"/>
            <ac:grpSpMk id="62" creationId="{35B4548C-9E9F-E69F-81FF-ECDDC95F3AE0}"/>
          </ac:grpSpMkLst>
        </pc:grpChg>
        <pc:grpChg chg="del mod topLvl">
          <ac:chgData name="Zeeky 张强" userId="e101f5870156e8d9" providerId="LiveId" clId="{0A9967F8-6EFC-4DF3-85B9-BD977E9C7173}" dt="2022-06-27T11:48:10.511" v="1147" actId="165"/>
          <ac:grpSpMkLst>
            <pc:docMk/>
            <pc:sldMk cId="1827676703" sldId="292"/>
            <ac:grpSpMk id="67" creationId="{562284A9-7A56-C0D8-180C-4BE691B96AD2}"/>
          </ac:grpSpMkLst>
        </pc:grpChg>
        <pc:grpChg chg="del mod topLvl">
          <ac:chgData name="Zeeky 张强" userId="e101f5870156e8d9" providerId="LiveId" clId="{0A9967F8-6EFC-4DF3-85B9-BD977E9C7173}" dt="2022-06-27T11:46:01.561" v="1123" actId="165"/>
          <ac:grpSpMkLst>
            <pc:docMk/>
            <pc:sldMk cId="1827676703" sldId="292"/>
            <ac:grpSpMk id="75" creationId="{E0854741-AAE1-E1BC-6EBF-455C5FFE1156}"/>
          </ac:grpSpMkLst>
        </pc:grpChg>
        <pc:grpChg chg="mod topLvl">
          <ac:chgData name="Zeeky 张强" userId="e101f5870156e8d9" providerId="LiveId" clId="{0A9967F8-6EFC-4DF3-85B9-BD977E9C7173}" dt="2022-06-27T11:46:45.781" v="1133" actId="164"/>
          <ac:grpSpMkLst>
            <pc:docMk/>
            <pc:sldMk cId="1827676703" sldId="292"/>
            <ac:grpSpMk id="78" creationId="{B1329DC9-FDBB-74E2-7661-0772C5B66BDC}"/>
          </ac:grpSpMkLst>
        </pc:grpChg>
        <pc:grpChg chg="del">
          <ac:chgData name="Zeeky 张强" userId="e101f5870156e8d9" providerId="LiveId" clId="{0A9967F8-6EFC-4DF3-85B9-BD977E9C7173}" dt="2022-06-27T11:44:28.753" v="1109" actId="165"/>
          <ac:grpSpMkLst>
            <pc:docMk/>
            <pc:sldMk cId="1827676703" sldId="292"/>
            <ac:grpSpMk id="83" creationId="{E85BF812-BA35-0976-5DC3-1A85DA2B7FCC}"/>
          </ac:grpSpMkLst>
        </pc:grpChg>
        <pc:grpChg chg="add del mod ord">
          <ac:chgData name="Zeeky 张强" userId="e101f5870156e8d9" providerId="LiveId" clId="{0A9967F8-6EFC-4DF3-85B9-BD977E9C7173}" dt="2022-06-27T08:19:48.471" v="272" actId="166"/>
          <ac:grpSpMkLst>
            <pc:docMk/>
            <pc:sldMk cId="1827676703" sldId="292"/>
            <ac:grpSpMk id="84" creationId="{2FF99B98-1F4E-A36A-3466-BC65C6D302FD}"/>
          </ac:grpSpMkLst>
        </pc:grpChg>
        <pc:grpChg chg="add mod">
          <ac:chgData name="Zeeky 张强" userId="e101f5870156e8d9" providerId="LiveId" clId="{0A9967F8-6EFC-4DF3-85B9-BD977E9C7173}" dt="2022-06-27T11:50:05.085" v="1165" actId="164"/>
          <ac:grpSpMkLst>
            <pc:docMk/>
            <pc:sldMk cId="1827676703" sldId="292"/>
            <ac:grpSpMk id="88" creationId="{239E9C63-DE52-3FC8-375D-B7D6D86B1B1E}"/>
          </ac:grpSpMkLst>
        </pc:grpChg>
        <pc:grpChg chg="add mod">
          <ac:chgData name="Zeeky 张强" userId="e101f5870156e8d9" providerId="LiveId" clId="{0A9967F8-6EFC-4DF3-85B9-BD977E9C7173}" dt="2022-06-27T11:50:05.085" v="1165" actId="164"/>
          <ac:grpSpMkLst>
            <pc:docMk/>
            <pc:sldMk cId="1827676703" sldId="292"/>
            <ac:grpSpMk id="89" creationId="{85627CB0-EFF9-2E1D-DAA6-CC6F23B4BEA0}"/>
          </ac:grpSpMkLst>
        </pc:grpChg>
        <pc:grpChg chg="add mod">
          <ac:chgData name="Zeeky 张强" userId="e101f5870156e8d9" providerId="LiveId" clId="{0A9967F8-6EFC-4DF3-85B9-BD977E9C7173}" dt="2022-06-27T11:50:05.085" v="1165" actId="164"/>
          <ac:grpSpMkLst>
            <pc:docMk/>
            <pc:sldMk cId="1827676703" sldId="292"/>
            <ac:grpSpMk id="90" creationId="{9CE73A5D-09F2-AAE2-D6D0-6DCC8077D827}"/>
          </ac:grpSpMkLst>
        </pc:grpChg>
        <pc:grpChg chg="add mod">
          <ac:chgData name="Zeeky 张强" userId="e101f5870156e8d9" providerId="LiveId" clId="{0A9967F8-6EFC-4DF3-85B9-BD977E9C7173}" dt="2022-06-27T11:46:43.468" v="1132" actId="164"/>
          <ac:grpSpMkLst>
            <pc:docMk/>
            <pc:sldMk cId="1827676703" sldId="292"/>
            <ac:grpSpMk id="91" creationId="{84241D96-E30C-76BC-C013-8A4116E8A2BF}"/>
          </ac:grpSpMkLst>
        </pc:grpChg>
        <pc:grpChg chg="add mod">
          <ac:chgData name="Zeeky 张强" userId="e101f5870156e8d9" providerId="LiveId" clId="{0A9967F8-6EFC-4DF3-85B9-BD977E9C7173}" dt="2022-06-27T11:50:05.085" v="1165" actId="164"/>
          <ac:grpSpMkLst>
            <pc:docMk/>
            <pc:sldMk cId="1827676703" sldId="292"/>
            <ac:grpSpMk id="92" creationId="{CCD3FF4D-287A-D820-51C2-B9FF73A56871}"/>
          </ac:grpSpMkLst>
        </pc:grpChg>
        <pc:grpChg chg="add mod">
          <ac:chgData name="Zeeky 张强" userId="e101f5870156e8d9" providerId="LiveId" clId="{0A9967F8-6EFC-4DF3-85B9-BD977E9C7173}" dt="2022-06-27T11:47:45.475" v="1144" actId="164"/>
          <ac:grpSpMkLst>
            <pc:docMk/>
            <pc:sldMk cId="1827676703" sldId="292"/>
            <ac:grpSpMk id="93" creationId="{9F6A4ED5-122A-CBE7-F5EE-DB2DE058D795}"/>
          </ac:grpSpMkLst>
        </pc:grpChg>
        <pc:grpChg chg="add mod">
          <ac:chgData name="Zeeky 张强" userId="e101f5870156e8d9" providerId="LiveId" clId="{0A9967F8-6EFC-4DF3-85B9-BD977E9C7173}" dt="2022-06-27T11:50:05.085" v="1165" actId="164"/>
          <ac:grpSpMkLst>
            <pc:docMk/>
            <pc:sldMk cId="1827676703" sldId="292"/>
            <ac:grpSpMk id="94" creationId="{B6EC3B13-A423-C3CC-17AE-FCE465990603}"/>
          </ac:grpSpMkLst>
        </pc:grpChg>
        <pc:grpChg chg="add mod">
          <ac:chgData name="Zeeky 张强" userId="e101f5870156e8d9" providerId="LiveId" clId="{0A9967F8-6EFC-4DF3-85B9-BD977E9C7173}" dt="2022-06-27T11:49:33.487" v="1162" actId="164"/>
          <ac:grpSpMkLst>
            <pc:docMk/>
            <pc:sldMk cId="1827676703" sldId="292"/>
            <ac:grpSpMk id="95" creationId="{6FB724FE-6D11-B6B4-555B-1E79E40E86B5}"/>
          </ac:grpSpMkLst>
        </pc:grpChg>
        <pc:grpChg chg="add mod">
          <ac:chgData name="Zeeky 张强" userId="e101f5870156e8d9" providerId="LiveId" clId="{0A9967F8-6EFC-4DF3-85B9-BD977E9C7173}" dt="2022-06-27T11:50:05.085" v="1165" actId="164"/>
          <ac:grpSpMkLst>
            <pc:docMk/>
            <pc:sldMk cId="1827676703" sldId="292"/>
            <ac:grpSpMk id="96" creationId="{D9B1906D-9AA4-985F-0B82-D26EABFD9710}"/>
          </ac:grpSpMkLst>
        </pc:grpChg>
        <pc:cxnChg chg="mod">
          <ac:chgData name="Zeeky 张强" userId="e101f5870156e8d9" providerId="LiveId" clId="{0A9967F8-6EFC-4DF3-85B9-BD977E9C7173}" dt="2022-06-27T08:15:05.025" v="141"/>
          <ac:cxnSpMkLst>
            <pc:docMk/>
            <pc:sldMk cId="1827676703" sldId="292"/>
            <ac:cxnSpMk id="85" creationId="{AC2C0684-D1B7-AA2D-D953-8984E4858DD3}"/>
          </ac:cxnSpMkLst>
        </pc:cxnChg>
        <pc:cxnChg chg="mod">
          <ac:chgData name="Zeeky 张强" userId="e101f5870156e8d9" providerId="LiveId" clId="{0A9967F8-6EFC-4DF3-85B9-BD977E9C7173}" dt="2022-06-27T08:15:05.025" v="141"/>
          <ac:cxnSpMkLst>
            <pc:docMk/>
            <pc:sldMk cId="1827676703" sldId="292"/>
            <ac:cxnSpMk id="86" creationId="{7FCB52A1-477C-92B1-BC6F-7D73BBF2A15D}"/>
          </ac:cxnSpMkLst>
        </pc:cxnChg>
      </pc:sldChg>
      <pc:sldChg chg="addSp delSp modSp mod chgLayout">
        <pc:chgData name="Zeeky 张强" userId="e101f5870156e8d9" providerId="LiveId" clId="{0A9967F8-6EFC-4DF3-85B9-BD977E9C7173}" dt="2022-06-27T11:57:49.916" v="1204" actId="164"/>
        <pc:sldMkLst>
          <pc:docMk/>
          <pc:sldMk cId="873745187" sldId="293"/>
        </pc:sldMkLst>
        <pc:spChg chg="add mod ord">
          <ac:chgData name="Zeeky 张强" userId="e101f5870156e8d9" providerId="LiveId" clId="{0A9967F8-6EFC-4DF3-85B9-BD977E9C7173}" dt="2022-06-27T08:19:18.961" v="253" actId="20577"/>
          <ac:spMkLst>
            <pc:docMk/>
            <pc:sldMk cId="873745187" sldId="293"/>
            <ac:spMk id="2" creationId="{43DD88DC-ED99-B0CC-B6E0-FED4D37A1A05}"/>
          </ac:spMkLst>
        </pc:spChg>
        <pc:spChg chg="mod topLvl">
          <ac:chgData name="Zeeky 张强" userId="e101f5870156e8d9" providerId="LiveId" clId="{0A9967F8-6EFC-4DF3-85B9-BD977E9C7173}" dt="2022-06-27T11:57:49.916" v="1204" actId="164"/>
          <ac:spMkLst>
            <pc:docMk/>
            <pc:sldMk cId="873745187" sldId="293"/>
            <ac:spMk id="3" creationId="{62FFBE78-EB64-CABE-4EB5-75538F24A9CE}"/>
          </ac:spMkLst>
        </pc:spChg>
        <pc:spChg chg="del mod">
          <ac:chgData name="Zeeky 张强" userId="e101f5870156e8d9" providerId="LiveId" clId="{0A9967F8-6EFC-4DF3-85B9-BD977E9C7173}" dt="2022-06-27T08:19:58.234" v="273" actId="478"/>
          <ac:spMkLst>
            <pc:docMk/>
            <pc:sldMk cId="873745187" sldId="293"/>
            <ac:spMk id="4" creationId="{55F2E918-32FF-9C72-8080-FB662D0823A1}"/>
          </ac:spMkLst>
        </pc:spChg>
        <pc:spChg chg="mod topLvl">
          <ac:chgData name="Zeeky 张强" userId="e101f5870156e8d9" providerId="LiveId" clId="{0A9967F8-6EFC-4DF3-85B9-BD977E9C7173}" dt="2022-06-27T11:57:49.916" v="1204" actId="164"/>
          <ac:spMkLst>
            <pc:docMk/>
            <pc:sldMk cId="873745187" sldId="293"/>
            <ac:spMk id="17" creationId="{D9C700C2-7BCB-51E3-341B-FC9271E42621}"/>
          </ac:spMkLst>
        </pc:spChg>
        <pc:spChg chg="add mod ord">
          <ac:chgData name="Zeeky 张强" userId="e101f5870156e8d9" providerId="LiveId" clId="{0A9967F8-6EFC-4DF3-85B9-BD977E9C7173}" dt="2022-06-27T08:19:23.183" v="266" actId="20577"/>
          <ac:spMkLst>
            <pc:docMk/>
            <pc:sldMk cId="873745187" sldId="293"/>
            <ac:spMk id="18" creationId="{DF421FA4-2EB2-8FEE-25F3-8331A4DAE28E}"/>
          </ac:spMkLst>
        </pc:spChg>
        <pc:spChg chg="del mod">
          <ac:chgData name="Zeeky 张强" userId="e101f5870156e8d9" providerId="LiveId" clId="{0A9967F8-6EFC-4DF3-85B9-BD977E9C7173}" dt="2022-06-27T08:19:58.234" v="273" actId="478"/>
          <ac:spMkLst>
            <pc:docMk/>
            <pc:sldMk cId="873745187" sldId="293"/>
            <ac:spMk id="19" creationId="{A31C8394-599A-604E-C133-89C3765337A7}"/>
          </ac:spMkLst>
        </pc:spChg>
        <pc:spChg chg="mod topLvl">
          <ac:chgData name="Zeeky 张强" userId="e101f5870156e8d9" providerId="LiveId" clId="{0A9967F8-6EFC-4DF3-85B9-BD977E9C7173}" dt="2022-06-27T11:57:49.916" v="1204" actId="164"/>
          <ac:spMkLst>
            <pc:docMk/>
            <pc:sldMk cId="873745187" sldId="293"/>
            <ac:spMk id="23" creationId="{CC9E5E7F-FE28-38A0-C1BA-C8E45709B097}"/>
          </ac:spMkLst>
        </pc:spChg>
        <pc:spChg chg="mod topLvl">
          <ac:chgData name="Zeeky 张强" userId="e101f5870156e8d9" providerId="LiveId" clId="{0A9967F8-6EFC-4DF3-85B9-BD977E9C7173}" dt="2022-06-27T11:57:49.916" v="1204" actId="164"/>
          <ac:spMkLst>
            <pc:docMk/>
            <pc:sldMk cId="873745187" sldId="293"/>
            <ac:spMk id="24" creationId="{E9BF1A71-F8DE-3468-E687-17CCA00B7446}"/>
          </ac:spMkLst>
        </pc:spChg>
        <pc:spChg chg="mod topLvl">
          <ac:chgData name="Zeeky 张强" userId="e101f5870156e8d9" providerId="LiveId" clId="{0A9967F8-6EFC-4DF3-85B9-BD977E9C7173}" dt="2022-06-27T11:56:12.126" v="1193" actId="164"/>
          <ac:spMkLst>
            <pc:docMk/>
            <pc:sldMk cId="873745187" sldId="293"/>
            <ac:spMk id="26" creationId="{E7B64395-2285-72A3-5B68-24C1DA4CBA36}"/>
          </ac:spMkLst>
        </pc:spChg>
        <pc:spChg chg="mod topLvl">
          <ac:chgData name="Zeeky 张强" userId="e101f5870156e8d9" providerId="LiveId" clId="{0A9967F8-6EFC-4DF3-85B9-BD977E9C7173}" dt="2022-06-27T11:56:12.126" v="1193" actId="164"/>
          <ac:spMkLst>
            <pc:docMk/>
            <pc:sldMk cId="873745187" sldId="293"/>
            <ac:spMk id="27" creationId="{E058ED72-D7A0-C2A8-DEAB-1C1BABCB3B55}"/>
          </ac:spMkLst>
        </pc:spChg>
        <pc:spChg chg="mod topLvl">
          <ac:chgData name="Zeeky 张强" userId="e101f5870156e8d9" providerId="LiveId" clId="{0A9967F8-6EFC-4DF3-85B9-BD977E9C7173}" dt="2022-06-27T11:56:12.126" v="1193" actId="164"/>
          <ac:spMkLst>
            <pc:docMk/>
            <pc:sldMk cId="873745187" sldId="293"/>
            <ac:spMk id="28" creationId="{68D45E68-CD6A-12D6-F17E-C0E2FFC2FC89}"/>
          </ac:spMkLst>
        </pc:spChg>
        <pc:spChg chg="mod topLvl">
          <ac:chgData name="Zeeky 张强" userId="e101f5870156e8d9" providerId="LiveId" clId="{0A9967F8-6EFC-4DF3-85B9-BD977E9C7173}" dt="2022-06-27T11:57:49.916" v="1204" actId="164"/>
          <ac:spMkLst>
            <pc:docMk/>
            <pc:sldMk cId="873745187" sldId="293"/>
            <ac:spMk id="29" creationId="{69CA63EB-30B2-91F9-7914-6D28A42C0583}"/>
          </ac:spMkLst>
        </pc:spChg>
        <pc:spChg chg="mod topLvl">
          <ac:chgData name="Zeeky 张强" userId="e101f5870156e8d9" providerId="LiveId" clId="{0A9967F8-6EFC-4DF3-85B9-BD977E9C7173}" dt="2022-06-27T11:57:49.916" v="1204" actId="164"/>
          <ac:spMkLst>
            <pc:docMk/>
            <pc:sldMk cId="873745187" sldId="293"/>
            <ac:spMk id="30" creationId="{095499B1-A663-6D2B-9BD6-174BD55E16EF}"/>
          </ac:spMkLst>
        </pc:spChg>
        <pc:spChg chg="mod topLvl">
          <ac:chgData name="Zeeky 张强" userId="e101f5870156e8d9" providerId="LiveId" clId="{0A9967F8-6EFC-4DF3-85B9-BD977E9C7173}" dt="2022-06-27T11:57:49.916" v="1204" actId="164"/>
          <ac:spMkLst>
            <pc:docMk/>
            <pc:sldMk cId="873745187" sldId="293"/>
            <ac:spMk id="31" creationId="{937B6F28-AB0B-A6DC-1D21-117C45DA87B5}"/>
          </ac:spMkLst>
        </pc:spChg>
        <pc:spChg chg="mod topLvl">
          <ac:chgData name="Zeeky 张强" userId="e101f5870156e8d9" providerId="LiveId" clId="{0A9967F8-6EFC-4DF3-85B9-BD977E9C7173}" dt="2022-06-27T11:57:49.916" v="1204" actId="164"/>
          <ac:spMkLst>
            <pc:docMk/>
            <pc:sldMk cId="873745187" sldId="293"/>
            <ac:spMk id="32" creationId="{EF327B08-932D-D102-954D-52A05DD5B348}"/>
          </ac:spMkLst>
        </pc:spChg>
        <pc:spChg chg="mod topLvl">
          <ac:chgData name="Zeeky 张强" userId="e101f5870156e8d9" providerId="LiveId" clId="{0A9967F8-6EFC-4DF3-85B9-BD977E9C7173}" dt="2022-06-27T11:57:49.916" v="1204" actId="164"/>
          <ac:spMkLst>
            <pc:docMk/>
            <pc:sldMk cId="873745187" sldId="293"/>
            <ac:spMk id="33" creationId="{FF1B4AFD-6F8A-A0D8-04DA-0807FE27C085}"/>
          </ac:spMkLst>
        </pc:spChg>
        <pc:spChg chg="mod topLvl">
          <ac:chgData name="Zeeky 张强" userId="e101f5870156e8d9" providerId="LiveId" clId="{0A9967F8-6EFC-4DF3-85B9-BD977E9C7173}" dt="2022-06-27T11:57:49.916" v="1204" actId="164"/>
          <ac:spMkLst>
            <pc:docMk/>
            <pc:sldMk cId="873745187" sldId="293"/>
            <ac:spMk id="34" creationId="{2BA56E0F-6261-6810-45C3-F7BEACC89FBF}"/>
          </ac:spMkLst>
        </pc:spChg>
        <pc:spChg chg="mod topLvl">
          <ac:chgData name="Zeeky 张强" userId="e101f5870156e8d9" providerId="LiveId" clId="{0A9967F8-6EFC-4DF3-85B9-BD977E9C7173}" dt="2022-06-27T11:57:49.916" v="1204" actId="164"/>
          <ac:spMkLst>
            <pc:docMk/>
            <pc:sldMk cId="873745187" sldId="293"/>
            <ac:spMk id="36" creationId="{36FF53C7-38C7-F095-12E3-C65328D69123}"/>
          </ac:spMkLst>
        </pc:spChg>
        <pc:spChg chg="mod topLvl">
          <ac:chgData name="Zeeky 张强" userId="e101f5870156e8d9" providerId="LiveId" clId="{0A9967F8-6EFC-4DF3-85B9-BD977E9C7173}" dt="2022-06-27T11:57:49.916" v="1204" actId="164"/>
          <ac:spMkLst>
            <pc:docMk/>
            <pc:sldMk cId="873745187" sldId="293"/>
            <ac:spMk id="37" creationId="{DC1D5181-C41D-B6BF-CA0F-059FDCA5599F}"/>
          </ac:spMkLst>
        </pc:spChg>
        <pc:spChg chg="mod topLvl">
          <ac:chgData name="Zeeky 张强" userId="e101f5870156e8d9" providerId="LiveId" clId="{0A9967F8-6EFC-4DF3-85B9-BD977E9C7173}" dt="2022-06-27T11:57:49.916" v="1204" actId="164"/>
          <ac:spMkLst>
            <pc:docMk/>
            <pc:sldMk cId="873745187" sldId="293"/>
            <ac:spMk id="38" creationId="{592C72FE-3E2C-CEC2-B60C-B88268F5D46A}"/>
          </ac:spMkLst>
        </pc:spChg>
        <pc:spChg chg="mod topLvl">
          <ac:chgData name="Zeeky 张强" userId="e101f5870156e8d9" providerId="LiveId" clId="{0A9967F8-6EFC-4DF3-85B9-BD977E9C7173}" dt="2022-06-27T11:57:49.916" v="1204" actId="164"/>
          <ac:spMkLst>
            <pc:docMk/>
            <pc:sldMk cId="873745187" sldId="293"/>
            <ac:spMk id="39" creationId="{FD7C0469-2FAF-C1F8-C912-66DD1BD571D6}"/>
          </ac:spMkLst>
        </pc:spChg>
        <pc:spChg chg="mod topLvl">
          <ac:chgData name="Zeeky 张强" userId="e101f5870156e8d9" providerId="LiveId" clId="{0A9967F8-6EFC-4DF3-85B9-BD977E9C7173}" dt="2022-06-27T11:57:49.916" v="1204" actId="164"/>
          <ac:spMkLst>
            <pc:docMk/>
            <pc:sldMk cId="873745187" sldId="293"/>
            <ac:spMk id="41" creationId="{F91B4263-F98B-ABD4-62BB-351D3637E330}"/>
          </ac:spMkLst>
        </pc:spChg>
        <pc:spChg chg="mod topLvl">
          <ac:chgData name="Zeeky 张强" userId="e101f5870156e8d9" providerId="LiveId" clId="{0A9967F8-6EFC-4DF3-85B9-BD977E9C7173}" dt="2022-06-27T11:57:49.916" v="1204" actId="164"/>
          <ac:spMkLst>
            <pc:docMk/>
            <pc:sldMk cId="873745187" sldId="293"/>
            <ac:spMk id="42" creationId="{0588F989-FDBD-2471-54AD-7DCB8DC2364E}"/>
          </ac:spMkLst>
        </pc:spChg>
        <pc:spChg chg="mod topLvl">
          <ac:chgData name="Zeeky 张强" userId="e101f5870156e8d9" providerId="LiveId" clId="{0A9967F8-6EFC-4DF3-85B9-BD977E9C7173}" dt="2022-06-27T11:57:49.916" v="1204" actId="164"/>
          <ac:spMkLst>
            <pc:docMk/>
            <pc:sldMk cId="873745187" sldId="293"/>
            <ac:spMk id="44" creationId="{AC56A235-6A1A-DCDD-5F9C-0F70BB3FE9BA}"/>
          </ac:spMkLst>
        </pc:spChg>
        <pc:spChg chg="mod topLvl">
          <ac:chgData name="Zeeky 张强" userId="e101f5870156e8d9" providerId="LiveId" clId="{0A9967F8-6EFC-4DF3-85B9-BD977E9C7173}" dt="2022-06-27T11:57:49.916" v="1204" actId="164"/>
          <ac:spMkLst>
            <pc:docMk/>
            <pc:sldMk cId="873745187" sldId="293"/>
            <ac:spMk id="45" creationId="{8D2507D5-AA93-ABC7-8BF6-1E228BE22EC3}"/>
          </ac:spMkLst>
        </pc:spChg>
        <pc:spChg chg="mod topLvl">
          <ac:chgData name="Zeeky 张强" userId="e101f5870156e8d9" providerId="LiveId" clId="{0A9967F8-6EFC-4DF3-85B9-BD977E9C7173}" dt="2022-06-27T11:57:49.916" v="1204" actId="164"/>
          <ac:spMkLst>
            <pc:docMk/>
            <pc:sldMk cId="873745187" sldId="293"/>
            <ac:spMk id="46" creationId="{5C98B0DB-06EC-CC9B-6974-02218AE41A91}"/>
          </ac:spMkLst>
        </pc:spChg>
        <pc:spChg chg="mod topLvl">
          <ac:chgData name="Zeeky 张强" userId="e101f5870156e8d9" providerId="LiveId" clId="{0A9967F8-6EFC-4DF3-85B9-BD977E9C7173}" dt="2022-06-27T11:57:49.916" v="1204" actId="164"/>
          <ac:spMkLst>
            <pc:docMk/>
            <pc:sldMk cId="873745187" sldId="293"/>
            <ac:spMk id="47" creationId="{17FEA88F-1B24-4E9C-6478-463BDA9F2FD3}"/>
          </ac:spMkLst>
        </pc:spChg>
        <pc:spChg chg="mod topLvl">
          <ac:chgData name="Zeeky 张强" userId="e101f5870156e8d9" providerId="LiveId" clId="{0A9967F8-6EFC-4DF3-85B9-BD977E9C7173}" dt="2022-06-27T11:57:49.916" v="1204" actId="164"/>
          <ac:spMkLst>
            <pc:docMk/>
            <pc:sldMk cId="873745187" sldId="293"/>
            <ac:spMk id="48" creationId="{57A0E8A4-79B5-E868-02F4-50F743B5EBE6}"/>
          </ac:spMkLst>
        </pc:spChg>
        <pc:spChg chg="mod topLvl">
          <ac:chgData name="Zeeky 张强" userId="e101f5870156e8d9" providerId="LiveId" clId="{0A9967F8-6EFC-4DF3-85B9-BD977E9C7173}" dt="2022-06-27T11:57:49.916" v="1204" actId="164"/>
          <ac:spMkLst>
            <pc:docMk/>
            <pc:sldMk cId="873745187" sldId="293"/>
            <ac:spMk id="49" creationId="{A7C11F97-2BB1-33A6-A6D4-C088D01FBEC9}"/>
          </ac:spMkLst>
        </pc:spChg>
        <pc:spChg chg="mod topLvl">
          <ac:chgData name="Zeeky 张强" userId="e101f5870156e8d9" providerId="LiveId" clId="{0A9967F8-6EFC-4DF3-85B9-BD977E9C7173}" dt="2022-06-27T11:57:49.916" v="1204" actId="164"/>
          <ac:spMkLst>
            <pc:docMk/>
            <pc:sldMk cId="873745187" sldId="293"/>
            <ac:spMk id="50" creationId="{5FBAC9C9-A0AD-7BAA-D7AF-CA43F604BA45}"/>
          </ac:spMkLst>
        </pc:spChg>
        <pc:spChg chg="mod topLvl">
          <ac:chgData name="Zeeky 张强" userId="e101f5870156e8d9" providerId="LiveId" clId="{0A9967F8-6EFC-4DF3-85B9-BD977E9C7173}" dt="2022-06-27T11:57:49.916" v="1204" actId="164"/>
          <ac:spMkLst>
            <pc:docMk/>
            <pc:sldMk cId="873745187" sldId="293"/>
            <ac:spMk id="51" creationId="{731A5D75-A243-6407-2A5E-4876602B8377}"/>
          </ac:spMkLst>
        </pc:spChg>
        <pc:spChg chg="mod topLvl">
          <ac:chgData name="Zeeky 张强" userId="e101f5870156e8d9" providerId="LiveId" clId="{0A9967F8-6EFC-4DF3-85B9-BD977E9C7173}" dt="2022-06-27T11:57:49.916" v="1204" actId="164"/>
          <ac:spMkLst>
            <pc:docMk/>
            <pc:sldMk cId="873745187" sldId="293"/>
            <ac:spMk id="52" creationId="{0BF9A164-8AB1-15D5-9286-5CCB70FB1AD5}"/>
          </ac:spMkLst>
        </pc:spChg>
        <pc:spChg chg="add mod ord">
          <ac:chgData name="Zeeky 张强" userId="e101f5870156e8d9" providerId="LiveId" clId="{0A9967F8-6EFC-4DF3-85B9-BD977E9C7173}" dt="2022-06-27T08:19:32.038" v="270" actId="20577"/>
          <ac:spMkLst>
            <pc:docMk/>
            <pc:sldMk cId="873745187" sldId="293"/>
            <ac:spMk id="54" creationId="{13A743A4-0D55-A054-3734-7E4DE4BD06B7}"/>
          </ac:spMkLst>
        </pc:spChg>
        <pc:grpChg chg="ord">
          <ac:chgData name="Zeeky 张强" userId="e101f5870156e8d9" providerId="LiveId" clId="{0A9967F8-6EFC-4DF3-85B9-BD977E9C7173}" dt="2022-06-27T08:19:39.480" v="271" actId="166"/>
          <ac:grpSpMkLst>
            <pc:docMk/>
            <pc:sldMk cId="873745187" sldId="293"/>
            <ac:grpSpMk id="20" creationId="{6F466062-A743-AC3A-BD9B-0A2300F887C1}"/>
          </ac:grpSpMkLst>
        </pc:grpChg>
        <pc:grpChg chg="del mod topLvl">
          <ac:chgData name="Zeeky 张强" userId="e101f5870156e8d9" providerId="LiveId" clId="{0A9967F8-6EFC-4DF3-85B9-BD977E9C7173}" dt="2022-06-27T11:55:48.790" v="1190" actId="165"/>
          <ac:grpSpMkLst>
            <pc:docMk/>
            <pc:sldMk cId="873745187" sldId="293"/>
            <ac:grpSpMk id="25" creationId="{D7744472-6F6D-EAF7-CDC6-4BD0B93C0147}"/>
          </ac:grpSpMkLst>
        </pc:grpChg>
        <pc:grpChg chg="del mod topLvl">
          <ac:chgData name="Zeeky 张强" userId="e101f5870156e8d9" providerId="LiveId" clId="{0A9967F8-6EFC-4DF3-85B9-BD977E9C7173}" dt="2022-06-27T11:55:23.119" v="1187" actId="165"/>
          <ac:grpSpMkLst>
            <pc:docMk/>
            <pc:sldMk cId="873745187" sldId="293"/>
            <ac:grpSpMk id="35" creationId="{116F6D91-DB0B-C523-2D89-71FEC96E642D}"/>
          </ac:grpSpMkLst>
        </pc:grpChg>
        <pc:grpChg chg="del mod topLvl">
          <ac:chgData name="Zeeky 张强" userId="e101f5870156e8d9" providerId="LiveId" clId="{0A9967F8-6EFC-4DF3-85B9-BD977E9C7173}" dt="2022-06-27T11:55:26.388" v="1188" actId="165"/>
          <ac:grpSpMkLst>
            <pc:docMk/>
            <pc:sldMk cId="873745187" sldId="293"/>
            <ac:grpSpMk id="40" creationId="{DFF2F4AD-F796-A5E8-68EA-412BB6F42FF6}"/>
          </ac:grpSpMkLst>
        </pc:grpChg>
        <pc:grpChg chg="del mod topLvl">
          <ac:chgData name="Zeeky 张强" userId="e101f5870156e8d9" providerId="LiveId" clId="{0A9967F8-6EFC-4DF3-85B9-BD977E9C7173}" dt="2022-06-27T11:55:26.388" v="1188" actId="165"/>
          <ac:grpSpMkLst>
            <pc:docMk/>
            <pc:sldMk cId="873745187" sldId="293"/>
            <ac:grpSpMk id="43" creationId="{C01E1724-29DA-4688-82B1-F44E042D9AC1}"/>
          </ac:grpSpMkLst>
        </pc:grpChg>
        <pc:grpChg chg="del">
          <ac:chgData name="Zeeky 张强" userId="e101f5870156e8d9" providerId="LiveId" clId="{0A9967F8-6EFC-4DF3-85B9-BD977E9C7173}" dt="2022-06-27T11:55:11.980" v="1186" actId="165"/>
          <ac:grpSpMkLst>
            <pc:docMk/>
            <pc:sldMk cId="873745187" sldId="293"/>
            <ac:grpSpMk id="53" creationId="{D1D003FC-5B32-5DBE-A0A3-644FDCA34C77}"/>
          </ac:grpSpMkLst>
        </pc:grpChg>
        <pc:grpChg chg="add mod">
          <ac:chgData name="Zeeky 张强" userId="e101f5870156e8d9" providerId="LiveId" clId="{0A9967F8-6EFC-4DF3-85B9-BD977E9C7173}" dt="2022-06-27T11:57:49.916" v="1204" actId="164"/>
          <ac:grpSpMkLst>
            <pc:docMk/>
            <pc:sldMk cId="873745187" sldId="293"/>
            <ac:grpSpMk id="55" creationId="{4A80A2B1-357E-3242-FBBD-F1D6E680BD2E}"/>
          </ac:grpSpMkLst>
        </pc:grpChg>
        <pc:grpChg chg="add mod">
          <ac:chgData name="Zeeky 张强" userId="e101f5870156e8d9" providerId="LiveId" clId="{0A9967F8-6EFC-4DF3-85B9-BD977E9C7173}" dt="2022-06-27T11:57:49.916" v="1204" actId="164"/>
          <ac:grpSpMkLst>
            <pc:docMk/>
            <pc:sldMk cId="873745187" sldId="293"/>
            <ac:grpSpMk id="56" creationId="{B38EA9E4-FA63-B146-9696-891B85AB3952}"/>
          </ac:grpSpMkLst>
        </pc:grpChg>
      </pc:sldChg>
      <pc:sldChg chg="addSp delSp modSp mod chgLayout">
        <pc:chgData name="Zeeky 张强" userId="e101f5870156e8d9" providerId="LiveId" clId="{0A9967F8-6EFC-4DF3-85B9-BD977E9C7173}" dt="2022-06-27T08:39:10.454" v="511" actId="3064"/>
        <pc:sldMkLst>
          <pc:docMk/>
          <pc:sldMk cId="2685663074" sldId="296"/>
        </pc:sldMkLst>
        <pc:spChg chg="mod">
          <ac:chgData name="Zeeky 张强" userId="e101f5870156e8d9" providerId="LiveId" clId="{0A9967F8-6EFC-4DF3-85B9-BD977E9C7173}" dt="2022-06-27T08:39:10.454" v="511" actId="3064"/>
          <ac:spMkLst>
            <pc:docMk/>
            <pc:sldMk cId="2685663074" sldId="296"/>
            <ac:spMk id="4" creationId="{FAF83BFE-A7E0-68B6-78B9-2F9BF3D37B0B}"/>
          </ac:spMkLst>
        </pc:spChg>
        <pc:spChg chg="mod topLvl">
          <ac:chgData name="Zeeky 张强" userId="e101f5870156e8d9" providerId="LiveId" clId="{0A9967F8-6EFC-4DF3-85B9-BD977E9C7173}" dt="2022-06-27T08:34:05.380" v="418" actId="3064"/>
          <ac:spMkLst>
            <pc:docMk/>
            <pc:sldMk cId="2685663074" sldId="296"/>
            <ac:spMk id="14" creationId="{573044DA-942A-DE7B-B478-B4838DCE6C71}"/>
          </ac:spMkLst>
        </pc:spChg>
        <pc:spChg chg="mod topLvl">
          <ac:chgData name="Zeeky 张强" userId="e101f5870156e8d9" providerId="LiveId" clId="{0A9967F8-6EFC-4DF3-85B9-BD977E9C7173}" dt="2022-06-27T08:34:05.380" v="418" actId="3064"/>
          <ac:spMkLst>
            <pc:docMk/>
            <pc:sldMk cId="2685663074" sldId="296"/>
            <ac:spMk id="15" creationId="{AFC1154F-7056-5E5D-1B24-A5896CC1DC03}"/>
          </ac:spMkLst>
        </pc:spChg>
        <pc:spChg chg="mod">
          <ac:chgData name="Zeeky 张强" userId="e101f5870156e8d9" providerId="LiveId" clId="{0A9967F8-6EFC-4DF3-85B9-BD977E9C7173}" dt="2022-06-27T08:33:48.879" v="415" actId="3064"/>
          <ac:spMkLst>
            <pc:docMk/>
            <pc:sldMk cId="2685663074" sldId="296"/>
            <ac:spMk id="21" creationId="{D90E3E3C-915E-7E44-3057-2AB2E701F515}"/>
          </ac:spMkLst>
        </pc:spChg>
        <pc:spChg chg="mod">
          <ac:chgData name="Zeeky 张强" userId="e101f5870156e8d9" providerId="LiveId" clId="{0A9967F8-6EFC-4DF3-85B9-BD977E9C7173}" dt="2022-06-27T08:33:52.681" v="416" actId="3064"/>
          <ac:spMkLst>
            <pc:docMk/>
            <pc:sldMk cId="2685663074" sldId="296"/>
            <ac:spMk id="27" creationId="{DEA3CC77-CE4A-F807-14D9-6BB687705A4C}"/>
          </ac:spMkLst>
        </pc:spChg>
        <pc:spChg chg="mod">
          <ac:chgData name="Zeeky 张强" userId="e101f5870156e8d9" providerId="LiveId" clId="{0A9967F8-6EFC-4DF3-85B9-BD977E9C7173}" dt="2022-06-27T08:33:56.619" v="417" actId="3064"/>
          <ac:spMkLst>
            <pc:docMk/>
            <pc:sldMk cId="2685663074" sldId="296"/>
            <ac:spMk id="33" creationId="{695F8324-CAAF-FF2C-605E-2852E782F9AA}"/>
          </ac:spMkLst>
        </pc:spChg>
        <pc:spChg chg="mod topLvl">
          <ac:chgData name="Zeeky 张强" userId="e101f5870156e8d9" providerId="LiveId" clId="{0A9967F8-6EFC-4DF3-85B9-BD977E9C7173}" dt="2022-06-27T08:34:05.380" v="418" actId="3064"/>
          <ac:spMkLst>
            <pc:docMk/>
            <pc:sldMk cId="2685663074" sldId="296"/>
            <ac:spMk id="40" creationId="{95A6647E-C827-C668-B362-882811049835}"/>
          </ac:spMkLst>
        </pc:spChg>
        <pc:spChg chg="mod topLvl">
          <ac:chgData name="Zeeky 张强" userId="e101f5870156e8d9" providerId="LiveId" clId="{0A9967F8-6EFC-4DF3-85B9-BD977E9C7173}" dt="2022-06-27T08:34:05.380" v="418" actId="3064"/>
          <ac:spMkLst>
            <pc:docMk/>
            <pc:sldMk cId="2685663074" sldId="296"/>
            <ac:spMk id="41" creationId="{52FF9755-9BB4-A51E-864A-378C6228999D}"/>
          </ac:spMkLst>
        </pc:spChg>
        <pc:spChg chg="mod">
          <ac:chgData name="Zeeky 张强" userId="e101f5870156e8d9" providerId="LiveId" clId="{0A9967F8-6EFC-4DF3-85B9-BD977E9C7173}" dt="2022-06-27T08:34:08.664" v="419" actId="3064"/>
          <ac:spMkLst>
            <pc:docMk/>
            <pc:sldMk cId="2685663074" sldId="296"/>
            <ac:spMk id="47" creationId="{9B86DF3D-F147-F9A0-756D-BB73AEED0049}"/>
          </ac:spMkLst>
        </pc:spChg>
        <pc:spChg chg="mod">
          <ac:chgData name="Zeeky 张强" userId="e101f5870156e8d9" providerId="LiveId" clId="{0A9967F8-6EFC-4DF3-85B9-BD977E9C7173}" dt="2022-06-27T08:34:12.108" v="420" actId="3064"/>
          <ac:spMkLst>
            <pc:docMk/>
            <pc:sldMk cId="2685663074" sldId="296"/>
            <ac:spMk id="53" creationId="{7DCB9254-61C3-FF67-0143-2E7DF86FA5EC}"/>
          </ac:spMkLst>
        </pc:spChg>
        <pc:spChg chg="mod">
          <ac:chgData name="Zeeky 张强" userId="e101f5870156e8d9" providerId="LiveId" clId="{0A9967F8-6EFC-4DF3-85B9-BD977E9C7173}" dt="2022-06-27T08:34:15.228" v="421" actId="3064"/>
          <ac:spMkLst>
            <pc:docMk/>
            <pc:sldMk cId="2685663074" sldId="296"/>
            <ac:spMk id="59" creationId="{3D3FA7A6-BE15-2C5A-49CB-F7BA696F046E}"/>
          </ac:spMkLst>
        </pc:spChg>
        <pc:spChg chg="mod">
          <ac:chgData name="Zeeky 张强" userId="e101f5870156e8d9" providerId="LiveId" clId="{0A9967F8-6EFC-4DF3-85B9-BD977E9C7173}" dt="2022-06-27T08:34:18.678" v="422" actId="3064"/>
          <ac:spMkLst>
            <pc:docMk/>
            <pc:sldMk cId="2685663074" sldId="296"/>
            <ac:spMk id="65" creationId="{972ECE9E-C58A-DF97-A10C-1CE1BF49FBCE}"/>
          </ac:spMkLst>
        </pc:spChg>
        <pc:spChg chg="mod ord">
          <ac:chgData name="Zeeky 张强" userId="e101f5870156e8d9" providerId="LiveId" clId="{0A9967F8-6EFC-4DF3-85B9-BD977E9C7173}" dt="2022-06-27T08:31:28.388" v="394" actId="700"/>
          <ac:spMkLst>
            <pc:docMk/>
            <pc:sldMk cId="2685663074" sldId="296"/>
            <ac:spMk id="85" creationId="{E53EAE17-889C-ADE6-2B23-4297611C64E2}"/>
          </ac:spMkLst>
        </pc:spChg>
        <pc:spChg chg="mod ord">
          <ac:chgData name="Zeeky 张强" userId="e101f5870156e8d9" providerId="LiveId" clId="{0A9967F8-6EFC-4DF3-85B9-BD977E9C7173}" dt="2022-06-27T08:31:28.388" v="394" actId="700"/>
          <ac:spMkLst>
            <pc:docMk/>
            <pc:sldMk cId="2685663074" sldId="296"/>
            <ac:spMk id="86" creationId="{F4A121F3-541C-A4DA-8596-40C296B47F0F}"/>
          </ac:spMkLst>
        </pc:spChg>
        <pc:spChg chg="mod ord">
          <ac:chgData name="Zeeky 张强" userId="e101f5870156e8d9" providerId="LiveId" clId="{0A9967F8-6EFC-4DF3-85B9-BD977E9C7173}" dt="2022-06-27T08:31:28.388" v="394" actId="700"/>
          <ac:spMkLst>
            <pc:docMk/>
            <pc:sldMk cId="2685663074" sldId="296"/>
            <ac:spMk id="87" creationId="{44C7CFBE-10E0-276C-2330-9FBDC154646A}"/>
          </ac:spMkLst>
        </pc:spChg>
        <pc:grpChg chg="add mod">
          <ac:chgData name="Zeeky 张强" userId="e101f5870156e8d9" providerId="LiveId" clId="{0A9967F8-6EFC-4DF3-85B9-BD977E9C7173}" dt="2022-06-27T08:33:31.039" v="412" actId="164"/>
          <ac:grpSpMkLst>
            <pc:docMk/>
            <pc:sldMk cId="2685663074" sldId="296"/>
            <ac:grpSpMk id="2" creationId="{BB7DEE0B-4A57-9634-97BF-807DD8C8D955}"/>
          </ac:grpSpMkLst>
        </pc:grpChg>
        <pc:grpChg chg="add mod">
          <ac:chgData name="Zeeky 张强" userId="e101f5870156e8d9" providerId="LiveId" clId="{0A9967F8-6EFC-4DF3-85B9-BD977E9C7173}" dt="2022-06-27T08:33:33.586" v="413" actId="164"/>
          <ac:grpSpMkLst>
            <pc:docMk/>
            <pc:sldMk cId="2685663074" sldId="296"/>
            <ac:grpSpMk id="3" creationId="{98BFA282-3C7D-728F-2ACA-5DAF15521CA0}"/>
          </ac:grpSpMkLst>
        </pc:grpChg>
        <pc:grpChg chg="add mod">
          <ac:chgData name="Zeeky 张强" userId="e101f5870156e8d9" providerId="LiveId" clId="{0A9967F8-6EFC-4DF3-85B9-BD977E9C7173}" dt="2022-06-27T08:33:37.393" v="414" actId="164"/>
          <ac:grpSpMkLst>
            <pc:docMk/>
            <pc:sldMk cId="2685663074" sldId="296"/>
            <ac:grpSpMk id="5" creationId="{B5158D8C-17E5-C3C1-D4B1-E63B671B9802}"/>
          </ac:grpSpMkLst>
        </pc:grpChg>
        <pc:grpChg chg="del">
          <ac:chgData name="Zeeky 张强" userId="e101f5870156e8d9" providerId="LiveId" clId="{0A9967F8-6EFC-4DF3-85B9-BD977E9C7173}" dt="2022-06-27T08:32:37.260" v="399" actId="165"/>
          <ac:grpSpMkLst>
            <pc:docMk/>
            <pc:sldMk cId="2685663074" sldId="296"/>
            <ac:grpSpMk id="13" creationId="{DDAB46F4-3355-E244-B38F-59528E835ABF}"/>
          </ac:grpSpMkLst>
        </pc:grpChg>
        <pc:grpChg chg="mod">
          <ac:chgData name="Zeeky 张强" userId="e101f5870156e8d9" providerId="LiveId" clId="{0A9967F8-6EFC-4DF3-85B9-BD977E9C7173}" dt="2022-06-27T08:33:31.039" v="412" actId="164"/>
          <ac:grpSpMkLst>
            <pc:docMk/>
            <pc:sldMk cId="2685663074" sldId="296"/>
            <ac:grpSpMk id="20" creationId="{07346621-4536-AA8C-35C9-1844A5E37C37}"/>
          </ac:grpSpMkLst>
        </pc:grpChg>
        <pc:grpChg chg="mod">
          <ac:chgData name="Zeeky 张强" userId="e101f5870156e8d9" providerId="LiveId" clId="{0A9967F8-6EFC-4DF3-85B9-BD977E9C7173}" dt="2022-06-27T08:33:33.586" v="413" actId="164"/>
          <ac:grpSpMkLst>
            <pc:docMk/>
            <pc:sldMk cId="2685663074" sldId="296"/>
            <ac:grpSpMk id="26" creationId="{ABF1EC40-D1F1-6BE4-8303-391D6CBC4F53}"/>
          </ac:grpSpMkLst>
        </pc:grpChg>
        <pc:grpChg chg="mod">
          <ac:chgData name="Zeeky 张强" userId="e101f5870156e8d9" providerId="LiveId" clId="{0A9967F8-6EFC-4DF3-85B9-BD977E9C7173}" dt="2022-06-27T08:33:37.393" v="414" actId="164"/>
          <ac:grpSpMkLst>
            <pc:docMk/>
            <pc:sldMk cId="2685663074" sldId="296"/>
            <ac:grpSpMk id="32" creationId="{0D32244D-AC70-B717-B315-6DE3767F4F9E}"/>
          </ac:grpSpMkLst>
        </pc:grpChg>
        <pc:grpChg chg="del">
          <ac:chgData name="Zeeky 张强" userId="e101f5870156e8d9" providerId="LiveId" clId="{0A9967F8-6EFC-4DF3-85B9-BD977E9C7173}" dt="2022-06-27T08:32:32.928" v="398" actId="165"/>
          <ac:grpSpMkLst>
            <pc:docMk/>
            <pc:sldMk cId="2685663074" sldId="296"/>
            <ac:grpSpMk id="39" creationId="{8DB82125-AC5D-39E7-6CD2-AE62B86839BF}"/>
          </ac:grpSpMkLst>
        </pc:grpChg>
      </pc:sldChg>
      <pc:sldChg chg="modSp mod chgLayout">
        <pc:chgData name="Zeeky 张强" userId="e101f5870156e8d9" providerId="LiveId" clId="{0A9967F8-6EFC-4DF3-85B9-BD977E9C7173}" dt="2022-06-27T08:39:44.767" v="514" actId="3064"/>
        <pc:sldMkLst>
          <pc:docMk/>
          <pc:sldMk cId="50893261" sldId="297"/>
        </pc:sldMkLst>
        <pc:spChg chg="mod ord">
          <ac:chgData name="Zeeky 张强" userId="e101f5870156e8d9" providerId="LiveId" clId="{0A9967F8-6EFC-4DF3-85B9-BD977E9C7173}" dt="2022-06-27T08:31:35.354" v="395" actId="700"/>
          <ac:spMkLst>
            <pc:docMk/>
            <pc:sldMk cId="50893261" sldId="297"/>
            <ac:spMk id="6" creationId="{719547D4-6CD7-CFC0-C819-BC4F5BDDA059}"/>
          </ac:spMkLst>
        </pc:spChg>
        <pc:spChg chg="mod ord">
          <ac:chgData name="Zeeky 张强" userId="e101f5870156e8d9" providerId="LiveId" clId="{0A9967F8-6EFC-4DF3-85B9-BD977E9C7173}" dt="2022-06-27T08:31:35.354" v="395" actId="700"/>
          <ac:spMkLst>
            <pc:docMk/>
            <pc:sldMk cId="50893261" sldId="297"/>
            <ac:spMk id="7" creationId="{E70D5389-14C6-0449-CA08-7FD9573CB347}"/>
          </ac:spMkLst>
        </pc:spChg>
        <pc:spChg chg="mod ord">
          <ac:chgData name="Zeeky 张强" userId="e101f5870156e8d9" providerId="LiveId" clId="{0A9967F8-6EFC-4DF3-85B9-BD977E9C7173}" dt="2022-06-27T08:31:35.354" v="395" actId="700"/>
          <ac:spMkLst>
            <pc:docMk/>
            <pc:sldMk cId="50893261" sldId="297"/>
            <ac:spMk id="8" creationId="{453988A6-71C5-F519-760A-2FE75ABEED64}"/>
          </ac:spMkLst>
        </pc:spChg>
        <pc:spChg chg="mod">
          <ac:chgData name="Zeeky 张强" userId="e101f5870156e8d9" providerId="LiveId" clId="{0A9967F8-6EFC-4DF3-85B9-BD977E9C7173}" dt="2022-06-27T08:39:44.767" v="514" actId="3064"/>
          <ac:spMkLst>
            <pc:docMk/>
            <pc:sldMk cId="50893261" sldId="297"/>
            <ac:spMk id="9" creationId="{FB72EF53-CB96-5737-75EC-A143D99B1E53}"/>
          </ac:spMkLst>
        </pc:spChg>
        <pc:spChg chg="mod">
          <ac:chgData name="Zeeky 张强" userId="e101f5870156e8d9" providerId="LiveId" clId="{0A9967F8-6EFC-4DF3-85B9-BD977E9C7173}" dt="2022-06-27T08:35:46.309" v="443"/>
          <ac:spMkLst>
            <pc:docMk/>
            <pc:sldMk cId="50893261" sldId="297"/>
            <ac:spMk id="10" creationId="{F2D5ECC5-081F-EAF5-58B7-02C81DA444C9}"/>
          </ac:spMkLst>
        </pc:spChg>
        <pc:spChg chg="mod">
          <ac:chgData name="Zeeky 张强" userId="e101f5870156e8d9" providerId="LiveId" clId="{0A9967F8-6EFC-4DF3-85B9-BD977E9C7173}" dt="2022-06-27T08:36:10.069" v="449" actId="3064"/>
          <ac:spMkLst>
            <pc:docMk/>
            <pc:sldMk cId="50893261" sldId="297"/>
            <ac:spMk id="18" creationId="{78F4EB69-8B78-D090-59AD-790E48629932}"/>
          </ac:spMkLst>
        </pc:spChg>
        <pc:spChg chg="mod">
          <ac:chgData name="Zeeky 张强" userId="e101f5870156e8d9" providerId="LiveId" clId="{0A9967F8-6EFC-4DF3-85B9-BD977E9C7173}" dt="2022-06-27T08:36:03.701" v="447" actId="3064"/>
          <ac:spMkLst>
            <pc:docMk/>
            <pc:sldMk cId="50893261" sldId="297"/>
            <ac:spMk id="36" creationId="{4FE8F34E-696A-96A8-D53E-66C30307376F}"/>
          </ac:spMkLst>
        </pc:spChg>
        <pc:spChg chg="mod">
          <ac:chgData name="Zeeky 张强" userId="e101f5870156e8d9" providerId="LiveId" clId="{0A9967F8-6EFC-4DF3-85B9-BD977E9C7173}" dt="2022-06-27T08:35:52.706" v="444" actId="3064"/>
          <ac:spMkLst>
            <pc:docMk/>
            <pc:sldMk cId="50893261" sldId="297"/>
            <ac:spMk id="53" creationId="{640CF8C6-2E6A-7F3E-AFED-18B588106E59}"/>
          </ac:spMkLst>
        </pc:spChg>
        <pc:spChg chg="mod">
          <ac:chgData name="Zeeky 张强" userId="e101f5870156e8d9" providerId="LiveId" clId="{0A9967F8-6EFC-4DF3-85B9-BD977E9C7173}" dt="2022-06-27T08:35:56.645" v="445" actId="3064"/>
          <ac:spMkLst>
            <pc:docMk/>
            <pc:sldMk cId="50893261" sldId="297"/>
            <ac:spMk id="54" creationId="{B521102E-0267-0DAC-B5E8-AFB98EFB3162}"/>
          </ac:spMkLst>
        </pc:spChg>
        <pc:spChg chg="mod">
          <ac:chgData name="Zeeky 张强" userId="e101f5870156e8d9" providerId="LiveId" clId="{0A9967F8-6EFC-4DF3-85B9-BD977E9C7173}" dt="2022-06-27T08:36:00.438" v="446" actId="3064"/>
          <ac:spMkLst>
            <pc:docMk/>
            <pc:sldMk cId="50893261" sldId="297"/>
            <ac:spMk id="81" creationId="{DD07E9A9-FE81-B3F6-7FFB-93F720C59031}"/>
          </ac:spMkLst>
        </pc:spChg>
        <pc:spChg chg="mod">
          <ac:chgData name="Zeeky 张强" userId="e101f5870156e8d9" providerId="LiveId" clId="{0A9967F8-6EFC-4DF3-85B9-BD977E9C7173}" dt="2022-06-27T08:36:06.858" v="448" actId="3064"/>
          <ac:spMkLst>
            <pc:docMk/>
            <pc:sldMk cId="50893261" sldId="297"/>
            <ac:spMk id="86" creationId="{0A980C3C-DF06-3C50-DE5D-7F57DA06A043}"/>
          </ac:spMkLst>
        </pc:spChg>
      </pc:sldChg>
      <pc:sldChg chg="modSp mod chgLayout">
        <pc:chgData name="Zeeky 张强" userId="e101f5870156e8d9" providerId="LiveId" clId="{0A9967F8-6EFC-4DF3-85B9-BD977E9C7173}" dt="2022-06-27T08:39:52.244" v="515" actId="3064"/>
        <pc:sldMkLst>
          <pc:docMk/>
          <pc:sldMk cId="4116354474" sldId="298"/>
        </pc:sldMkLst>
        <pc:spChg chg="mod ord">
          <ac:chgData name="Zeeky 张强" userId="e101f5870156e8d9" providerId="LiveId" clId="{0A9967F8-6EFC-4DF3-85B9-BD977E9C7173}" dt="2022-06-27T08:31:35.354" v="395" actId="700"/>
          <ac:spMkLst>
            <pc:docMk/>
            <pc:sldMk cId="4116354474" sldId="298"/>
            <ac:spMk id="2" creationId="{7644B499-5BEA-4FCE-EE1C-17390035BC76}"/>
          </ac:spMkLst>
        </pc:spChg>
        <pc:spChg chg="mod ord">
          <ac:chgData name="Zeeky 张强" userId="e101f5870156e8d9" providerId="LiveId" clId="{0A9967F8-6EFC-4DF3-85B9-BD977E9C7173}" dt="2022-06-27T08:31:35.354" v="395" actId="700"/>
          <ac:spMkLst>
            <pc:docMk/>
            <pc:sldMk cId="4116354474" sldId="298"/>
            <ac:spMk id="3" creationId="{8D4F3D66-0FAA-F89E-6842-0C5866022AAF}"/>
          </ac:spMkLst>
        </pc:spChg>
        <pc:spChg chg="mod ord">
          <ac:chgData name="Zeeky 张强" userId="e101f5870156e8d9" providerId="LiveId" clId="{0A9967F8-6EFC-4DF3-85B9-BD977E9C7173}" dt="2022-06-27T08:31:35.354" v="395" actId="700"/>
          <ac:spMkLst>
            <pc:docMk/>
            <pc:sldMk cId="4116354474" sldId="298"/>
            <ac:spMk id="4" creationId="{BA5A9271-F7D2-3405-BBF9-DCC0798B2F4E}"/>
          </ac:spMkLst>
        </pc:spChg>
        <pc:spChg chg="mod">
          <ac:chgData name="Zeeky 张强" userId="e101f5870156e8d9" providerId="LiveId" clId="{0A9967F8-6EFC-4DF3-85B9-BD977E9C7173}" dt="2022-06-27T08:39:52.244" v="515" actId="3064"/>
          <ac:spMkLst>
            <pc:docMk/>
            <pc:sldMk cId="4116354474" sldId="298"/>
            <ac:spMk id="5" creationId="{FA6AF2EF-2F2A-6AEE-EFBA-9132083DBAE5}"/>
          </ac:spMkLst>
        </pc:spChg>
        <pc:spChg chg="mod">
          <ac:chgData name="Zeeky 张强" userId="e101f5870156e8d9" providerId="LiveId" clId="{0A9967F8-6EFC-4DF3-85B9-BD977E9C7173}" dt="2022-06-27T08:37:19.122" v="483" actId="3064"/>
          <ac:spMkLst>
            <pc:docMk/>
            <pc:sldMk cId="4116354474" sldId="298"/>
            <ac:spMk id="10" creationId="{4965BC99-52AA-566E-F284-8BCF0B74FFA6}"/>
          </ac:spMkLst>
        </pc:spChg>
        <pc:spChg chg="mod">
          <ac:chgData name="Zeeky 张强" userId="e101f5870156e8d9" providerId="LiveId" clId="{0A9967F8-6EFC-4DF3-85B9-BD977E9C7173}" dt="2022-06-27T08:36:28.901" v="452" actId="3064"/>
          <ac:spMkLst>
            <pc:docMk/>
            <pc:sldMk cId="4116354474" sldId="298"/>
            <ac:spMk id="21" creationId="{00157C73-73F2-3530-46B5-F402F87ACFC2}"/>
          </ac:spMkLst>
        </pc:spChg>
        <pc:spChg chg="mod">
          <ac:chgData name="Zeeky 张强" userId="e101f5870156e8d9" providerId="LiveId" clId="{0A9967F8-6EFC-4DF3-85B9-BD977E9C7173}" dt="2022-06-27T08:36:51.544" v="457" actId="3064"/>
          <ac:spMkLst>
            <pc:docMk/>
            <pc:sldMk cId="4116354474" sldId="298"/>
            <ac:spMk id="30" creationId="{D2268A63-4FBE-2297-1FD3-75BB06B7D280}"/>
          </ac:spMkLst>
        </pc:spChg>
        <pc:spChg chg="mod">
          <ac:chgData name="Zeeky 张强" userId="e101f5870156e8d9" providerId="LiveId" clId="{0A9967F8-6EFC-4DF3-85B9-BD977E9C7173}" dt="2022-06-27T08:36:38.870" v="454" actId="3064"/>
          <ac:spMkLst>
            <pc:docMk/>
            <pc:sldMk cId="4116354474" sldId="298"/>
            <ac:spMk id="39" creationId="{7ACAA7A7-C0DD-0ABB-A1DC-7C9A68EEEC07}"/>
          </ac:spMkLst>
        </pc:spChg>
        <pc:spChg chg="mod">
          <ac:chgData name="Zeeky 张强" userId="e101f5870156e8d9" providerId="LiveId" clId="{0A9967F8-6EFC-4DF3-85B9-BD977E9C7173}" dt="2022-06-27T08:36:47.605" v="456" actId="3064"/>
          <ac:spMkLst>
            <pc:docMk/>
            <pc:sldMk cId="4116354474" sldId="298"/>
            <ac:spMk id="48" creationId="{709F2F4F-C769-FE9B-E939-C03A087606A7}"/>
          </ac:spMkLst>
        </pc:spChg>
        <pc:spChg chg="mod">
          <ac:chgData name="Zeeky 张强" userId="e101f5870156e8d9" providerId="LiveId" clId="{0A9967F8-6EFC-4DF3-85B9-BD977E9C7173}" dt="2022-06-27T08:37:07.409" v="476" actId="948"/>
          <ac:spMkLst>
            <pc:docMk/>
            <pc:sldMk cId="4116354474" sldId="298"/>
            <ac:spMk id="94" creationId="{81696AC8-9B93-5AFF-06DF-4AAE6619598F}"/>
          </ac:spMkLst>
        </pc:spChg>
        <pc:spChg chg="mod">
          <ac:chgData name="Zeeky 张强" userId="e101f5870156e8d9" providerId="LiveId" clId="{0A9967F8-6EFC-4DF3-85B9-BD977E9C7173}" dt="2022-06-27T08:37:07.411" v="478" actId="948"/>
          <ac:spMkLst>
            <pc:docMk/>
            <pc:sldMk cId="4116354474" sldId="298"/>
            <ac:spMk id="95" creationId="{F2DCD27C-3ECA-D86F-416E-C1BB309561BB}"/>
          </ac:spMkLst>
        </pc:spChg>
        <pc:spChg chg="mod">
          <ac:chgData name="Zeeky 张强" userId="e101f5870156e8d9" providerId="LiveId" clId="{0A9967F8-6EFC-4DF3-85B9-BD977E9C7173}" dt="2022-06-27T08:37:07.413" v="480" actId="948"/>
          <ac:spMkLst>
            <pc:docMk/>
            <pc:sldMk cId="4116354474" sldId="298"/>
            <ac:spMk id="96" creationId="{379FB846-FFD2-7AE5-CF41-27B360122653}"/>
          </ac:spMkLst>
        </pc:spChg>
        <pc:spChg chg="mod">
          <ac:chgData name="Zeeky 张强" userId="e101f5870156e8d9" providerId="LiveId" clId="{0A9967F8-6EFC-4DF3-85B9-BD977E9C7173}" dt="2022-06-27T08:37:07.415" v="482" actId="948"/>
          <ac:spMkLst>
            <pc:docMk/>
            <pc:sldMk cId="4116354474" sldId="298"/>
            <ac:spMk id="97" creationId="{F2BE62A6-B4B3-C9E9-9391-2ABB6D0ACB33}"/>
          </ac:spMkLst>
        </pc:spChg>
      </pc:sldChg>
      <pc:sldChg chg="addSp delSp modSp mod chgLayout">
        <pc:chgData name="Zeeky 张强" userId="e101f5870156e8d9" providerId="LiveId" clId="{0A9967F8-6EFC-4DF3-85B9-BD977E9C7173}" dt="2022-06-27T12:10:12.213" v="1293" actId="164"/>
        <pc:sldMkLst>
          <pc:docMk/>
          <pc:sldMk cId="4022944252" sldId="299"/>
        </pc:sldMkLst>
        <pc:spChg chg="add mod ord">
          <ac:chgData name="Zeeky 张强" userId="e101f5870156e8d9" providerId="LiveId" clId="{0A9967F8-6EFC-4DF3-85B9-BD977E9C7173}" dt="2022-06-27T08:20:14.510" v="278" actId="20577"/>
          <ac:spMkLst>
            <pc:docMk/>
            <pc:sldMk cId="4022944252" sldId="299"/>
            <ac:spMk id="2" creationId="{6278C835-7007-ED71-7057-A152EC8E480B}"/>
          </ac:spMkLst>
        </pc:spChg>
        <pc:spChg chg="del mod">
          <ac:chgData name="Zeeky 张强" userId="e101f5870156e8d9" providerId="LiveId" clId="{0A9967F8-6EFC-4DF3-85B9-BD977E9C7173}" dt="2022-06-27T08:20:37.172" v="300" actId="478"/>
          <ac:spMkLst>
            <pc:docMk/>
            <pc:sldMk cId="4022944252" sldId="299"/>
            <ac:spMk id="4" creationId="{55F2E918-32FF-9C72-8080-FB662D0823A1}"/>
          </ac:spMkLst>
        </pc:spChg>
        <pc:spChg chg="mod topLvl">
          <ac:chgData name="Zeeky 张强" userId="e101f5870156e8d9" providerId="LiveId" clId="{0A9967F8-6EFC-4DF3-85B9-BD977E9C7173}" dt="2022-06-27T12:10:12.213" v="1293" actId="164"/>
          <ac:spMkLst>
            <pc:docMk/>
            <pc:sldMk cId="4022944252" sldId="299"/>
            <ac:spMk id="18" creationId="{8E076887-A20D-7A58-86EB-9DD61ED80827}"/>
          </ac:spMkLst>
        </pc:spChg>
        <pc:spChg chg="del mod">
          <ac:chgData name="Zeeky 张强" userId="e101f5870156e8d9" providerId="LiveId" clId="{0A9967F8-6EFC-4DF3-85B9-BD977E9C7173}" dt="2022-06-27T08:20:37.172" v="300" actId="478"/>
          <ac:spMkLst>
            <pc:docMk/>
            <pc:sldMk cId="4022944252" sldId="299"/>
            <ac:spMk id="19" creationId="{A31C8394-599A-604E-C133-89C3765337A7}"/>
          </ac:spMkLst>
        </pc:spChg>
        <pc:spChg chg="mod topLvl">
          <ac:chgData name="Zeeky 张强" userId="e101f5870156e8d9" providerId="LiveId" clId="{0A9967F8-6EFC-4DF3-85B9-BD977E9C7173}" dt="2022-06-27T12:10:12.213" v="1293" actId="164"/>
          <ac:spMkLst>
            <pc:docMk/>
            <pc:sldMk cId="4022944252" sldId="299"/>
            <ac:spMk id="23" creationId="{A984C857-D984-A7AF-DF0E-4B2C9F5B0F6D}"/>
          </ac:spMkLst>
        </pc:spChg>
        <pc:spChg chg="add mod ord">
          <ac:chgData name="Zeeky 张强" userId="e101f5870156e8d9" providerId="LiveId" clId="{0A9967F8-6EFC-4DF3-85B9-BD977E9C7173}" dt="2022-06-27T08:20:19.515" v="294" actId="20577"/>
          <ac:spMkLst>
            <pc:docMk/>
            <pc:sldMk cId="4022944252" sldId="299"/>
            <ac:spMk id="24" creationId="{BE24BEE3-6B68-7F22-74E2-D7D5EF29A833}"/>
          </ac:spMkLst>
        </pc:spChg>
        <pc:spChg chg="mod topLvl">
          <ac:chgData name="Zeeky 张强" userId="e101f5870156e8d9" providerId="LiveId" clId="{0A9967F8-6EFC-4DF3-85B9-BD977E9C7173}" dt="2022-06-27T12:10:12.213" v="1293" actId="164"/>
          <ac:spMkLst>
            <pc:docMk/>
            <pc:sldMk cId="4022944252" sldId="299"/>
            <ac:spMk id="26" creationId="{1542BDFB-6DEF-A8A5-899F-8A4911B54BAC}"/>
          </ac:spMkLst>
        </pc:spChg>
        <pc:spChg chg="mod topLvl">
          <ac:chgData name="Zeeky 张强" userId="e101f5870156e8d9" providerId="LiveId" clId="{0A9967F8-6EFC-4DF3-85B9-BD977E9C7173}" dt="2022-06-27T12:10:12.213" v="1293" actId="164"/>
          <ac:spMkLst>
            <pc:docMk/>
            <pc:sldMk cId="4022944252" sldId="299"/>
            <ac:spMk id="27" creationId="{8523FDEE-25D7-C11D-A2F0-7D648DAED090}"/>
          </ac:spMkLst>
        </pc:spChg>
        <pc:spChg chg="mod topLvl">
          <ac:chgData name="Zeeky 张强" userId="e101f5870156e8d9" providerId="LiveId" clId="{0A9967F8-6EFC-4DF3-85B9-BD977E9C7173}" dt="2022-06-27T12:10:12.213" v="1293" actId="164"/>
          <ac:spMkLst>
            <pc:docMk/>
            <pc:sldMk cId="4022944252" sldId="299"/>
            <ac:spMk id="28" creationId="{D48D7575-FB3E-473A-F81F-9DB8E1FA84F5}"/>
          </ac:spMkLst>
        </pc:spChg>
        <pc:spChg chg="mod topLvl">
          <ac:chgData name="Zeeky 张强" userId="e101f5870156e8d9" providerId="LiveId" clId="{0A9967F8-6EFC-4DF3-85B9-BD977E9C7173}" dt="2022-06-27T12:10:12.213" v="1293" actId="164"/>
          <ac:spMkLst>
            <pc:docMk/>
            <pc:sldMk cId="4022944252" sldId="299"/>
            <ac:spMk id="29" creationId="{647E56A5-E8C9-E4F5-E17A-562DAB6C8E0A}"/>
          </ac:spMkLst>
        </pc:spChg>
        <pc:spChg chg="mod topLvl">
          <ac:chgData name="Zeeky 张强" userId="e101f5870156e8d9" providerId="LiveId" clId="{0A9967F8-6EFC-4DF3-85B9-BD977E9C7173}" dt="2022-06-27T12:10:12.213" v="1293" actId="164"/>
          <ac:spMkLst>
            <pc:docMk/>
            <pc:sldMk cId="4022944252" sldId="299"/>
            <ac:spMk id="30" creationId="{086D76BA-6E89-4FDE-F21D-BD11F5C4136A}"/>
          </ac:spMkLst>
        </pc:spChg>
        <pc:spChg chg="mod topLvl">
          <ac:chgData name="Zeeky 张强" userId="e101f5870156e8d9" providerId="LiveId" clId="{0A9967F8-6EFC-4DF3-85B9-BD977E9C7173}" dt="2022-06-27T12:10:12.213" v="1293" actId="164"/>
          <ac:spMkLst>
            <pc:docMk/>
            <pc:sldMk cId="4022944252" sldId="299"/>
            <ac:spMk id="31" creationId="{1A292225-21C5-809C-7DC9-B08808DC672D}"/>
          </ac:spMkLst>
        </pc:spChg>
        <pc:spChg chg="mod topLvl">
          <ac:chgData name="Zeeky 张强" userId="e101f5870156e8d9" providerId="LiveId" clId="{0A9967F8-6EFC-4DF3-85B9-BD977E9C7173}" dt="2022-06-27T12:10:12.213" v="1293" actId="164"/>
          <ac:spMkLst>
            <pc:docMk/>
            <pc:sldMk cId="4022944252" sldId="299"/>
            <ac:spMk id="32" creationId="{075AC42A-D7EB-B708-09EB-16824C994A56}"/>
          </ac:spMkLst>
        </pc:spChg>
        <pc:spChg chg="mod topLvl">
          <ac:chgData name="Zeeky 张强" userId="e101f5870156e8d9" providerId="LiveId" clId="{0A9967F8-6EFC-4DF3-85B9-BD977E9C7173}" dt="2022-06-27T12:10:12.213" v="1293" actId="164"/>
          <ac:spMkLst>
            <pc:docMk/>
            <pc:sldMk cId="4022944252" sldId="299"/>
            <ac:spMk id="33" creationId="{92532B86-2452-2B14-8CD1-5A2D40A3BF71}"/>
          </ac:spMkLst>
        </pc:spChg>
        <pc:spChg chg="mod topLvl">
          <ac:chgData name="Zeeky 张强" userId="e101f5870156e8d9" providerId="LiveId" clId="{0A9967F8-6EFC-4DF3-85B9-BD977E9C7173}" dt="2022-06-27T12:10:12.213" v="1293" actId="164"/>
          <ac:spMkLst>
            <pc:docMk/>
            <pc:sldMk cId="4022944252" sldId="299"/>
            <ac:spMk id="34" creationId="{8EB66366-8B92-56B0-D6F1-4A972D0A78ED}"/>
          </ac:spMkLst>
        </pc:spChg>
        <pc:spChg chg="mod topLvl">
          <ac:chgData name="Zeeky 张强" userId="e101f5870156e8d9" providerId="LiveId" clId="{0A9967F8-6EFC-4DF3-85B9-BD977E9C7173}" dt="2022-06-27T12:10:12.213" v="1293" actId="164"/>
          <ac:spMkLst>
            <pc:docMk/>
            <pc:sldMk cId="4022944252" sldId="299"/>
            <ac:spMk id="35" creationId="{4FD1C0C0-EF84-170B-7A75-3EDE05904A67}"/>
          </ac:spMkLst>
        </pc:spChg>
        <pc:spChg chg="mod topLvl">
          <ac:chgData name="Zeeky 张强" userId="e101f5870156e8d9" providerId="LiveId" clId="{0A9967F8-6EFC-4DF3-85B9-BD977E9C7173}" dt="2022-06-27T12:10:12.213" v="1293" actId="164"/>
          <ac:spMkLst>
            <pc:docMk/>
            <pc:sldMk cId="4022944252" sldId="299"/>
            <ac:spMk id="36" creationId="{2286F986-6D91-3177-9E0C-A4F1ECA1C3F0}"/>
          </ac:spMkLst>
        </pc:spChg>
        <pc:spChg chg="mod topLvl">
          <ac:chgData name="Zeeky 张强" userId="e101f5870156e8d9" providerId="LiveId" clId="{0A9967F8-6EFC-4DF3-85B9-BD977E9C7173}" dt="2022-06-27T12:08:05.082" v="1283" actId="164"/>
          <ac:spMkLst>
            <pc:docMk/>
            <pc:sldMk cId="4022944252" sldId="299"/>
            <ac:spMk id="37" creationId="{ECEFFF2F-CB8F-CA5F-0947-3190560EC43C}"/>
          </ac:spMkLst>
        </pc:spChg>
        <pc:spChg chg="mod topLvl">
          <ac:chgData name="Zeeky 张强" userId="e101f5870156e8d9" providerId="LiveId" clId="{0A9967F8-6EFC-4DF3-85B9-BD977E9C7173}" dt="2022-06-27T12:07:54.678" v="1281" actId="164"/>
          <ac:spMkLst>
            <pc:docMk/>
            <pc:sldMk cId="4022944252" sldId="299"/>
            <ac:spMk id="38" creationId="{5AA012A7-E5A5-9AA5-666A-6DBD60B84EAA}"/>
          </ac:spMkLst>
        </pc:spChg>
        <pc:spChg chg="mod topLvl">
          <ac:chgData name="Zeeky 张强" userId="e101f5870156e8d9" providerId="LiveId" clId="{0A9967F8-6EFC-4DF3-85B9-BD977E9C7173}" dt="2022-06-27T12:10:12.213" v="1293" actId="164"/>
          <ac:spMkLst>
            <pc:docMk/>
            <pc:sldMk cId="4022944252" sldId="299"/>
            <ac:spMk id="39" creationId="{9C7C25DA-E3B9-8D67-4B68-0A2B43F9F1DE}"/>
          </ac:spMkLst>
        </pc:spChg>
        <pc:spChg chg="mod topLvl">
          <ac:chgData name="Zeeky 张强" userId="e101f5870156e8d9" providerId="LiveId" clId="{0A9967F8-6EFC-4DF3-85B9-BD977E9C7173}" dt="2022-06-27T12:10:12.213" v="1293" actId="164"/>
          <ac:spMkLst>
            <pc:docMk/>
            <pc:sldMk cId="4022944252" sldId="299"/>
            <ac:spMk id="40" creationId="{B8E7A620-85B4-94A1-0D8C-6A0303F9D23F}"/>
          </ac:spMkLst>
        </pc:spChg>
        <pc:spChg chg="mod topLvl">
          <ac:chgData name="Zeeky 张强" userId="e101f5870156e8d9" providerId="LiveId" clId="{0A9967F8-6EFC-4DF3-85B9-BD977E9C7173}" dt="2022-06-27T12:07:50.599" v="1280" actId="164"/>
          <ac:spMkLst>
            <pc:docMk/>
            <pc:sldMk cId="4022944252" sldId="299"/>
            <ac:spMk id="41" creationId="{54B4EFB8-0DB1-3A17-044F-101A4283DD45}"/>
          </ac:spMkLst>
        </pc:spChg>
        <pc:spChg chg="mod">
          <ac:chgData name="Zeeky 张强" userId="e101f5870156e8d9" providerId="LiveId" clId="{0A9967F8-6EFC-4DF3-85B9-BD977E9C7173}" dt="2022-06-27T12:10:01.407" v="1291" actId="207"/>
          <ac:spMkLst>
            <pc:docMk/>
            <pc:sldMk cId="4022944252" sldId="299"/>
            <ac:spMk id="43" creationId="{BDBB47EA-B67C-0086-10D2-9BED142C584E}"/>
          </ac:spMkLst>
        </pc:spChg>
        <pc:spChg chg="mod">
          <ac:chgData name="Zeeky 张强" userId="e101f5870156e8d9" providerId="LiveId" clId="{0A9967F8-6EFC-4DF3-85B9-BD977E9C7173}" dt="2022-06-27T12:10:07.009" v="1292" actId="207"/>
          <ac:spMkLst>
            <pc:docMk/>
            <pc:sldMk cId="4022944252" sldId="299"/>
            <ac:spMk id="44" creationId="{52DF8112-7F23-6836-1A79-A6584498BC34}"/>
          </ac:spMkLst>
        </pc:spChg>
        <pc:spChg chg="mod topLvl">
          <ac:chgData name="Zeeky 张强" userId="e101f5870156e8d9" providerId="LiveId" clId="{0A9967F8-6EFC-4DF3-85B9-BD977E9C7173}" dt="2022-06-27T12:10:12.213" v="1293" actId="164"/>
          <ac:spMkLst>
            <pc:docMk/>
            <pc:sldMk cId="4022944252" sldId="299"/>
            <ac:spMk id="45" creationId="{5E654855-9ADC-8D48-6B03-9E6084F2A8FA}"/>
          </ac:spMkLst>
        </pc:spChg>
        <pc:spChg chg="mod topLvl">
          <ac:chgData name="Zeeky 张强" userId="e101f5870156e8d9" providerId="LiveId" clId="{0A9967F8-6EFC-4DF3-85B9-BD977E9C7173}" dt="2022-06-27T12:10:12.213" v="1293" actId="164"/>
          <ac:spMkLst>
            <pc:docMk/>
            <pc:sldMk cId="4022944252" sldId="299"/>
            <ac:spMk id="46" creationId="{66948F85-0427-75C3-9E17-900D16B2B71A}"/>
          </ac:spMkLst>
        </pc:spChg>
        <pc:spChg chg="mod topLvl">
          <ac:chgData name="Zeeky 张强" userId="e101f5870156e8d9" providerId="LiveId" clId="{0A9967F8-6EFC-4DF3-85B9-BD977E9C7173}" dt="2022-06-27T12:08:05.082" v="1283" actId="164"/>
          <ac:spMkLst>
            <pc:docMk/>
            <pc:sldMk cId="4022944252" sldId="299"/>
            <ac:spMk id="48" creationId="{D370B17D-543D-C507-D6C3-98C964BA7D62}"/>
          </ac:spMkLst>
        </pc:spChg>
        <pc:spChg chg="mod topLvl">
          <ac:chgData name="Zeeky 张强" userId="e101f5870156e8d9" providerId="LiveId" clId="{0A9967F8-6EFC-4DF3-85B9-BD977E9C7173}" dt="2022-06-27T12:08:05.082" v="1283" actId="164"/>
          <ac:spMkLst>
            <pc:docMk/>
            <pc:sldMk cId="4022944252" sldId="299"/>
            <ac:spMk id="49" creationId="{302D5752-0C9A-4B3E-1363-095F0512ED88}"/>
          </ac:spMkLst>
        </pc:spChg>
        <pc:spChg chg="mod">
          <ac:chgData name="Zeeky 张强" userId="e101f5870156e8d9" providerId="LiveId" clId="{0A9967F8-6EFC-4DF3-85B9-BD977E9C7173}" dt="2022-06-27T12:06:44.124" v="1271" actId="207"/>
          <ac:spMkLst>
            <pc:docMk/>
            <pc:sldMk cId="4022944252" sldId="299"/>
            <ac:spMk id="51" creationId="{20DD0E88-B38A-B3A3-A213-6E81BBAA58F0}"/>
          </ac:spMkLst>
        </pc:spChg>
        <pc:spChg chg="mod">
          <ac:chgData name="Zeeky 张强" userId="e101f5870156e8d9" providerId="LiveId" clId="{0A9967F8-6EFC-4DF3-85B9-BD977E9C7173}" dt="2022-06-27T12:06:44.124" v="1271" actId="207"/>
          <ac:spMkLst>
            <pc:docMk/>
            <pc:sldMk cId="4022944252" sldId="299"/>
            <ac:spMk id="52" creationId="{922C0202-3ED9-BFBE-2E27-D9008E06B68F}"/>
          </ac:spMkLst>
        </pc:spChg>
        <pc:spChg chg="mod">
          <ac:chgData name="Zeeky 张强" userId="e101f5870156e8d9" providerId="LiveId" clId="{0A9967F8-6EFC-4DF3-85B9-BD977E9C7173}" dt="2022-06-27T12:06:44.124" v="1271" actId="207"/>
          <ac:spMkLst>
            <pc:docMk/>
            <pc:sldMk cId="4022944252" sldId="299"/>
            <ac:spMk id="53" creationId="{2DCBC290-BDBA-1D38-895D-F9A8067BC16E}"/>
          </ac:spMkLst>
        </pc:spChg>
        <pc:spChg chg="mod topLvl">
          <ac:chgData name="Zeeky 张强" userId="e101f5870156e8d9" providerId="LiveId" clId="{0A9967F8-6EFC-4DF3-85B9-BD977E9C7173}" dt="2022-06-27T12:08:05.082" v="1283" actId="164"/>
          <ac:spMkLst>
            <pc:docMk/>
            <pc:sldMk cId="4022944252" sldId="299"/>
            <ac:spMk id="54" creationId="{C7777495-E63C-8D2C-1E71-37253974AE81}"/>
          </ac:spMkLst>
        </pc:spChg>
        <pc:spChg chg="mod topLvl">
          <ac:chgData name="Zeeky 张强" userId="e101f5870156e8d9" providerId="LiveId" clId="{0A9967F8-6EFC-4DF3-85B9-BD977E9C7173}" dt="2022-06-27T12:08:10.567" v="1284" actId="164"/>
          <ac:spMkLst>
            <pc:docMk/>
            <pc:sldMk cId="4022944252" sldId="299"/>
            <ac:spMk id="56" creationId="{07A1D98B-6AE2-E8C5-4E35-5467621EDBF6}"/>
          </ac:spMkLst>
        </pc:spChg>
        <pc:spChg chg="mod topLvl">
          <ac:chgData name="Zeeky 张强" userId="e101f5870156e8d9" providerId="LiveId" clId="{0A9967F8-6EFC-4DF3-85B9-BD977E9C7173}" dt="2022-06-27T12:08:10.567" v="1284" actId="164"/>
          <ac:spMkLst>
            <pc:docMk/>
            <pc:sldMk cId="4022944252" sldId="299"/>
            <ac:spMk id="57" creationId="{767DD4C7-B286-0600-8E40-2D1253D0C850}"/>
          </ac:spMkLst>
        </pc:spChg>
        <pc:spChg chg="mod">
          <ac:chgData name="Zeeky 张强" userId="e101f5870156e8d9" providerId="LiveId" clId="{0A9967F8-6EFC-4DF3-85B9-BD977E9C7173}" dt="2022-06-27T12:07:01.120" v="1275" actId="207"/>
          <ac:spMkLst>
            <pc:docMk/>
            <pc:sldMk cId="4022944252" sldId="299"/>
            <ac:spMk id="59" creationId="{FC73A9EA-4A8F-3249-E2FA-0EB00CF98138}"/>
          </ac:spMkLst>
        </pc:spChg>
        <pc:spChg chg="mod">
          <ac:chgData name="Zeeky 张强" userId="e101f5870156e8d9" providerId="LiveId" clId="{0A9967F8-6EFC-4DF3-85B9-BD977E9C7173}" dt="2022-06-27T12:07:01.120" v="1275" actId="207"/>
          <ac:spMkLst>
            <pc:docMk/>
            <pc:sldMk cId="4022944252" sldId="299"/>
            <ac:spMk id="60" creationId="{F07F0E22-6630-C790-DFB3-5E42BA973A4F}"/>
          </ac:spMkLst>
        </pc:spChg>
        <pc:spChg chg="mod">
          <ac:chgData name="Zeeky 张强" userId="e101f5870156e8d9" providerId="LiveId" clId="{0A9967F8-6EFC-4DF3-85B9-BD977E9C7173}" dt="2022-06-27T12:07:01.120" v="1275" actId="207"/>
          <ac:spMkLst>
            <pc:docMk/>
            <pc:sldMk cId="4022944252" sldId="299"/>
            <ac:spMk id="61" creationId="{249F8A25-33DA-8068-DDD0-A6D6AA306FB7}"/>
          </ac:spMkLst>
        </pc:spChg>
        <pc:spChg chg="mod topLvl">
          <ac:chgData name="Zeeky 张强" userId="e101f5870156e8d9" providerId="LiveId" clId="{0A9967F8-6EFC-4DF3-85B9-BD977E9C7173}" dt="2022-06-27T12:08:10.567" v="1284" actId="164"/>
          <ac:spMkLst>
            <pc:docMk/>
            <pc:sldMk cId="4022944252" sldId="299"/>
            <ac:spMk id="62" creationId="{CF5581B2-7E59-AC27-E7E0-93E84866B53A}"/>
          </ac:spMkLst>
        </pc:spChg>
        <pc:spChg chg="mod topLvl">
          <ac:chgData name="Zeeky 张强" userId="e101f5870156e8d9" providerId="LiveId" clId="{0A9967F8-6EFC-4DF3-85B9-BD977E9C7173}" dt="2022-06-27T12:07:59.616" v="1282" actId="164"/>
          <ac:spMkLst>
            <pc:docMk/>
            <pc:sldMk cId="4022944252" sldId="299"/>
            <ac:spMk id="64" creationId="{C66AEDCC-ACCF-66D5-E396-F209EF0DBD77}"/>
          </ac:spMkLst>
        </pc:spChg>
        <pc:spChg chg="mod topLvl">
          <ac:chgData name="Zeeky 张强" userId="e101f5870156e8d9" providerId="LiveId" clId="{0A9967F8-6EFC-4DF3-85B9-BD977E9C7173}" dt="2022-06-27T12:07:59.616" v="1282" actId="164"/>
          <ac:spMkLst>
            <pc:docMk/>
            <pc:sldMk cId="4022944252" sldId="299"/>
            <ac:spMk id="65" creationId="{C3886DA1-578E-424D-D335-AA58E2BF577F}"/>
          </ac:spMkLst>
        </pc:spChg>
        <pc:spChg chg="mod">
          <ac:chgData name="Zeeky 张强" userId="e101f5870156e8d9" providerId="LiveId" clId="{0A9967F8-6EFC-4DF3-85B9-BD977E9C7173}" dt="2022-06-27T12:06:52.715" v="1273" actId="207"/>
          <ac:spMkLst>
            <pc:docMk/>
            <pc:sldMk cId="4022944252" sldId="299"/>
            <ac:spMk id="67" creationId="{62F362BD-B818-0488-4354-503E0B56D704}"/>
          </ac:spMkLst>
        </pc:spChg>
        <pc:spChg chg="mod">
          <ac:chgData name="Zeeky 张强" userId="e101f5870156e8d9" providerId="LiveId" clId="{0A9967F8-6EFC-4DF3-85B9-BD977E9C7173}" dt="2022-06-27T12:06:52.715" v="1273" actId="207"/>
          <ac:spMkLst>
            <pc:docMk/>
            <pc:sldMk cId="4022944252" sldId="299"/>
            <ac:spMk id="68" creationId="{F126E23C-34C9-B4E4-1814-6B2B72AE7304}"/>
          </ac:spMkLst>
        </pc:spChg>
        <pc:spChg chg="mod">
          <ac:chgData name="Zeeky 张强" userId="e101f5870156e8d9" providerId="LiveId" clId="{0A9967F8-6EFC-4DF3-85B9-BD977E9C7173}" dt="2022-06-27T12:06:52.715" v="1273" actId="207"/>
          <ac:spMkLst>
            <pc:docMk/>
            <pc:sldMk cId="4022944252" sldId="299"/>
            <ac:spMk id="69" creationId="{5CDE49C9-D46C-B67E-C0E8-3D23E8579438}"/>
          </ac:spMkLst>
        </pc:spChg>
        <pc:spChg chg="mod topLvl">
          <ac:chgData name="Zeeky 张强" userId="e101f5870156e8d9" providerId="LiveId" clId="{0A9967F8-6EFC-4DF3-85B9-BD977E9C7173}" dt="2022-06-27T12:07:59.616" v="1282" actId="164"/>
          <ac:spMkLst>
            <pc:docMk/>
            <pc:sldMk cId="4022944252" sldId="299"/>
            <ac:spMk id="70" creationId="{AFD6976F-2AF1-65ED-B6D8-8DB8064508B6}"/>
          </ac:spMkLst>
        </pc:spChg>
        <pc:spChg chg="mod topLvl">
          <ac:chgData name="Zeeky 张强" userId="e101f5870156e8d9" providerId="LiveId" clId="{0A9967F8-6EFC-4DF3-85B9-BD977E9C7173}" dt="2022-06-27T12:10:12.213" v="1293" actId="164"/>
          <ac:spMkLst>
            <pc:docMk/>
            <pc:sldMk cId="4022944252" sldId="299"/>
            <ac:spMk id="71" creationId="{D43DCB06-45B0-9E7C-2FF3-CEF8955E26F7}"/>
          </ac:spMkLst>
        </pc:spChg>
        <pc:spChg chg="mod topLvl">
          <ac:chgData name="Zeeky 张强" userId="e101f5870156e8d9" providerId="LiveId" clId="{0A9967F8-6EFC-4DF3-85B9-BD977E9C7173}" dt="2022-06-27T12:10:12.213" v="1293" actId="164"/>
          <ac:spMkLst>
            <pc:docMk/>
            <pc:sldMk cId="4022944252" sldId="299"/>
            <ac:spMk id="72" creationId="{713A8364-CC02-5672-2C24-1C6A27AB2722}"/>
          </ac:spMkLst>
        </pc:spChg>
        <pc:spChg chg="mod topLvl">
          <ac:chgData name="Zeeky 张强" userId="e101f5870156e8d9" providerId="LiveId" clId="{0A9967F8-6EFC-4DF3-85B9-BD977E9C7173}" dt="2022-06-27T12:10:12.213" v="1293" actId="164"/>
          <ac:spMkLst>
            <pc:docMk/>
            <pc:sldMk cId="4022944252" sldId="299"/>
            <ac:spMk id="73" creationId="{B414ED03-9574-BDFD-2CEC-18D4EE9833F4}"/>
          </ac:spMkLst>
        </pc:spChg>
        <pc:spChg chg="mod topLvl">
          <ac:chgData name="Zeeky 张强" userId="e101f5870156e8d9" providerId="LiveId" clId="{0A9967F8-6EFC-4DF3-85B9-BD977E9C7173}" dt="2022-06-27T12:07:50.599" v="1280" actId="164"/>
          <ac:spMkLst>
            <pc:docMk/>
            <pc:sldMk cId="4022944252" sldId="299"/>
            <ac:spMk id="75" creationId="{810F540C-CE07-328E-4E9A-BDA17EF36CDF}"/>
          </ac:spMkLst>
        </pc:spChg>
        <pc:spChg chg="mod topLvl">
          <ac:chgData name="Zeeky 张强" userId="e101f5870156e8d9" providerId="LiveId" clId="{0A9967F8-6EFC-4DF3-85B9-BD977E9C7173}" dt="2022-06-27T12:07:50.599" v="1280" actId="164"/>
          <ac:spMkLst>
            <pc:docMk/>
            <pc:sldMk cId="4022944252" sldId="299"/>
            <ac:spMk id="76" creationId="{7EF5EDFC-21F8-AC13-8C2B-6B742F4279A2}"/>
          </ac:spMkLst>
        </pc:spChg>
        <pc:spChg chg="mod topLvl">
          <ac:chgData name="Zeeky 张强" userId="e101f5870156e8d9" providerId="LiveId" clId="{0A9967F8-6EFC-4DF3-85B9-BD977E9C7173}" dt="2022-06-27T12:07:50.599" v="1280" actId="164"/>
          <ac:spMkLst>
            <pc:docMk/>
            <pc:sldMk cId="4022944252" sldId="299"/>
            <ac:spMk id="77" creationId="{D8E243BE-A41C-95A0-B91B-04913306766A}"/>
          </ac:spMkLst>
        </pc:spChg>
        <pc:spChg chg="mod topLvl">
          <ac:chgData name="Zeeky 张强" userId="e101f5870156e8d9" providerId="LiveId" clId="{0A9967F8-6EFC-4DF3-85B9-BD977E9C7173}" dt="2022-06-27T12:07:54.678" v="1281" actId="164"/>
          <ac:spMkLst>
            <pc:docMk/>
            <pc:sldMk cId="4022944252" sldId="299"/>
            <ac:spMk id="79" creationId="{D4273ADF-87A8-B320-5BFA-C403DB484728}"/>
          </ac:spMkLst>
        </pc:spChg>
        <pc:spChg chg="mod topLvl">
          <ac:chgData name="Zeeky 张强" userId="e101f5870156e8d9" providerId="LiveId" clId="{0A9967F8-6EFC-4DF3-85B9-BD977E9C7173}" dt="2022-06-27T12:07:54.678" v="1281" actId="164"/>
          <ac:spMkLst>
            <pc:docMk/>
            <pc:sldMk cId="4022944252" sldId="299"/>
            <ac:spMk id="80" creationId="{9A2632FE-7E65-FCDA-B326-1B72A7C1896E}"/>
          </ac:spMkLst>
        </pc:spChg>
        <pc:spChg chg="mod topLvl">
          <ac:chgData name="Zeeky 张强" userId="e101f5870156e8d9" providerId="LiveId" clId="{0A9967F8-6EFC-4DF3-85B9-BD977E9C7173}" dt="2022-06-27T12:07:54.678" v="1281" actId="164"/>
          <ac:spMkLst>
            <pc:docMk/>
            <pc:sldMk cId="4022944252" sldId="299"/>
            <ac:spMk id="81" creationId="{C1FF23B6-6389-360E-4D4E-C7C27A56A60A}"/>
          </ac:spMkLst>
        </pc:spChg>
        <pc:spChg chg="mod">
          <ac:chgData name="Zeeky 张强" userId="e101f5870156e8d9" providerId="LiveId" clId="{0A9967F8-6EFC-4DF3-85B9-BD977E9C7173}" dt="2022-06-27T12:07:46.969" v="1279" actId="207"/>
          <ac:spMkLst>
            <pc:docMk/>
            <pc:sldMk cId="4022944252" sldId="299"/>
            <ac:spMk id="83" creationId="{7827A6D1-77CC-A96E-BA96-788160568A26}"/>
          </ac:spMkLst>
        </pc:spChg>
        <pc:spChg chg="mod">
          <ac:chgData name="Zeeky 张强" userId="e101f5870156e8d9" providerId="LiveId" clId="{0A9967F8-6EFC-4DF3-85B9-BD977E9C7173}" dt="2022-06-27T12:07:46.969" v="1279" actId="207"/>
          <ac:spMkLst>
            <pc:docMk/>
            <pc:sldMk cId="4022944252" sldId="299"/>
            <ac:spMk id="84" creationId="{57ACF7AD-780D-759A-D209-30B6F5E0C687}"/>
          </ac:spMkLst>
        </pc:spChg>
        <pc:spChg chg="mod">
          <ac:chgData name="Zeeky 张强" userId="e101f5870156e8d9" providerId="LiveId" clId="{0A9967F8-6EFC-4DF3-85B9-BD977E9C7173}" dt="2022-06-27T12:07:46.969" v="1279" actId="207"/>
          <ac:spMkLst>
            <pc:docMk/>
            <pc:sldMk cId="4022944252" sldId="299"/>
            <ac:spMk id="85" creationId="{9CD39E3B-88F0-4304-BFF8-ACC10CB70979}"/>
          </ac:spMkLst>
        </pc:spChg>
        <pc:spChg chg="mod topLvl">
          <ac:chgData name="Zeeky 张强" userId="e101f5870156e8d9" providerId="LiveId" clId="{0A9967F8-6EFC-4DF3-85B9-BD977E9C7173}" dt="2022-06-27T12:10:12.213" v="1293" actId="164"/>
          <ac:spMkLst>
            <pc:docMk/>
            <pc:sldMk cId="4022944252" sldId="299"/>
            <ac:spMk id="86" creationId="{D86FD043-28D0-64A4-6A58-CDEB205ECB54}"/>
          </ac:spMkLst>
        </pc:spChg>
        <pc:spChg chg="mod topLvl">
          <ac:chgData name="Zeeky 张强" userId="e101f5870156e8d9" providerId="LiveId" clId="{0A9967F8-6EFC-4DF3-85B9-BD977E9C7173}" dt="2022-06-27T12:10:12.213" v="1293" actId="164"/>
          <ac:spMkLst>
            <pc:docMk/>
            <pc:sldMk cId="4022944252" sldId="299"/>
            <ac:spMk id="87" creationId="{5F45F102-230E-65C7-9B49-C186403519D3}"/>
          </ac:spMkLst>
        </pc:spChg>
        <pc:spChg chg="mod topLvl">
          <ac:chgData name="Zeeky 张强" userId="e101f5870156e8d9" providerId="LiveId" clId="{0A9967F8-6EFC-4DF3-85B9-BD977E9C7173}" dt="2022-06-27T12:10:12.213" v="1293" actId="164"/>
          <ac:spMkLst>
            <pc:docMk/>
            <pc:sldMk cId="4022944252" sldId="299"/>
            <ac:spMk id="88" creationId="{B1A116A3-A545-81F7-97BE-DA45D12E6D08}"/>
          </ac:spMkLst>
        </pc:spChg>
        <pc:spChg chg="mod topLvl">
          <ac:chgData name="Zeeky 张强" userId="e101f5870156e8d9" providerId="LiveId" clId="{0A9967F8-6EFC-4DF3-85B9-BD977E9C7173}" dt="2022-06-27T12:10:12.213" v="1293" actId="164"/>
          <ac:spMkLst>
            <pc:docMk/>
            <pc:sldMk cId="4022944252" sldId="299"/>
            <ac:spMk id="89" creationId="{038E212D-A8F5-255B-65DC-6FEBB88F9FE6}"/>
          </ac:spMkLst>
        </pc:spChg>
        <pc:spChg chg="mod topLvl">
          <ac:chgData name="Zeeky 张强" userId="e101f5870156e8d9" providerId="LiveId" clId="{0A9967F8-6EFC-4DF3-85B9-BD977E9C7173}" dt="2022-06-27T12:10:12.213" v="1293" actId="164"/>
          <ac:spMkLst>
            <pc:docMk/>
            <pc:sldMk cId="4022944252" sldId="299"/>
            <ac:spMk id="90" creationId="{F512BFDC-0C93-E0EA-22BD-1634275275F5}"/>
          </ac:spMkLst>
        </pc:spChg>
        <pc:spChg chg="mod topLvl">
          <ac:chgData name="Zeeky 张强" userId="e101f5870156e8d9" providerId="LiveId" clId="{0A9967F8-6EFC-4DF3-85B9-BD977E9C7173}" dt="2022-06-27T12:10:12.213" v="1293" actId="164"/>
          <ac:spMkLst>
            <pc:docMk/>
            <pc:sldMk cId="4022944252" sldId="299"/>
            <ac:spMk id="91" creationId="{200FC59B-2BC6-413A-23F0-3620B42692F9}"/>
          </ac:spMkLst>
        </pc:spChg>
        <pc:spChg chg="mod topLvl">
          <ac:chgData name="Zeeky 张强" userId="e101f5870156e8d9" providerId="LiveId" clId="{0A9967F8-6EFC-4DF3-85B9-BD977E9C7173}" dt="2022-06-27T12:10:12.213" v="1293" actId="164"/>
          <ac:spMkLst>
            <pc:docMk/>
            <pc:sldMk cId="4022944252" sldId="299"/>
            <ac:spMk id="92" creationId="{8BA1EC6E-3338-1392-573F-FC87D5CEABC9}"/>
          </ac:spMkLst>
        </pc:spChg>
        <pc:spChg chg="mod topLvl">
          <ac:chgData name="Zeeky 张强" userId="e101f5870156e8d9" providerId="LiveId" clId="{0A9967F8-6EFC-4DF3-85B9-BD977E9C7173}" dt="2022-06-27T12:10:12.213" v="1293" actId="164"/>
          <ac:spMkLst>
            <pc:docMk/>
            <pc:sldMk cId="4022944252" sldId="299"/>
            <ac:spMk id="93" creationId="{C58DA7F3-AA0F-3A0F-584D-344F74DFB2FB}"/>
          </ac:spMkLst>
        </pc:spChg>
        <pc:spChg chg="mod topLvl">
          <ac:chgData name="Zeeky 张强" userId="e101f5870156e8d9" providerId="LiveId" clId="{0A9967F8-6EFC-4DF3-85B9-BD977E9C7173}" dt="2022-06-27T12:10:12.213" v="1293" actId="164"/>
          <ac:spMkLst>
            <pc:docMk/>
            <pc:sldMk cId="4022944252" sldId="299"/>
            <ac:spMk id="94" creationId="{87067B5B-341E-F712-6EFA-08969ED3A4CD}"/>
          </ac:spMkLst>
        </pc:spChg>
        <pc:spChg chg="add mod ord">
          <ac:chgData name="Zeeky 张强" userId="e101f5870156e8d9" providerId="LiveId" clId="{0A9967F8-6EFC-4DF3-85B9-BD977E9C7173}" dt="2022-06-27T08:20:25.961" v="298" actId="20577"/>
          <ac:spMkLst>
            <pc:docMk/>
            <pc:sldMk cId="4022944252" sldId="299"/>
            <ac:spMk id="96" creationId="{3387BF4A-16B6-BDBE-A2E1-057704BE61B9}"/>
          </ac:spMkLst>
        </pc:spChg>
        <pc:grpChg chg="del mod topLvl">
          <ac:chgData name="Zeeky 张强" userId="e101f5870156e8d9" providerId="LiveId" clId="{0A9967F8-6EFC-4DF3-85B9-BD977E9C7173}" dt="2022-06-27T12:05:05.178" v="1261" actId="165"/>
          <ac:grpSpMkLst>
            <pc:docMk/>
            <pc:sldMk cId="4022944252" sldId="299"/>
            <ac:grpSpMk id="3" creationId="{B1FD8A34-EBCB-B71B-D0EC-C4725F3CE39B}"/>
          </ac:grpSpMkLst>
        </pc:grpChg>
        <pc:grpChg chg="del mod topLvl">
          <ac:chgData name="Zeeky 张强" userId="e101f5870156e8d9" providerId="LiveId" clId="{0A9967F8-6EFC-4DF3-85B9-BD977E9C7173}" dt="2022-06-27T12:08:22.931" v="1285" actId="165"/>
          <ac:grpSpMkLst>
            <pc:docMk/>
            <pc:sldMk cId="4022944252" sldId="299"/>
            <ac:grpSpMk id="17" creationId="{93262D98-65FE-1699-6EAC-971BAB816193}"/>
          </ac:grpSpMkLst>
        </pc:grpChg>
        <pc:grpChg chg="ord">
          <ac:chgData name="Zeeky 张强" userId="e101f5870156e8d9" providerId="LiveId" clId="{0A9967F8-6EFC-4DF3-85B9-BD977E9C7173}" dt="2022-06-27T08:20:32.932" v="299" actId="166"/>
          <ac:grpSpMkLst>
            <pc:docMk/>
            <pc:sldMk cId="4022944252" sldId="299"/>
            <ac:grpSpMk id="20" creationId="{6F466062-A743-AC3A-BD9B-0A2300F887C1}"/>
          </ac:grpSpMkLst>
        </pc:grpChg>
        <pc:grpChg chg="del mod topLvl">
          <ac:chgData name="Zeeky 张强" userId="e101f5870156e8d9" providerId="LiveId" clId="{0A9967F8-6EFC-4DF3-85B9-BD977E9C7173}" dt="2022-06-27T12:08:22.931" v="1285" actId="165"/>
          <ac:grpSpMkLst>
            <pc:docMk/>
            <pc:sldMk cId="4022944252" sldId="299"/>
            <ac:grpSpMk id="25" creationId="{3F917844-D1D8-8D01-E1FA-9FE7A6792110}"/>
          </ac:grpSpMkLst>
        </pc:grpChg>
        <pc:grpChg chg="mod topLvl">
          <ac:chgData name="Zeeky 张强" userId="e101f5870156e8d9" providerId="LiveId" clId="{0A9967F8-6EFC-4DF3-85B9-BD977E9C7173}" dt="2022-06-27T12:10:12.213" v="1293" actId="164"/>
          <ac:grpSpMkLst>
            <pc:docMk/>
            <pc:sldMk cId="4022944252" sldId="299"/>
            <ac:grpSpMk id="42" creationId="{B066D572-2A56-4D67-0F06-2C031CFDCBFB}"/>
          </ac:grpSpMkLst>
        </pc:grpChg>
        <pc:grpChg chg="del mod topLvl">
          <ac:chgData name="Zeeky 张强" userId="e101f5870156e8d9" providerId="LiveId" clId="{0A9967F8-6EFC-4DF3-85B9-BD977E9C7173}" dt="2022-06-27T12:06:29.525" v="1270" actId="165"/>
          <ac:grpSpMkLst>
            <pc:docMk/>
            <pc:sldMk cId="4022944252" sldId="299"/>
            <ac:grpSpMk id="47" creationId="{1183355A-D9F7-8ADE-4CE9-691F861FDE62}"/>
          </ac:grpSpMkLst>
        </pc:grpChg>
        <pc:grpChg chg="mod topLvl">
          <ac:chgData name="Zeeky 张强" userId="e101f5870156e8d9" providerId="LiveId" clId="{0A9967F8-6EFC-4DF3-85B9-BD977E9C7173}" dt="2022-06-27T12:08:05.082" v="1283" actId="164"/>
          <ac:grpSpMkLst>
            <pc:docMk/>
            <pc:sldMk cId="4022944252" sldId="299"/>
            <ac:grpSpMk id="50" creationId="{EFE420E7-08D5-E71F-D8D0-A9CE27E23ED3}"/>
          </ac:grpSpMkLst>
        </pc:grpChg>
        <pc:grpChg chg="del mod topLvl">
          <ac:chgData name="Zeeky 张强" userId="e101f5870156e8d9" providerId="LiveId" clId="{0A9967F8-6EFC-4DF3-85B9-BD977E9C7173}" dt="2022-06-27T12:06:57.430" v="1274" actId="165"/>
          <ac:grpSpMkLst>
            <pc:docMk/>
            <pc:sldMk cId="4022944252" sldId="299"/>
            <ac:grpSpMk id="55" creationId="{AC879917-4369-4100-A41B-DD4FFFA4242E}"/>
          </ac:grpSpMkLst>
        </pc:grpChg>
        <pc:grpChg chg="mod topLvl">
          <ac:chgData name="Zeeky 张强" userId="e101f5870156e8d9" providerId="LiveId" clId="{0A9967F8-6EFC-4DF3-85B9-BD977E9C7173}" dt="2022-06-27T12:08:10.567" v="1284" actId="164"/>
          <ac:grpSpMkLst>
            <pc:docMk/>
            <pc:sldMk cId="4022944252" sldId="299"/>
            <ac:grpSpMk id="58" creationId="{7B4C9AD0-21CF-025D-4B20-E0A1F4E9BC21}"/>
          </ac:grpSpMkLst>
        </pc:grpChg>
        <pc:grpChg chg="del mod topLvl">
          <ac:chgData name="Zeeky 张强" userId="e101f5870156e8d9" providerId="LiveId" clId="{0A9967F8-6EFC-4DF3-85B9-BD977E9C7173}" dt="2022-06-27T12:06:47.400" v="1272" actId="165"/>
          <ac:grpSpMkLst>
            <pc:docMk/>
            <pc:sldMk cId="4022944252" sldId="299"/>
            <ac:grpSpMk id="63" creationId="{98532A56-48FC-FEDA-3889-BD7942E5072A}"/>
          </ac:grpSpMkLst>
        </pc:grpChg>
        <pc:grpChg chg="mod topLvl">
          <ac:chgData name="Zeeky 张强" userId="e101f5870156e8d9" providerId="LiveId" clId="{0A9967F8-6EFC-4DF3-85B9-BD977E9C7173}" dt="2022-06-27T12:07:59.616" v="1282" actId="164"/>
          <ac:grpSpMkLst>
            <pc:docMk/>
            <pc:sldMk cId="4022944252" sldId="299"/>
            <ac:grpSpMk id="66" creationId="{1112B362-2757-9CF2-C2AC-E037F8C55806}"/>
          </ac:grpSpMkLst>
        </pc:grpChg>
        <pc:grpChg chg="del mod topLvl">
          <ac:chgData name="Zeeky 张强" userId="e101f5870156e8d9" providerId="LiveId" clId="{0A9967F8-6EFC-4DF3-85B9-BD977E9C7173}" dt="2022-06-27T12:04:40.805" v="1260" actId="165"/>
          <ac:grpSpMkLst>
            <pc:docMk/>
            <pc:sldMk cId="4022944252" sldId="299"/>
            <ac:grpSpMk id="74" creationId="{14848B29-C273-9ED5-C61F-D83C5CEDAFC9}"/>
          </ac:grpSpMkLst>
        </pc:grpChg>
        <pc:grpChg chg="del mod topLvl">
          <ac:chgData name="Zeeky 张强" userId="e101f5870156e8d9" providerId="LiveId" clId="{0A9967F8-6EFC-4DF3-85B9-BD977E9C7173}" dt="2022-06-27T12:05:55.748" v="1263" actId="165"/>
          <ac:grpSpMkLst>
            <pc:docMk/>
            <pc:sldMk cId="4022944252" sldId="299"/>
            <ac:grpSpMk id="78" creationId="{ED455A3C-8F59-5F5E-06A8-96603651BC03}"/>
          </ac:grpSpMkLst>
        </pc:grpChg>
        <pc:grpChg chg="mod topLvl">
          <ac:chgData name="Zeeky 张强" userId="e101f5870156e8d9" providerId="LiveId" clId="{0A9967F8-6EFC-4DF3-85B9-BD977E9C7173}" dt="2022-06-27T12:10:12.213" v="1293" actId="164"/>
          <ac:grpSpMkLst>
            <pc:docMk/>
            <pc:sldMk cId="4022944252" sldId="299"/>
            <ac:grpSpMk id="82" creationId="{D13355CE-03AE-3B7C-75D5-4E07BA45BAD6}"/>
          </ac:grpSpMkLst>
        </pc:grpChg>
        <pc:grpChg chg="del">
          <ac:chgData name="Zeeky 张强" userId="e101f5870156e8d9" providerId="LiveId" clId="{0A9967F8-6EFC-4DF3-85B9-BD977E9C7173}" dt="2022-06-27T12:04:31.645" v="1259" actId="165"/>
          <ac:grpSpMkLst>
            <pc:docMk/>
            <pc:sldMk cId="4022944252" sldId="299"/>
            <ac:grpSpMk id="95" creationId="{4754F6D7-BD2C-2614-3160-8AEFA0A554F8}"/>
          </ac:grpSpMkLst>
        </pc:grpChg>
        <pc:grpChg chg="add mod">
          <ac:chgData name="Zeeky 张强" userId="e101f5870156e8d9" providerId="LiveId" clId="{0A9967F8-6EFC-4DF3-85B9-BD977E9C7173}" dt="2022-06-27T12:10:12.213" v="1293" actId="164"/>
          <ac:grpSpMkLst>
            <pc:docMk/>
            <pc:sldMk cId="4022944252" sldId="299"/>
            <ac:grpSpMk id="97" creationId="{F4831A97-901C-1DFB-F745-F8D23AEAC23F}"/>
          </ac:grpSpMkLst>
        </pc:grpChg>
        <pc:grpChg chg="add mod">
          <ac:chgData name="Zeeky 张强" userId="e101f5870156e8d9" providerId="LiveId" clId="{0A9967F8-6EFC-4DF3-85B9-BD977E9C7173}" dt="2022-06-27T12:10:12.213" v="1293" actId="164"/>
          <ac:grpSpMkLst>
            <pc:docMk/>
            <pc:sldMk cId="4022944252" sldId="299"/>
            <ac:grpSpMk id="98" creationId="{16FF0624-7610-D6C7-FB96-1A48B04E5F0E}"/>
          </ac:grpSpMkLst>
        </pc:grpChg>
        <pc:grpChg chg="add mod">
          <ac:chgData name="Zeeky 张强" userId="e101f5870156e8d9" providerId="LiveId" clId="{0A9967F8-6EFC-4DF3-85B9-BD977E9C7173}" dt="2022-06-27T12:10:12.213" v="1293" actId="164"/>
          <ac:grpSpMkLst>
            <pc:docMk/>
            <pc:sldMk cId="4022944252" sldId="299"/>
            <ac:grpSpMk id="99" creationId="{53EED348-0EBB-76E8-C403-9B5CE6B45889}"/>
          </ac:grpSpMkLst>
        </pc:grpChg>
        <pc:grpChg chg="add mod">
          <ac:chgData name="Zeeky 张强" userId="e101f5870156e8d9" providerId="LiveId" clId="{0A9967F8-6EFC-4DF3-85B9-BD977E9C7173}" dt="2022-06-27T12:10:12.213" v="1293" actId="164"/>
          <ac:grpSpMkLst>
            <pc:docMk/>
            <pc:sldMk cId="4022944252" sldId="299"/>
            <ac:grpSpMk id="100" creationId="{E313B1EE-8BA9-1AD8-4215-3A1E4BE79047}"/>
          </ac:grpSpMkLst>
        </pc:grpChg>
        <pc:grpChg chg="add mod">
          <ac:chgData name="Zeeky 张强" userId="e101f5870156e8d9" providerId="LiveId" clId="{0A9967F8-6EFC-4DF3-85B9-BD977E9C7173}" dt="2022-06-27T12:10:12.213" v="1293" actId="164"/>
          <ac:grpSpMkLst>
            <pc:docMk/>
            <pc:sldMk cId="4022944252" sldId="299"/>
            <ac:grpSpMk id="101" creationId="{C451AE83-D993-D191-5FD5-B0C32C87132B}"/>
          </ac:grpSpMkLst>
        </pc:grpChg>
        <pc:grpChg chg="add mod">
          <ac:chgData name="Zeeky 张强" userId="e101f5870156e8d9" providerId="LiveId" clId="{0A9967F8-6EFC-4DF3-85B9-BD977E9C7173}" dt="2022-06-27T12:10:12.213" v="1293" actId="164"/>
          <ac:grpSpMkLst>
            <pc:docMk/>
            <pc:sldMk cId="4022944252" sldId="299"/>
            <ac:grpSpMk id="102" creationId="{C4DE9B56-AFD5-3AC5-D23B-4CB2A64AEBD4}"/>
          </ac:grpSpMkLst>
        </pc:grpChg>
      </pc:sldChg>
      <pc:sldChg chg="modSp mod chgLayout">
        <pc:chgData name="Zeeky 张强" userId="e101f5870156e8d9" providerId="LiveId" clId="{0A9967F8-6EFC-4DF3-85B9-BD977E9C7173}" dt="2022-06-27T12:11:53.138" v="1304" actId="207"/>
        <pc:sldMkLst>
          <pc:docMk/>
          <pc:sldMk cId="1725467784" sldId="300"/>
        </pc:sldMkLst>
        <pc:spChg chg="mod ord">
          <ac:chgData name="Zeeky 张强" userId="e101f5870156e8d9" providerId="LiveId" clId="{0A9967F8-6EFC-4DF3-85B9-BD977E9C7173}" dt="2022-06-27T08:31:44.585" v="396" actId="700"/>
          <ac:spMkLst>
            <pc:docMk/>
            <pc:sldMk cId="1725467784" sldId="300"/>
            <ac:spMk id="2" creationId="{042B8B87-BF8E-7101-E0C1-F3B644F49481}"/>
          </ac:spMkLst>
        </pc:spChg>
        <pc:spChg chg="mod ord">
          <ac:chgData name="Zeeky 张强" userId="e101f5870156e8d9" providerId="LiveId" clId="{0A9967F8-6EFC-4DF3-85B9-BD977E9C7173}" dt="2022-06-27T08:31:44.585" v="396" actId="700"/>
          <ac:spMkLst>
            <pc:docMk/>
            <pc:sldMk cId="1725467784" sldId="300"/>
            <ac:spMk id="3" creationId="{0CA4953D-B088-A8B9-750D-4484B07668F0}"/>
          </ac:spMkLst>
        </pc:spChg>
        <pc:spChg chg="mod ord">
          <ac:chgData name="Zeeky 张强" userId="e101f5870156e8d9" providerId="LiveId" clId="{0A9967F8-6EFC-4DF3-85B9-BD977E9C7173}" dt="2022-06-27T08:31:44.585" v="396" actId="700"/>
          <ac:spMkLst>
            <pc:docMk/>
            <pc:sldMk cId="1725467784" sldId="300"/>
            <ac:spMk id="4" creationId="{4F872F56-15EF-5A6B-C8FB-9F7D0BF564E4}"/>
          </ac:spMkLst>
        </pc:spChg>
        <pc:spChg chg="mod">
          <ac:chgData name="Zeeky 张强" userId="e101f5870156e8d9" providerId="LiveId" clId="{0A9967F8-6EFC-4DF3-85B9-BD977E9C7173}" dt="2022-06-27T08:53:56.209" v="598" actId="3064"/>
          <ac:spMkLst>
            <pc:docMk/>
            <pc:sldMk cId="1725467784" sldId="300"/>
            <ac:spMk id="5" creationId="{E4034997-3DA1-C550-E8C4-FF6C65C3105E}"/>
          </ac:spMkLst>
        </pc:spChg>
        <pc:spChg chg="mod">
          <ac:chgData name="Zeeky 张强" userId="e101f5870156e8d9" providerId="LiveId" clId="{0A9967F8-6EFC-4DF3-85B9-BD977E9C7173}" dt="2022-06-27T08:52:07.616" v="587"/>
          <ac:spMkLst>
            <pc:docMk/>
            <pc:sldMk cId="1725467784" sldId="300"/>
            <ac:spMk id="7" creationId="{4E069459-936C-5026-6CE0-53508EA67BD3}"/>
          </ac:spMkLst>
        </pc:spChg>
        <pc:spChg chg="mod">
          <ac:chgData name="Zeeky 张强" userId="e101f5870156e8d9" providerId="LiveId" clId="{0A9967F8-6EFC-4DF3-85B9-BD977E9C7173}" dt="2022-06-27T08:53:47.046" v="597" actId="3064"/>
          <ac:spMkLst>
            <pc:docMk/>
            <pc:sldMk cId="1725467784" sldId="300"/>
            <ac:spMk id="23" creationId="{F8373EDC-1BCF-2B3A-45CF-41719B8CA0F2}"/>
          </ac:spMkLst>
        </pc:spChg>
        <pc:spChg chg="mod">
          <ac:chgData name="Zeeky 张强" userId="e101f5870156e8d9" providerId="LiveId" clId="{0A9967F8-6EFC-4DF3-85B9-BD977E9C7173}" dt="2022-06-27T08:53:47.046" v="597" actId="3064"/>
          <ac:spMkLst>
            <pc:docMk/>
            <pc:sldMk cId="1725467784" sldId="300"/>
            <ac:spMk id="26" creationId="{5CB266E3-B93F-5C21-B93F-AAC006C866F7}"/>
          </ac:spMkLst>
        </pc:spChg>
        <pc:spChg chg="mod">
          <ac:chgData name="Zeeky 张强" userId="e101f5870156e8d9" providerId="LiveId" clId="{0A9967F8-6EFC-4DF3-85B9-BD977E9C7173}" dt="2022-06-27T08:53:47.046" v="597" actId="3064"/>
          <ac:spMkLst>
            <pc:docMk/>
            <pc:sldMk cId="1725467784" sldId="300"/>
            <ac:spMk id="29" creationId="{9A87B51D-B313-D8A5-B0E3-2684F971F0E1}"/>
          </ac:spMkLst>
        </pc:spChg>
        <pc:spChg chg="mod">
          <ac:chgData name="Zeeky 张强" userId="e101f5870156e8d9" providerId="LiveId" clId="{0A9967F8-6EFC-4DF3-85B9-BD977E9C7173}" dt="2022-06-27T08:53:47.046" v="597" actId="3064"/>
          <ac:spMkLst>
            <pc:docMk/>
            <pc:sldMk cId="1725467784" sldId="300"/>
            <ac:spMk id="32" creationId="{E1F120C8-B285-7F20-B35D-BD76743D0D76}"/>
          </ac:spMkLst>
        </pc:spChg>
        <pc:spChg chg="mod">
          <ac:chgData name="Zeeky 张强" userId="e101f5870156e8d9" providerId="LiveId" clId="{0A9967F8-6EFC-4DF3-85B9-BD977E9C7173}" dt="2022-06-27T08:52:36.394" v="588" actId="3064"/>
          <ac:spMkLst>
            <pc:docMk/>
            <pc:sldMk cId="1725467784" sldId="300"/>
            <ac:spMk id="35" creationId="{7D7E7039-2DB3-FD8A-99D6-D95F8F6A741E}"/>
          </ac:spMkLst>
        </pc:spChg>
        <pc:spChg chg="mod">
          <ac:chgData name="Zeeky 张强" userId="e101f5870156e8d9" providerId="LiveId" clId="{0A9967F8-6EFC-4DF3-85B9-BD977E9C7173}" dt="2022-06-27T12:11:53.138" v="1304" actId="207"/>
          <ac:spMkLst>
            <pc:docMk/>
            <pc:sldMk cId="1725467784" sldId="300"/>
            <ac:spMk id="40" creationId="{3E5FEDA4-D5D8-471E-FB6C-99A42A58FA06}"/>
          </ac:spMkLst>
        </pc:spChg>
        <pc:spChg chg="mod">
          <ac:chgData name="Zeeky 张强" userId="e101f5870156e8d9" providerId="LiveId" clId="{0A9967F8-6EFC-4DF3-85B9-BD977E9C7173}" dt="2022-06-27T12:11:53.138" v="1304" actId="207"/>
          <ac:spMkLst>
            <pc:docMk/>
            <pc:sldMk cId="1725467784" sldId="300"/>
            <ac:spMk id="41" creationId="{3404EBA9-8192-AC2D-BCD4-0492997C4738}"/>
          </ac:spMkLst>
        </pc:spChg>
        <pc:spChg chg="mod">
          <ac:chgData name="Zeeky 张强" userId="e101f5870156e8d9" providerId="LiveId" clId="{0A9967F8-6EFC-4DF3-85B9-BD977E9C7173}" dt="2022-06-27T12:11:53.138" v="1304" actId="207"/>
          <ac:spMkLst>
            <pc:docMk/>
            <pc:sldMk cId="1725467784" sldId="300"/>
            <ac:spMk id="42" creationId="{7951AB85-A5D8-4BB1-5670-B6FA54D20EAB}"/>
          </ac:spMkLst>
        </pc:spChg>
        <pc:grpChg chg="mod">
          <ac:chgData name="Zeeky 张强" userId="e101f5870156e8d9" providerId="LiveId" clId="{0A9967F8-6EFC-4DF3-85B9-BD977E9C7173}" dt="2022-06-27T12:11:53.138" v="1304" actId="207"/>
          <ac:grpSpMkLst>
            <pc:docMk/>
            <pc:sldMk cId="1725467784" sldId="300"/>
            <ac:grpSpMk id="43" creationId="{68FE2E7F-7F81-D763-5EA3-CD8013A7B8DE}"/>
          </ac:grpSpMkLst>
        </pc:grpChg>
      </pc:sldChg>
      <pc:sldChg chg="modSp mod chgLayout">
        <pc:chgData name="Zeeky 张强" userId="e101f5870156e8d9" providerId="LiveId" clId="{0A9967F8-6EFC-4DF3-85B9-BD977E9C7173}" dt="2022-06-27T12:11:46.132" v="1303" actId="207"/>
        <pc:sldMkLst>
          <pc:docMk/>
          <pc:sldMk cId="1031593853" sldId="301"/>
        </pc:sldMkLst>
        <pc:spChg chg="mod ord">
          <ac:chgData name="Zeeky 张强" userId="e101f5870156e8d9" providerId="LiveId" clId="{0A9967F8-6EFC-4DF3-85B9-BD977E9C7173}" dt="2022-06-27T08:31:44.585" v="396" actId="700"/>
          <ac:spMkLst>
            <pc:docMk/>
            <pc:sldMk cId="1031593853" sldId="301"/>
            <ac:spMk id="2" creationId="{FFC4C557-2A4E-30BF-A5DD-A51697BA910C}"/>
          </ac:spMkLst>
        </pc:spChg>
        <pc:spChg chg="mod ord">
          <ac:chgData name="Zeeky 张强" userId="e101f5870156e8d9" providerId="LiveId" clId="{0A9967F8-6EFC-4DF3-85B9-BD977E9C7173}" dt="2022-06-27T08:31:44.585" v="396" actId="700"/>
          <ac:spMkLst>
            <pc:docMk/>
            <pc:sldMk cId="1031593853" sldId="301"/>
            <ac:spMk id="3" creationId="{E1898DAA-7203-0FD2-59CC-60A9259B96AB}"/>
          </ac:spMkLst>
        </pc:spChg>
        <pc:spChg chg="mod ord">
          <ac:chgData name="Zeeky 张强" userId="e101f5870156e8d9" providerId="LiveId" clId="{0A9967F8-6EFC-4DF3-85B9-BD977E9C7173}" dt="2022-06-27T08:31:44.585" v="396" actId="700"/>
          <ac:spMkLst>
            <pc:docMk/>
            <pc:sldMk cId="1031593853" sldId="301"/>
            <ac:spMk id="4" creationId="{7C7EF81C-047F-6429-69FF-B3704891924C}"/>
          </ac:spMkLst>
        </pc:spChg>
        <pc:spChg chg="mod">
          <ac:chgData name="Zeeky 张强" userId="e101f5870156e8d9" providerId="LiveId" clId="{0A9967F8-6EFC-4DF3-85B9-BD977E9C7173}" dt="2022-06-27T08:54:13.243" v="599" actId="3064"/>
          <ac:spMkLst>
            <pc:docMk/>
            <pc:sldMk cId="1031593853" sldId="301"/>
            <ac:spMk id="5" creationId="{2395A188-AE07-7D82-D355-5D6E4D22FA91}"/>
          </ac:spMkLst>
        </pc:spChg>
        <pc:spChg chg="mod">
          <ac:chgData name="Zeeky 张强" userId="e101f5870156e8d9" providerId="LiveId" clId="{0A9967F8-6EFC-4DF3-85B9-BD977E9C7173}" dt="2022-06-27T12:11:36.901" v="1301" actId="207"/>
          <ac:spMkLst>
            <pc:docMk/>
            <pc:sldMk cId="1031593853" sldId="301"/>
            <ac:spMk id="49" creationId="{5C652686-F2D3-7EC3-13D0-E5385ECAD0AE}"/>
          </ac:spMkLst>
        </pc:spChg>
        <pc:spChg chg="mod">
          <ac:chgData name="Zeeky 张强" userId="e101f5870156e8d9" providerId="LiveId" clId="{0A9967F8-6EFC-4DF3-85B9-BD977E9C7173}" dt="2022-06-27T12:11:32.857" v="1300" actId="207"/>
          <ac:spMkLst>
            <pc:docMk/>
            <pc:sldMk cId="1031593853" sldId="301"/>
            <ac:spMk id="50" creationId="{F5B7CBF0-E7A8-9EDC-1140-212B0D5B7A0A}"/>
          </ac:spMkLst>
        </pc:spChg>
        <pc:spChg chg="mod">
          <ac:chgData name="Zeeky 张强" userId="e101f5870156e8d9" providerId="LiveId" clId="{0A9967F8-6EFC-4DF3-85B9-BD977E9C7173}" dt="2022-06-27T08:54:22.618" v="600" actId="3064"/>
          <ac:spMkLst>
            <pc:docMk/>
            <pc:sldMk cId="1031593853" sldId="301"/>
            <ac:spMk id="51" creationId="{7C7A8C0B-2402-EBF4-D41C-E272E2EC75AA}"/>
          </ac:spMkLst>
        </pc:spChg>
        <pc:spChg chg="mod">
          <ac:chgData name="Zeeky 张强" userId="e101f5870156e8d9" providerId="LiveId" clId="{0A9967F8-6EFC-4DF3-85B9-BD977E9C7173}" dt="2022-06-27T08:54:22.618" v="600" actId="3064"/>
          <ac:spMkLst>
            <pc:docMk/>
            <pc:sldMk cId="1031593853" sldId="301"/>
            <ac:spMk id="62" creationId="{F33C1A95-7B98-F9CE-D376-F1DA10FFC7FB}"/>
          </ac:spMkLst>
        </pc:spChg>
        <pc:spChg chg="mod">
          <ac:chgData name="Zeeky 张强" userId="e101f5870156e8d9" providerId="LiveId" clId="{0A9967F8-6EFC-4DF3-85B9-BD977E9C7173}" dt="2022-06-27T08:54:22.618" v="600" actId="3064"/>
          <ac:spMkLst>
            <pc:docMk/>
            <pc:sldMk cId="1031593853" sldId="301"/>
            <ac:spMk id="70" creationId="{5A2D5D40-081E-AB56-99FE-A96FCA563AC2}"/>
          </ac:spMkLst>
        </pc:spChg>
        <pc:spChg chg="mod">
          <ac:chgData name="Zeeky 张强" userId="e101f5870156e8d9" providerId="LiveId" clId="{0A9967F8-6EFC-4DF3-85B9-BD977E9C7173}" dt="2022-06-27T08:54:22.618" v="600" actId="3064"/>
          <ac:spMkLst>
            <pc:docMk/>
            <pc:sldMk cId="1031593853" sldId="301"/>
            <ac:spMk id="78" creationId="{303B7D72-036C-9F80-7944-3E655265A104}"/>
          </ac:spMkLst>
        </pc:spChg>
        <pc:spChg chg="mod">
          <ac:chgData name="Zeeky 张强" userId="e101f5870156e8d9" providerId="LiveId" clId="{0A9967F8-6EFC-4DF3-85B9-BD977E9C7173}" dt="2022-06-27T12:11:41.354" v="1302" actId="207"/>
          <ac:spMkLst>
            <pc:docMk/>
            <pc:sldMk cId="1031593853" sldId="301"/>
            <ac:spMk id="83" creationId="{7B7A926E-7378-B9E5-59D8-E4E81C1ABEE3}"/>
          </ac:spMkLst>
        </pc:spChg>
        <pc:spChg chg="mod">
          <ac:chgData name="Zeeky 张强" userId="e101f5870156e8d9" providerId="LiveId" clId="{0A9967F8-6EFC-4DF3-85B9-BD977E9C7173}" dt="2022-06-27T12:11:41.354" v="1302" actId="207"/>
          <ac:spMkLst>
            <pc:docMk/>
            <pc:sldMk cId="1031593853" sldId="301"/>
            <ac:spMk id="84" creationId="{3DDB0109-29FB-1BF7-58B7-DB3986172A73}"/>
          </ac:spMkLst>
        </pc:spChg>
        <pc:spChg chg="mod">
          <ac:chgData name="Zeeky 张强" userId="e101f5870156e8d9" providerId="LiveId" clId="{0A9967F8-6EFC-4DF3-85B9-BD977E9C7173}" dt="2022-06-27T12:11:41.354" v="1302" actId="207"/>
          <ac:spMkLst>
            <pc:docMk/>
            <pc:sldMk cId="1031593853" sldId="301"/>
            <ac:spMk id="85" creationId="{8D706A1E-3DC3-3A6C-9A08-2AB18A751AA2}"/>
          </ac:spMkLst>
        </pc:spChg>
        <pc:spChg chg="mod">
          <ac:chgData name="Zeeky 张强" userId="e101f5870156e8d9" providerId="LiveId" clId="{0A9967F8-6EFC-4DF3-85B9-BD977E9C7173}" dt="2022-06-27T12:11:27.746" v="1299" actId="207"/>
          <ac:spMkLst>
            <pc:docMk/>
            <pc:sldMk cId="1031593853" sldId="301"/>
            <ac:spMk id="87" creationId="{B7DC70FB-BA8A-C34C-ACCD-50D17A17288A}"/>
          </ac:spMkLst>
        </pc:spChg>
        <pc:spChg chg="mod">
          <ac:chgData name="Zeeky 张强" userId="e101f5870156e8d9" providerId="LiveId" clId="{0A9967F8-6EFC-4DF3-85B9-BD977E9C7173}" dt="2022-06-27T12:11:27.746" v="1299" actId="207"/>
          <ac:spMkLst>
            <pc:docMk/>
            <pc:sldMk cId="1031593853" sldId="301"/>
            <ac:spMk id="88" creationId="{D8D61660-91CA-8B4E-9936-492007A314D9}"/>
          </ac:spMkLst>
        </pc:spChg>
        <pc:spChg chg="mod">
          <ac:chgData name="Zeeky 张强" userId="e101f5870156e8d9" providerId="LiveId" clId="{0A9967F8-6EFC-4DF3-85B9-BD977E9C7173}" dt="2022-06-27T12:11:27.746" v="1299" actId="207"/>
          <ac:spMkLst>
            <pc:docMk/>
            <pc:sldMk cId="1031593853" sldId="301"/>
            <ac:spMk id="89" creationId="{88FE72D2-738B-375B-6389-F778327B94BE}"/>
          </ac:spMkLst>
        </pc:spChg>
        <pc:spChg chg="mod">
          <ac:chgData name="Zeeky 张强" userId="e101f5870156e8d9" providerId="LiveId" clId="{0A9967F8-6EFC-4DF3-85B9-BD977E9C7173}" dt="2022-06-27T12:11:27.746" v="1299" actId="207"/>
          <ac:spMkLst>
            <pc:docMk/>
            <pc:sldMk cId="1031593853" sldId="301"/>
            <ac:spMk id="90" creationId="{C6AE9563-BC67-9737-1472-17613107583D}"/>
          </ac:spMkLst>
        </pc:spChg>
        <pc:spChg chg="mod">
          <ac:chgData name="Zeeky 张强" userId="e101f5870156e8d9" providerId="LiveId" clId="{0A9967F8-6EFC-4DF3-85B9-BD977E9C7173}" dt="2022-06-27T12:11:27.746" v="1299" actId="207"/>
          <ac:spMkLst>
            <pc:docMk/>
            <pc:sldMk cId="1031593853" sldId="301"/>
            <ac:spMk id="91" creationId="{8CADF1CC-F9B7-7839-BD35-38EF3AD420AC}"/>
          </ac:spMkLst>
        </pc:spChg>
        <pc:spChg chg="mod">
          <ac:chgData name="Zeeky 张强" userId="e101f5870156e8d9" providerId="LiveId" clId="{0A9967F8-6EFC-4DF3-85B9-BD977E9C7173}" dt="2022-06-27T12:11:46.132" v="1303" actId="207"/>
          <ac:spMkLst>
            <pc:docMk/>
            <pc:sldMk cId="1031593853" sldId="301"/>
            <ac:spMk id="93" creationId="{812AC101-0510-4F4C-D717-C3B07179A6F4}"/>
          </ac:spMkLst>
        </pc:spChg>
        <pc:spChg chg="mod">
          <ac:chgData name="Zeeky 张强" userId="e101f5870156e8d9" providerId="LiveId" clId="{0A9967F8-6EFC-4DF3-85B9-BD977E9C7173}" dt="2022-06-27T12:11:46.132" v="1303" actId="207"/>
          <ac:spMkLst>
            <pc:docMk/>
            <pc:sldMk cId="1031593853" sldId="301"/>
            <ac:spMk id="94" creationId="{96C007C5-EC4B-907D-930D-3DEC83DF5034}"/>
          </ac:spMkLst>
        </pc:spChg>
        <pc:spChg chg="mod">
          <ac:chgData name="Zeeky 张强" userId="e101f5870156e8d9" providerId="LiveId" clId="{0A9967F8-6EFC-4DF3-85B9-BD977E9C7173}" dt="2022-06-27T12:11:46.132" v="1303" actId="207"/>
          <ac:spMkLst>
            <pc:docMk/>
            <pc:sldMk cId="1031593853" sldId="301"/>
            <ac:spMk id="95" creationId="{818E772C-384C-A43D-107B-F0F667164530}"/>
          </ac:spMkLst>
        </pc:spChg>
        <pc:spChg chg="mod">
          <ac:chgData name="Zeeky 张强" userId="e101f5870156e8d9" providerId="LiveId" clId="{0A9967F8-6EFC-4DF3-85B9-BD977E9C7173}" dt="2022-06-27T12:11:46.132" v="1303" actId="207"/>
          <ac:spMkLst>
            <pc:docMk/>
            <pc:sldMk cId="1031593853" sldId="301"/>
            <ac:spMk id="96" creationId="{B16099A0-FE72-033F-BFC3-4728C79618EC}"/>
          </ac:spMkLst>
        </pc:spChg>
        <pc:spChg chg="mod">
          <ac:chgData name="Zeeky 张强" userId="e101f5870156e8d9" providerId="LiveId" clId="{0A9967F8-6EFC-4DF3-85B9-BD977E9C7173}" dt="2022-06-27T12:11:46.132" v="1303" actId="207"/>
          <ac:spMkLst>
            <pc:docMk/>
            <pc:sldMk cId="1031593853" sldId="301"/>
            <ac:spMk id="97" creationId="{3FE5B3E0-B1D9-063C-1A9A-67CD8A12400F}"/>
          </ac:spMkLst>
        </pc:spChg>
        <pc:spChg chg="mod">
          <ac:chgData name="Zeeky 张强" userId="e101f5870156e8d9" providerId="LiveId" clId="{0A9967F8-6EFC-4DF3-85B9-BD977E9C7173}" dt="2022-06-27T12:11:46.132" v="1303" actId="207"/>
          <ac:spMkLst>
            <pc:docMk/>
            <pc:sldMk cId="1031593853" sldId="301"/>
            <ac:spMk id="98" creationId="{C3179A20-0EF4-AA50-643A-253026B82FB7}"/>
          </ac:spMkLst>
        </pc:spChg>
        <pc:grpChg chg="mod">
          <ac:chgData name="Zeeky 张强" userId="e101f5870156e8d9" providerId="LiveId" clId="{0A9967F8-6EFC-4DF3-85B9-BD977E9C7173}" dt="2022-06-27T12:11:41.354" v="1302" actId="207"/>
          <ac:grpSpMkLst>
            <pc:docMk/>
            <pc:sldMk cId="1031593853" sldId="301"/>
            <ac:grpSpMk id="6" creationId="{E72E47E0-EE47-C128-537F-422F3D649C1F}"/>
          </ac:grpSpMkLst>
        </pc:grpChg>
        <pc:grpChg chg="mod">
          <ac:chgData name="Zeeky 张强" userId="e101f5870156e8d9" providerId="LiveId" clId="{0A9967F8-6EFC-4DF3-85B9-BD977E9C7173}" dt="2022-06-27T12:11:27.746" v="1299" actId="207"/>
          <ac:grpSpMkLst>
            <pc:docMk/>
            <pc:sldMk cId="1031593853" sldId="301"/>
            <ac:grpSpMk id="86" creationId="{07C107F6-3FB6-330B-2384-D111FCBD5B01}"/>
          </ac:grpSpMkLst>
        </pc:grpChg>
        <pc:grpChg chg="mod">
          <ac:chgData name="Zeeky 张强" userId="e101f5870156e8d9" providerId="LiveId" clId="{0A9967F8-6EFC-4DF3-85B9-BD977E9C7173}" dt="2022-06-27T12:11:46.132" v="1303" actId="207"/>
          <ac:grpSpMkLst>
            <pc:docMk/>
            <pc:sldMk cId="1031593853" sldId="301"/>
            <ac:grpSpMk id="92" creationId="{AD47111A-5554-7639-637B-9AFF13982D39}"/>
          </ac:grpSpMkLst>
        </pc:grpChg>
      </pc:sldChg>
      <pc:sldChg chg="addSp modSp mod chgLayout">
        <pc:chgData name="Zeeky 张强" userId="e101f5870156e8d9" providerId="LiveId" clId="{0A9967F8-6EFC-4DF3-85B9-BD977E9C7173}" dt="2022-06-27T08:55:23.308" v="615" actId="164"/>
        <pc:sldMkLst>
          <pc:docMk/>
          <pc:sldMk cId="3975090222" sldId="302"/>
        </pc:sldMkLst>
        <pc:spChg chg="mod ord">
          <ac:chgData name="Zeeky 张强" userId="e101f5870156e8d9" providerId="LiveId" clId="{0A9967F8-6EFC-4DF3-85B9-BD977E9C7173}" dt="2022-06-27T08:31:44.585" v="396" actId="700"/>
          <ac:spMkLst>
            <pc:docMk/>
            <pc:sldMk cId="3975090222" sldId="302"/>
            <ac:spMk id="2" creationId="{A8484B34-3EC2-0873-D912-F8B8A5BA4ABE}"/>
          </ac:spMkLst>
        </pc:spChg>
        <pc:spChg chg="mod ord">
          <ac:chgData name="Zeeky 张强" userId="e101f5870156e8d9" providerId="LiveId" clId="{0A9967F8-6EFC-4DF3-85B9-BD977E9C7173}" dt="2022-06-27T08:31:44.585" v="396" actId="700"/>
          <ac:spMkLst>
            <pc:docMk/>
            <pc:sldMk cId="3975090222" sldId="302"/>
            <ac:spMk id="3" creationId="{FEA8AF06-B493-F8E5-143C-269E608B6D03}"/>
          </ac:spMkLst>
        </pc:spChg>
        <pc:spChg chg="mod ord">
          <ac:chgData name="Zeeky 张强" userId="e101f5870156e8d9" providerId="LiveId" clId="{0A9967F8-6EFC-4DF3-85B9-BD977E9C7173}" dt="2022-06-27T08:31:44.585" v="396" actId="700"/>
          <ac:spMkLst>
            <pc:docMk/>
            <pc:sldMk cId="3975090222" sldId="302"/>
            <ac:spMk id="4" creationId="{ED26A099-EE97-21E8-8562-ECB011C55251}"/>
          </ac:spMkLst>
        </pc:spChg>
        <pc:spChg chg="mod">
          <ac:chgData name="Zeeky 张强" userId="e101f5870156e8d9" providerId="LiveId" clId="{0A9967F8-6EFC-4DF3-85B9-BD977E9C7173}" dt="2022-06-27T08:54:34.925" v="601" actId="3064"/>
          <ac:spMkLst>
            <pc:docMk/>
            <pc:sldMk cId="3975090222" sldId="302"/>
            <ac:spMk id="5" creationId="{5BCE0CB4-7D12-1F2A-2AE0-53FB26415FB0}"/>
          </ac:spMkLst>
        </pc:spChg>
        <pc:spChg chg="mod">
          <ac:chgData name="Zeeky 张强" userId="e101f5870156e8d9" providerId="LiveId" clId="{0A9967F8-6EFC-4DF3-85B9-BD977E9C7173}" dt="2022-06-27T08:54:59.420" v="605" actId="164"/>
          <ac:spMkLst>
            <pc:docMk/>
            <pc:sldMk cId="3975090222" sldId="302"/>
            <ac:spMk id="10" creationId="{49131EA8-44A9-E83F-10D2-DED4707B25BF}"/>
          </ac:spMkLst>
        </pc:spChg>
        <pc:spChg chg="mod">
          <ac:chgData name="Zeeky 张强" userId="e101f5870156e8d9" providerId="LiveId" clId="{0A9967F8-6EFC-4DF3-85B9-BD977E9C7173}" dt="2022-06-27T08:54:59.420" v="605" actId="164"/>
          <ac:spMkLst>
            <pc:docMk/>
            <pc:sldMk cId="3975090222" sldId="302"/>
            <ac:spMk id="11" creationId="{321C9DB1-1CDA-BF2A-0BD4-8A711A1D9ACB}"/>
          </ac:spMkLst>
        </pc:spChg>
        <pc:spChg chg="mod">
          <ac:chgData name="Zeeky 张强" userId="e101f5870156e8d9" providerId="LiveId" clId="{0A9967F8-6EFC-4DF3-85B9-BD977E9C7173}" dt="2022-06-27T08:55:03.532" v="607" actId="164"/>
          <ac:spMkLst>
            <pc:docMk/>
            <pc:sldMk cId="3975090222" sldId="302"/>
            <ac:spMk id="13" creationId="{1D38E365-56BE-4994-82F2-561FA7472A5F}"/>
          </ac:spMkLst>
        </pc:spChg>
        <pc:spChg chg="mod">
          <ac:chgData name="Zeeky 张强" userId="e101f5870156e8d9" providerId="LiveId" clId="{0A9967F8-6EFC-4DF3-85B9-BD977E9C7173}" dt="2022-06-27T08:55:03.532" v="607" actId="164"/>
          <ac:spMkLst>
            <pc:docMk/>
            <pc:sldMk cId="3975090222" sldId="302"/>
            <ac:spMk id="14" creationId="{127678A5-2907-A6EC-A5C1-0E471C39B4E0}"/>
          </ac:spMkLst>
        </pc:spChg>
        <pc:spChg chg="mod">
          <ac:chgData name="Zeeky 张强" userId="e101f5870156e8d9" providerId="LiveId" clId="{0A9967F8-6EFC-4DF3-85B9-BD977E9C7173}" dt="2022-06-27T08:55:09.284" v="609" actId="164"/>
          <ac:spMkLst>
            <pc:docMk/>
            <pc:sldMk cId="3975090222" sldId="302"/>
            <ac:spMk id="16" creationId="{9A2F2A46-1754-ECDD-101A-9C50F7DE2431}"/>
          </ac:spMkLst>
        </pc:spChg>
        <pc:spChg chg="mod">
          <ac:chgData name="Zeeky 张强" userId="e101f5870156e8d9" providerId="LiveId" clId="{0A9967F8-6EFC-4DF3-85B9-BD977E9C7173}" dt="2022-06-27T08:55:09.284" v="609" actId="164"/>
          <ac:spMkLst>
            <pc:docMk/>
            <pc:sldMk cId="3975090222" sldId="302"/>
            <ac:spMk id="17" creationId="{B47D3B12-F435-E136-BA1C-B8EEB69ECCA2}"/>
          </ac:spMkLst>
        </pc:spChg>
        <pc:spChg chg="mod">
          <ac:chgData name="Zeeky 张强" userId="e101f5870156e8d9" providerId="LiveId" clId="{0A9967F8-6EFC-4DF3-85B9-BD977E9C7173}" dt="2022-06-27T08:54:56.120" v="604" actId="164"/>
          <ac:spMkLst>
            <pc:docMk/>
            <pc:sldMk cId="3975090222" sldId="302"/>
            <ac:spMk id="19" creationId="{1C505BA2-E58D-481E-D057-AC9C67EED2C8}"/>
          </ac:spMkLst>
        </pc:spChg>
        <pc:spChg chg="mod">
          <ac:chgData name="Zeeky 张强" userId="e101f5870156e8d9" providerId="LiveId" clId="{0A9967F8-6EFC-4DF3-85B9-BD977E9C7173}" dt="2022-06-27T08:54:56.120" v="604" actId="164"/>
          <ac:spMkLst>
            <pc:docMk/>
            <pc:sldMk cId="3975090222" sldId="302"/>
            <ac:spMk id="20" creationId="{D290E553-AAE7-6730-A43E-BCCC9F8173C3}"/>
          </ac:spMkLst>
        </pc:spChg>
        <pc:spChg chg="mod">
          <ac:chgData name="Zeeky 张强" userId="e101f5870156e8d9" providerId="LiveId" clId="{0A9967F8-6EFC-4DF3-85B9-BD977E9C7173}" dt="2022-06-27T08:55:01.244" v="606" actId="164"/>
          <ac:spMkLst>
            <pc:docMk/>
            <pc:sldMk cId="3975090222" sldId="302"/>
            <ac:spMk id="22" creationId="{336D7EC3-87A6-3735-663C-0A319B529B14}"/>
          </ac:spMkLst>
        </pc:spChg>
        <pc:spChg chg="mod">
          <ac:chgData name="Zeeky 张强" userId="e101f5870156e8d9" providerId="LiveId" clId="{0A9967F8-6EFC-4DF3-85B9-BD977E9C7173}" dt="2022-06-27T08:55:01.244" v="606" actId="164"/>
          <ac:spMkLst>
            <pc:docMk/>
            <pc:sldMk cId="3975090222" sldId="302"/>
            <ac:spMk id="23" creationId="{38DA2256-0B8A-ABC0-C66A-3FE682BF82BD}"/>
          </ac:spMkLst>
        </pc:spChg>
        <pc:spChg chg="mod">
          <ac:chgData name="Zeeky 张强" userId="e101f5870156e8d9" providerId="LiveId" clId="{0A9967F8-6EFC-4DF3-85B9-BD977E9C7173}" dt="2022-06-27T08:55:06.507" v="608" actId="164"/>
          <ac:spMkLst>
            <pc:docMk/>
            <pc:sldMk cId="3975090222" sldId="302"/>
            <ac:spMk id="25" creationId="{11B2F5AE-5F3C-1CFC-9FEF-F320FF7DE265}"/>
          </ac:spMkLst>
        </pc:spChg>
        <pc:spChg chg="mod">
          <ac:chgData name="Zeeky 张强" userId="e101f5870156e8d9" providerId="LiveId" clId="{0A9967F8-6EFC-4DF3-85B9-BD977E9C7173}" dt="2022-06-27T08:55:06.507" v="608" actId="164"/>
          <ac:spMkLst>
            <pc:docMk/>
            <pc:sldMk cId="3975090222" sldId="302"/>
            <ac:spMk id="26" creationId="{9E0EF289-D8F4-1662-BF9E-2A6F48E257A0}"/>
          </ac:spMkLst>
        </pc:spChg>
        <pc:spChg chg="mod">
          <ac:chgData name="Zeeky 张强" userId="e101f5870156e8d9" providerId="LiveId" clId="{0A9967F8-6EFC-4DF3-85B9-BD977E9C7173}" dt="2022-06-27T08:55:14.337" v="611" actId="164"/>
          <ac:spMkLst>
            <pc:docMk/>
            <pc:sldMk cId="3975090222" sldId="302"/>
            <ac:spMk id="28" creationId="{D2C85288-4BE9-7BD9-DD27-5D0A15717AE6}"/>
          </ac:spMkLst>
        </pc:spChg>
        <pc:spChg chg="mod">
          <ac:chgData name="Zeeky 张强" userId="e101f5870156e8d9" providerId="LiveId" clId="{0A9967F8-6EFC-4DF3-85B9-BD977E9C7173}" dt="2022-06-27T08:55:14.337" v="611" actId="164"/>
          <ac:spMkLst>
            <pc:docMk/>
            <pc:sldMk cId="3975090222" sldId="302"/>
            <ac:spMk id="29" creationId="{FC7C9FDA-B93E-2D27-E6D0-FD9D62401757}"/>
          </ac:spMkLst>
        </pc:spChg>
        <pc:spChg chg="mod">
          <ac:chgData name="Zeeky 张强" userId="e101f5870156e8d9" providerId="LiveId" clId="{0A9967F8-6EFC-4DF3-85B9-BD977E9C7173}" dt="2022-06-27T08:55:18.634" v="613" actId="164"/>
          <ac:spMkLst>
            <pc:docMk/>
            <pc:sldMk cId="3975090222" sldId="302"/>
            <ac:spMk id="31" creationId="{8AF648C0-BE91-5CE9-B010-BB552FD9CD55}"/>
          </ac:spMkLst>
        </pc:spChg>
        <pc:spChg chg="mod">
          <ac:chgData name="Zeeky 张强" userId="e101f5870156e8d9" providerId="LiveId" clId="{0A9967F8-6EFC-4DF3-85B9-BD977E9C7173}" dt="2022-06-27T08:55:18.634" v="613" actId="164"/>
          <ac:spMkLst>
            <pc:docMk/>
            <pc:sldMk cId="3975090222" sldId="302"/>
            <ac:spMk id="32" creationId="{1C571F9C-7735-56C9-CDBA-C46F26DA0BA1}"/>
          </ac:spMkLst>
        </pc:spChg>
        <pc:spChg chg="mod">
          <ac:chgData name="Zeeky 张强" userId="e101f5870156e8d9" providerId="LiveId" clId="{0A9967F8-6EFC-4DF3-85B9-BD977E9C7173}" dt="2022-06-27T08:55:23.308" v="615" actId="164"/>
          <ac:spMkLst>
            <pc:docMk/>
            <pc:sldMk cId="3975090222" sldId="302"/>
            <ac:spMk id="34" creationId="{E0E9152E-1D21-C86D-5739-97EA00D28BF6}"/>
          </ac:spMkLst>
        </pc:spChg>
        <pc:spChg chg="mod">
          <ac:chgData name="Zeeky 张强" userId="e101f5870156e8d9" providerId="LiveId" clId="{0A9967F8-6EFC-4DF3-85B9-BD977E9C7173}" dt="2022-06-27T08:55:23.308" v="615" actId="164"/>
          <ac:spMkLst>
            <pc:docMk/>
            <pc:sldMk cId="3975090222" sldId="302"/>
            <ac:spMk id="35" creationId="{130C8805-420A-ECC3-1822-E077737E2EA2}"/>
          </ac:spMkLst>
        </pc:spChg>
        <pc:spChg chg="mod">
          <ac:chgData name="Zeeky 张强" userId="e101f5870156e8d9" providerId="LiveId" clId="{0A9967F8-6EFC-4DF3-85B9-BD977E9C7173}" dt="2022-06-27T08:55:11.997" v="610" actId="164"/>
          <ac:spMkLst>
            <pc:docMk/>
            <pc:sldMk cId="3975090222" sldId="302"/>
            <ac:spMk id="37" creationId="{28FCA204-AE7E-AAE5-CCBD-17747C3AC746}"/>
          </ac:spMkLst>
        </pc:spChg>
        <pc:spChg chg="mod">
          <ac:chgData name="Zeeky 张强" userId="e101f5870156e8d9" providerId="LiveId" clId="{0A9967F8-6EFC-4DF3-85B9-BD977E9C7173}" dt="2022-06-27T08:55:11.997" v="610" actId="164"/>
          <ac:spMkLst>
            <pc:docMk/>
            <pc:sldMk cId="3975090222" sldId="302"/>
            <ac:spMk id="38" creationId="{CDD5D501-105C-6156-861F-382D817F0374}"/>
          </ac:spMkLst>
        </pc:spChg>
        <pc:spChg chg="mod">
          <ac:chgData name="Zeeky 张强" userId="e101f5870156e8d9" providerId="LiveId" clId="{0A9967F8-6EFC-4DF3-85B9-BD977E9C7173}" dt="2022-06-27T08:55:16.819" v="612" actId="164"/>
          <ac:spMkLst>
            <pc:docMk/>
            <pc:sldMk cId="3975090222" sldId="302"/>
            <ac:spMk id="40" creationId="{893E05EE-C27D-E1E3-7766-6FA3696514AA}"/>
          </ac:spMkLst>
        </pc:spChg>
        <pc:spChg chg="mod">
          <ac:chgData name="Zeeky 张强" userId="e101f5870156e8d9" providerId="LiveId" clId="{0A9967F8-6EFC-4DF3-85B9-BD977E9C7173}" dt="2022-06-27T08:55:16.819" v="612" actId="164"/>
          <ac:spMkLst>
            <pc:docMk/>
            <pc:sldMk cId="3975090222" sldId="302"/>
            <ac:spMk id="41" creationId="{CD287002-9961-9F04-C0CC-29B47A835573}"/>
          </ac:spMkLst>
        </pc:spChg>
        <pc:spChg chg="mod">
          <ac:chgData name="Zeeky 张强" userId="e101f5870156e8d9" providerId="LiveId" clId="{0A9967F8-6EFC-4DF3-85B9-BD977E9C7173}" dt="2022-06-27T08:55:21.059" v="614" actId="164"/>
          <ac:spMkLst>
            <pc:docMk/>
            <pc:sldMk cId="3975090222" sldId="302"/>
            <ac:spMk id="43" creationId="{6E532B85-E53F-1469-3471-C1C6566286C4}"/>
          </ac:spMkLst>
        </pc:spChg>
        <pc:spChg chg="mod">
          <ac:chgData name="Zeeky 张强" userId="e101f5870156e8d9" providerId="LiveId" clId="{0A9967F8-6EFC-4DF3-85B9-BD977E9C7173}" dt="2022-06-27T08:55:21.059" v="614" actId="164"/>
          <ac:spMkLst>
            <pc:docMk/>
            <pc:sldMk cId="3975090222" sldId="302"/>
            <ac:spMk id="44" creationId="{6B3A7E15-9E18-B434-3B60-9171A6840637}"/>
          </ac:spMkLst>
        </pc:spChg>
        <pc:grpChg chg="add mod">
          <ac:chgData name="Zeeky 张强" userId="e101f5870156e8d9" providerId="LiveId" clId="{0A9967F8-6EFC-4DF3-85B9-BD977E9C7173}" dt="2022-06-27T08:54:56.120" v="604" actId="164"/>
          <ac:grpSpMkLst>
            <pc:docMk/>
            <pc:sldMk cId="3975090222" sldId="302"/>
            <ac:grpSpMk id="6" creationId="{FE8DA96C-6AFA-B27C-BC78-1F32C2381C1F}"/>
          </ac:grpSpMkLst>
        </pc:grpChg>
        <pc:grpChg chg="add mod">
          <ac:chgData name="Zeeky 张强" userId="e101f5870156e8d9" providerId="LiveId" clId="{0A9967F8-6EFC-4DF3-85B9-BD977E9C7173}" dt="2022-06-27T08:54:59.420" v="605" actId="164"/>
          <ac:grpSpMkLst>
            <pc:docMk/>
            <pc:sldMk cId="3975090222" sldId="302"/>
            <ac:grpSpMk id="9" creationId="{9F0FA597-0849-280B-5C52-F0A2C6327015}"/>
          </ac:grpSpMkLst>
        </pc:grpChg>
        <pc:grpChg chg="add mod">
          <ac:chgData name="Zeeky 张强" userId="e101f5870156e8d9" providerId="LiveId" clId="{0A9967F8-6EFC-4DF3-85B9-BD977E9C7173}" dt="2022-06-27T08:55:01.244" v="606" actId="164"/>
          <ac:grpSpMkLst>
            <pc:docMk/>
            <pc:sldMk cId="3975090222" sldId="302"/>
            <ac:grpSpMk id="12" creationId="{1996790C-68F9-9ED7-740D-0CC77BEA5AB1}"/>
          </ac:grpSpMkLst>
        </pc:grpChg>
        <pc:grpChg chg="add mod">
          <ac:chgData name="Zeeky 张强" userId="e101f5870156e8d9" providerId="LiveId" clId="{0A9967F8-6EFC-4DF3-85B9-BD977E9C7173}" dt="2022-06-27T08:55:03.532" v="607" actId="164"/>
          <ac:grpSpMkLst>
            <pc:docMk/>
            <pc:sldMk cId="3975090222" sldId="302"/>
            <ac:grpSpMk id="15" creationId="{E2CCF2D9-5100-E019-D22F-FC473C256063}"/>
          </ac:grpSpMkLst>
        </pc:grpChg>
        <pc:grpChg chg="add mod">
          <ac:chgData name="Zeeky 张强" userId="e101f5870156e8d9" providerId="LiveId" clId="{0A9967F8-6EFC-4DF3-85B9-BD977E9C7173}" dt="2022-06-27T08:55:06.507" v="608" actId="164"/>
          <ac:grpSpMkLst>
            <pc:docMk/>
            <pc:sldMk cId="3975090222" sldId="302"/>
            <ac:grpSpMk id="18" creationId="{23C35F32-3CB8-FCBD-F6E3-6BE3A90F1E7D}"/>
          </ac:grpSpMkLst>
        </pc:grpChg>
        <pc:grpChg chg="add mod">
          <ac:chgData name="Zeeky 张强" userId="e101f5870156e8d9" providerId="LiveId" clId="{0A9967F8-6EFC-4DF3-85B9-BD977E9C7173}" dt="2022-06-27T08:55:09.284" v="609" actId="164"/>
          <ac:grpSpMkLst>
            <pc:docMk/>
            <pc:sldMk cId="3975090222" sldId="302"/>
            <ac:grpSpMk id="21" creationId="{27EE118A-8D8F-8FC2-F4B9-6BBE731A6F1A}"/>
          </ac:grpSpMkLst>
        </pc:grpChg>
        <pc:grpChg chg="add mod">
          <ac:chgData name="Zeeky 张强" userId="e101f5870156e8d9" providerId="LiveId" clId="{0A9967F8-6EFC-4DF3-85B9-BD977E9C7173}" dt="2022-06-27T08:55:11.997" v="610" actId="164"/>
          <ac:grpSpMkLst>
            <pc:docMk/>
            <pc:sldMk cId="3975090222" sldId="302"/>
            <ac:grpSpMk id="24" creationId="{58938938-A6CB-65EA-33DB-DFEE8AFCA68A}"/>
          </ac:grpSpMkLst>
        </pc:grpChg>
        <pc:grpChg chg="add mod">
          <ac:chgData name="Zeeky 张强" userId="e101f5870156e8d9" providerId="LiveId" clId="{0A9967F8-6EFC-4DF3-85B9-BD977E9C7173}" dt="2022-06-27T08:55:14.337" v="611" actId="164"/>
          <ac:grpSpMkLst>
            <pc:docMk/>
            <pc:sldMk cId="3975090222" sldId="302"/>
            <ac:grpSpMk id="27" creationId="{05AD01FC-E0F0-C2B7-7C67-BC075A1580EE}"/>
          </ac:grpSpMkLst>
        </pc:grpChg>
        <pc:grpChg chg="add mod">
          <ac:chgData name="Zeeky 张强" userId="e101f5870156e8d9" providerId="LiveId" clId="{0A9967F8-6EFC-4DF3-85B9-BD977E9C7173}" dt="2022-06-27T08:55:16.819" v="612" actId="164"/>
          <ac:grpSpMkLst>
            <pc:docMk/>
            <pc:sldMk cId="3975090222" sldId="302"/>
            <ac:grpSpMk id="30" creationId="{175725B7-871A-8884-BF89-EA845D262069}"/>
          </ac:grpSpMkLst>
        </pc:grpChg>
        <pc:grpChg chg="add mod">
          <ac:chgData name="Zeeky 张强" userId="e101f5870156e8d9" providerId="LiveId" clId="{0A9967F8-6EFC-4DF3-85B9-BD977E9C7173}" dt="2022-06-27T08:55:18.634" v="613" actId="164"/>
          <ac:grpSpMkLst>
            <pc:docMk/>
            <pc:sldMk cId="3975090222" sldId="302"/>
            <ac:grpSpMk id="33" creationId="{9F431ED7-B734-69FD-2BBB-04111BADAC58}"/>
          </ac:grpSpMkLst>
        </pc:grpChg>
        <pc:grpChg chg="add mod">
          <ac:chgData name="Zeeky 张强" userId="e101f5870156e8d9" providerId="LiveId" clId="{0A9967F8-6EFC-4DF3-85B9-BD977E9C7173}" dt="2022-06-27T08:55:21.059" v="614" actId="164"/>
          <ac:grpSpMkLst>
            <pc:docMk/>
            <pc:sldMk cId="3975090222" sldId="302"/>
            <ac:grpSpMk id="36" creationId="{BD396B79-2D0B-6063-4F33-ED708DBBFD7D}"/>
          </ac:grpSpMkLst>
        </pc:grpChg>
        <pc:grpChg chg="add mod">
          <ac:chgData name="Zeeky 张强" userId="e101f5870156e8d9" providerId="LiveId" clId="{0A9967F8-6EFC-4DF3-85B9-BD977E9C7173}" dt="2022-06-27T08:55:23.308" v="615" actId="164"/>
          <ac:grpSpMkLst>
            <pc:docMk/>
            <pc:sldMk cId="3975090222" sldId="302"/>
            <ac:grpSpMk id="39" creationId="{4B17EE7E-DC4E-636E-20B7-8DE75441ED36}"/>
          </ac:grpSpMkLst>
        </pc:grpChg>
      </pc:sldChg>
      <pc:sldChg chg="addSp delSp modSp mod chgLayout">
        <pc:chgData name="Zeeky 张强" userId="e101f5870156e8d9" providerId="LiveId" clId="{0A9967F8-6EFC-4DF3-85B9-BD977E9C7173}" dt="2022-06-27T08:56:38.483" v="861" actId="3064"/>
        <pc:sldMkLst>
          <pc:docMk/>
          <pc:sldMk cId="1027774412" sldId="303"/>
        </pc:sldMkLst>
        <pc:spChg chg="mod ord">
          <ac:chgData name="Zeeky 张强" userId="e101f5870156e8d9" providerId="LiveId" clId="{0A9967F8-6EFC-4DF3-85B9-BD977E9C7173}" dt="2022-06-27T08:31:44.585" v="396" actId="700"/>
          <ac:spMkLst>
            <pc:docMk/>
            <pc:sldMk cId="1027774412" sldId="303"/>
            <ac:spMk id="2" creationId="{700D0EF0-6FEE-79FF-498D-84FCB3D087FB}"/>
          </ac:spMkLst>
        </pc:spChg>
        <pc:spChg chg="mod ord">
          <ac:chgData name="Zeeky 张强" userId="e101f5870156e8d9" providerId="LiveId" clId="{0A9967F8-6EFC-4DF3-85B9-BD977E9C7173}" dt="2022-06-27T08:31:44.585" v="396" actId="700"/>
          <ac:spMkLst>
            <pc:docMk/>
            <pc:sldMk cId="1027774412" sldId="303"/>
            <ac:spMk id="3" creationId="{84329583-4361-1866-A231-071CDC20F5D7}"/>
          </ac:spMkLst>
        </pc:spChg>
        <pc:spChg chg="mod ord">
          <ac:chgData name="Zeeky 张强" userId="e101f5870156e8d9" providerId="LiveId" clId="{0A9967F8-6EFC-4DF3-85B9-BD977E9C7173}" dt="2022-06-27T08:31:44.585" v="396" actId="700"/>
          <ac:spMkLst>
            <pc:docMk/>
            <pc:sldMk cId="1027774412" sldId="303"/>
            <ac:spMk id="4" creationId="{9EFF0596-7D95-2622-F0D1-B6719B27D853}"/>
          </ac:spMkLst>
        </pc:spChg>
        <pc:spChg chg="mod">
          <ac:chgData name="Zeeky 张强" userId="e101f5870156e8d9" providerId="LiveId" clId="{0A9967F8-6EFC-4DF3-85B9-BD977E9C7173}" dt="2022-06-27T08:55:38.420" v="616" actId="3064"/>
          <ac:spMkLst>
            <pc:docMk/>
            <pc:sldMk cId="1027774412" sldId="303"/>
            <ac:spMk id="5" creationId="{F585E59A-AC05-DACD-41C0-2111A6587F6C}"/>
          </ac:spMkLst>
        </pc:spChg>
        <pc:spChg chg="mod">
          <ac:chgData name="Zeeky 张强" userId="e101f5870156e8d9" providerId="LiveId" clId="{0A9967F8-6EFC-4DF3-85B9-BD977E9C7173}" dt="2022-06-27T08:55:44.369" v="617" actId="3064"/>
          <ac:spMkLst>
            <pc:docMk/>
            <pc:sldMk cId="1027774412" sldId="303"/>
            <ac:spMk id="8" creationId="{8D8DAC6C-8B80-5849-9FAD-AAA75BE780EF}"/>
          </ac:spMkLst>
        </pc:spChg>
        <pc:spChg chg="mod">
          <ac:chgData name="Zeeky 张强" userId="e101f5870156e8d9" providerId="LiveId" clId="{0A9967F8-6EFC-4DF3-85B9-BD977E9C7173}" dt="2022-06-27T08:55:44.369" v="617" actId="3064"/>
          <ac:spMkLst>
            <pc:docMk/>
            <pc:sldMk cId="1027774412" sldId="303"/>
            <ac:spMk id="13" creationId="{056CC638-A07C-A33C-8983-0B91AD4A45EB}"/>
          </ac:spMkLst>
        </pc:spChg>
        <pc:spChg chg="mod">
          <ac:chgData name="Zeeky 张强" userId="e101f5870156e8d9" providerId="LiveId" clId="{0A9967F8-6EFC-4DF3-85B9-BD977E9C7173}" dt="2022-06-27T08:55:44.369" v="617" actId="3064"/>
          <ac:spMkLst>
            <pc:docMk/>
            <pc:sldMk cId="1027774412" sldId="303"/>
            <ac:spMk id="18" creationId="{037B15AA-35A8-8051-BA67-C9BEA14AEEC0}"/>
          </ac:spMkLst>
        </pc:spChg>
        <pc:spChg chg="del mod replST delST">
          <ac:chgData name="Zeeky 张强" userId="e101f5870156e8d9" providerId="LiveId" clId="{0A9967F8-6EFC-4DF3-85B9-BD977E9C7173}" dt="2022-06-27T08:56:13.939" v="824"/>
          <ac:spMkLst>
            <pc:docMk/>
            <pc:sldMk cId="1027774412" sldId="303"/>
            <ac:spMk id="25" creationId="{ACD8C9B8-12DA-1909-AE1B-CD51491E5AF4}"/>
          </ac:spMkLst>
        </pc:spChg>
        <pc:spChg chg="add mod replST delST">
          <ac:chgData name="Zeeky 张强" userId="e101f5870156e8d9" providerId="LiveId" clId="{0A9967F8-6EFC-4DF3-85B9-BD977E9C7173}" dt="2022-06-27T08:56:38.483" v="861" actId="3064"/>
          <ac:spMkLst>
            <pc:docMk/>
            <pc:sldMk cId="1027774412" sldId="303"/>
            <ac:spMk id="26" creationId="{7F69E53D-46B1-74CF-4997-6D337AB3BEA7}"/>
          </ac:spMkLst>
        </pc:spChg>
        <pc:spChg chg="del mod replST delST">
          <ac:chgData name="Zeeky 张强" userId="e101f5870156e8d9" providerId="LiveId" clId="{0A9967F8-6EFC-4DF3-85B9-BD977E9C7173}" dt="2022-06-27T08:56:13.938" v="821"/>
          <ac:spMkLst>
            <pc:docMk/>
            <pc:sldMk cId="1027774412" sldId="303"/>
            <ac:spMk id="28" creationId="{81B3ED84-9E11-862C-47BA-470A0E28F445}"/>
          </ac:spMkLst>
        </pc:spChg>
        <pc:spChg chg="add mod replST delST">
          <ac:chgData name="Zeeky 张强" userId="e101f5870156e8d9" providerId="LiveId" clId="{0A9967F8-6EFC-4DF3-85B9-BD977E9C7173}" dt="2022-06-27T08:56:38.483" v="861" actId="3064"/>
          <ac:spMkLst>
            <pc:docMk/>
            <pc:sldMk cId="1027774412" sldId="303"/>
            <ac:spMk id="29" creationId="{B751CE78-7816-3B8A-7B48-A318ED687ED5}"/>
          </ac:spMkLst>
        </pc:spChg>
        <pc:spChg chg="del mod replST delST">
          <ac:chgData name="Zeeky 张强" userId="e101f5870156e8d9" providerId="LiveId" clId="{0A9967F8-6EFC-4DF3-85B9-BD977E9C7173}" dt="2022-06-27T08:56:13.936" v="818"/>
          <ac:spMkLst>
            <pc:docMk/>
            <pc:sldMk cId="1027774412" sldId="303"/>
            <ac:spMk id="31" creationId="{19885746-8A12-83A6-8F84-A5239C131F56}"/>
          </ac:spMkLst>
        </pc:spChg>
        <pc:spChg chg="add mod replST delST">
          <ac:chgData name="Zeeky 张强" userId="e101f5870156e8d9" providerId="LiveId" clId="{0A9967F8-6EFC-4DF3-85B9-BD977E9C7173}" dt="2022-06-27T08:56:38.483" v="861" actId="3064"/>
          <ac:spMkLst>
            <pc:docMk/>
            <pc:sldMk cId="1027774412" sldId="303"/>
            <ac:spMk id="35" creationId="{F9267EE1-30A7-F7C9-F921-A157421589F4}"/>
          </ac:spMkLst>
        </pc:spChg>
        <pc:spChg chg="add mod replST delST">
          <ac:chgData name="Zeeky 张强" userId="e101f5870156e8d9" providerId="LiveId" clId="{0A9967F8-6EFC-4DF3-85B9-BD977E9C7173}" dt="2022-06-27T08:56:38.483" v="861" actId="3064"/>
          <ac:spMkLst>
            <pc:docMk/>
            <pc:sldMk cId="1027774412" sldId="303"/>
            <ac:spMk id="36" creationId="{905EA71E-29B3-3C3C-0F17-6293DC9B2767}"/>
          </ac:spMkLst>
        </pc:spChg>
        <pc:spChg chg="add mod replST delST">
          <ac:chgData name="Zeeky 张强" userId="e101f5870156e8d9" providerId="LiveId" clId="{0A9967F8-6EFC-4DF3-85B9-BD977E9C7173}" dt="2022-06-27T08:56:38.483" v="861" actId="3064"/>
          <ac:spMkLst>
            <pc:docMk/>
            <pc:sldMk cId="1027774412" sldId="303"/>
            <ac:spMk id="37" creationId="{E4040784-20B8-57DD-B6B0-327098B46574}"/>
          </ac:spMkLst>
        </pc:spChg>
        <pc:spChg chg="add mod replST delST">
          <ac:chgData name="Zeeky 张强" userId="e101f5870156e8d9" providerId="LiveId" clId="{0A9967F8-6EFC-4DF3-85B9-BD977E9C7173}" dt="2022-06-27T08:56:38.483" v="861" actId="3064"/>
          <ac:spMkLst>
            <pc:docMk/>
            <pc:sldMk cId="1027774412" sldId="303"/>
            <ac:spMk id="38" creationId="{0EDC0BE7-AB76-D0D7-23F0-4A31223B00C9}"/>
          </ac:spMkLst>
        </pc:spChg>
      </pc:sldChg>
      <pc:sldChg chg="addSp modSp mod chgLayout">
        <pc:chgData name="Zeeky 张强" userId="e101f5870156e8d9" providerId="LiveId" clId="{0A9967F8-6EFC-4DF3-85B9-BD977E9C7173}" dt="2022-06-27T08:57:27.918" v="871" actId="164"/>
        <pc:sldMkLst>
          <pc:docMk/>
          <pc:sldMk cId="2263785356" sldId="305"/>
        </pc:sldMkLst>
        <pc:spChg chg="mod ord">
          <ac:chgData name="Zeeky 张强" userId="e101f5870156e8d9" providerId="LiveId" clId="{0A9967F8-6EFC-4DF3-85B9-BD977E9C7173}" dt="2022-06-27T08:31:44.585" v="396" actId="700"/>
          <ac:spMkLst>
            <pc:docMk/>
            <pc:sldMk cId="2263785356" sldId="305"/>
            <ac:spMk id="2" creationId="{700D0EF0-6FEE-79FF-498D-84FCB3D087FB}"/>
          </ac:spMkLst>
        </pc:spChg>
        <pc:spChg chg="mod ord">
          <ac:chgData name="Zeeky 张强" userId="e101f5870156e8d9" providerId="LiveId" clId="{0A9967F8-6EFC-4DF3-85B9-BD977E9C7173}" dt="2022-06-27T08:31:44.585" v="396" actId="700"/>
          <ac:spMkLst>
            <pc:docMk/>
            <pc:sldMk cId="2263785356" sldId="305"/>
            <ac:spMk id="3" creationId="{84329583-4361-1866-A231-071CDC20F5D7}"/>
          </ac:spMkLst>
        </pc:spChg>
        <pc:spChg chg="mod ord">
          <ac:chgData name="Zeeky 张强" userId="e101f5870156e8d9" providerId="LiveId" clId="{0A9967F8-6EFC-4DF3-85B9-BD977E9C7173}" dt="2022-06-27T08:31:44.585" v="396" actId="700"/>
          <ac:spMkLst>
            <pc:docMk/>
            <pc:sldMk cId="2263785356" sldId="305"/>
            <ac:spMk id="4" creationId="{9EFF0596-7D95-2622-F0D1-B6719B27D853}"/>
          </ac:spMkLst>
        </pc:spChg>
        <pc:spChg chg="mod">
          <ac:chgData name="Zeeky 张强" userId="e101f5870156e8d9" providerId="LiveId" clId="{0A9967F8-6EFC-4DF3-85B9-BD977E9C7173}" dt="2022-06-27T08:56:55.351" v="862" actId="3064"/>
          <ac:spMkLst>
            <pc:docMk/>
            <pc:sldMk cId="2263785356" sldId="305"/>
            <ac:spMk id="5" creationId="{F585E59A-AC05-DACD-41C0-2111A6587F6C}"/>
          </ac:spMkLst>
        </pc:spChg>
        <pc:spChg chg="mod">
          <ac:chgData name="Zeeky 张强" userId="e101f5870156e8d9" providerId="LiveId" clId="{0A9967F8-6EFC-4DF3-85B9-BD977E9C7173}" dt="2022-06-27T08:57:27.918" v="871" actId="164"/>
          <ac:spMkLst>
            <pc:docMk/>
            <pc:sldMk cId="2263785356" sldId="305"/>
            <ac:spMk id="97" creationId="{0E2F249A-9D3B-D7A4-1B29-448489330A8C}"/>
          </ac:spMkLst>
        </pc:spChg>
        <pc:spChg chg="mod">
          <ac:chgData name="Zeeky 张强" userId="e101f5870156e8d9" providerId="LiveId" clId="{0A9967F8-6EFC-4DF3-85B9-BD977E9C7173}" dt="2022-06-27T08:57:13.647" v="864" actId="164"/>
          <ac:spMkLst>
            <pc:docMk/>
            <pc:sldMk cId="2263785356" sldId="305"/>
            <ac:spMk id="103" creationId="{6F1249AB-0C97-09B7-1A3E-6642E2737C4C}"/>
          </ac:spMkLst>
        </pc:spChg>
        <pc:spChg chg="mod">
          <ac:chgData name="Zeeky 张强" userId="e101f5870156e8d9" providerId="LiveId" clId="{0A9967F8-6EFC-4DF3-85B9-BD977E9C7173}" dt="2022-06-27T08:57:25.397" v="870" actId="164"/>
          <ac:spMkLst>
            <pc:docMk/>
            <pc:sldMk cId="2263785356" sldId="305"/>
            <ac:spMk id="109" creationId="{92C8C1A8-A1CB-8C3C-901F-F8202E59C60A}"/>
          </ac:spMkLst>
        </pc:spChg>
        <pc:spChg chg="mod">
          <ac:chgData name="Zeeky 张强" userId="e101f5870156e8d9" providerId="LiveId" clId="{0A9967F8-6EFC-4DF3-85B9-BD977E9C7173}" dt="2022-06-27T08:57:15.680" v="865" actId="164"/>
          <ac:spMkLst>
            <pc:docMk/>
            <pc:sldMk cId="2263785356" sldId="305"/>
            <ac:spMk id="115" creationId="{50D5A204-D437-3C2C-84EA-BB0AFF253C08}"/>
          </ac:spMkLst>
        </pc:spChg>
        <pc:spChg chg="mod">
          <ac:chgData name="Zeeky 张强" userId="e101f5870156e8d9" providerId="LiveId" clId="{0A9967F8-6EFC-4DF3-85B9-BD977E9C7173}" dt="2022-06-27T08:57:22.570" v="869" actId="164"/>
          <ac:spMkLst>
            <pc:docMk/>
            <pc:sldMk cId="2263785356" sldId="305"/>
            <ac:spMk id="121" creationId="{D125138C-73D4-8C19-4FA2-44E75C30B8D2}"/>
          </ac:spMkLst>
        </pc:spChg>
        <pc:spChg chg="mod">
          <ac:chgData name="Zeeky 张强" userId="e101f5870156e8d9" providerId="LiveId" clId="{0A9967F8-6EFC-4DF3-85B9-BD977E9C7173}" dt="2022-06-27T08:57:17.281" v="866" actId="164"/>
          <ac:spMkLst>
            <pc:docMk/>
            <pc:sldMk cId="2263785356" sldId="305"/>
            <ac:spMk id="127" creationId="{4A038A24-AA5F-EBDA-C3D3-DE96E9B0BDB0}"/>
          </ac:spMkLst>
        </pc:spChg>
        <pc:spChg chg="mod">
          <ac:chgData name="Zeeky 张强" userId="e101f5870156e8d9" providerId="LiveId" clId="{0A9967F8-6EFC-4DF3-85B9-BD977E9C7173}" dt="2022-06-27T08:57:20.745" v="868" actId="164"/>
          <ac:spMkLst>
            <pc:docMk/>
            <pc:sldMk cId="2263785356" sldId="305"/>
            <ac:spMk id="133" creationId="{B714A713-1649-30DD-B052-E36E47263ADF}"/>
          </ac:spMkLst>
        </pc:spChg>
        <pc:spChg chg="mod">
          <ac:chgData name="Zeeky 张强" userId="e101f5870156e8d9" providerId="LiveId" clId="{0A9967F8-6EFC-4DF3-85B9-BD977E9C7173}" dt="2022-06-27T08:57:18.977" v="867" actId="164"/>
          <ac:spMkLst>
            <pc:docMk/>
            <pc:sldMk cId="2263785356" sldId="305"/>
            <ac:spMk id="139" creationId="{A6CC1A5F-42B4-11F2-D7E1-05CF7BB88C15}"/>
          </ac:spMkLst>
        </pc:spChg>
        <pc:grpChg chg="add mod">
          <ac:chgData name="Zeeky 张强" userId="e101f5870156e8d9" providerId="LiveId" clId="{0A9967F8-6EFC-4DF3-85B9-BD977E9C7173}" dt="2022-06-27T08:57:13.647" v="864" actId="164"/>
          <ac:grpSpMkLst>
            <pc:docMk/>
            <pc:sldMk cId="2263785356" sldId="305"/>
            <ac:grpSpMk id="6" creationId="{D1E0698E-C744-57F8-4168-0D6F4A509CF4}"/>
          </ac:grpSpMkLst>
        </pc:grpChg>
        <pc:grpChg chg="add mod">
          <ac:chgData name="Zeeky 张强" userId="e101f5870156e8d9" providerId="LiveId" clId="{0A9967F8-6EFC-4DF3-85B9-BD977E9C7173}" dt="2022-06-27T08:57:15.680" v="865" actId="164"/>
          <ac:grpSpMkLst>
            <pc:docMk/>
            <pc:sldMk cId="2263785356" sldId="305"/>
            <ac:grpSpMk id="7" creationId="{861F8EBB-FD5D-6742-EBB7-A06ACA65A234}"/>
          </ac:grpSpMkLst>
        </pc:grpChg>
        <pc:grpChg chg="add mod">
          <ac:chgData name="Zeeky 张强" userId="e101f5870156e8d9" providerId="LiveId" clId="{0A9967F8-6EFC-4DF3-85B9-BD977E9C7173}" dt="2022-06-27T08:57:17.281" v="866" actId="164"/>
          <ac:grpSpMkLst>
            <pc:docMk/>
            <pc:sldMk cId="2263785356" sldId="305"/>
            <ac:grpSpMk id="8" creationId="{F0ECC0A4-EDE0-E81B-1CA8-4C74B9F83720}"/>
          </ac:grpSpMkLst>
        </pc:grpChg>
        <pc:grpChg chg="add mod">
          <ac:chgData name="Zeeky 张强" userId="e101f5870156e8d9" providerId="LiveId" clId="{0A9967F8-6EFC-4DF3-85B9-BD977E9C7173}" dt="2022-06-27T08:57:18.977" v="867" actId="164"/>
          <ac:grpSpMkLst>
            <pc:docMk/>
            <pc:sldMk cId="2263785356" sldId="305"/>
            <ac:grpSpMk id="9" creationId="{83871F5D-0969-C611-AA93-AF6FEFAFA95B}"/>
          </ac:grpSpMkLst>
        </pc:grpChg>
        <pc:grpChg chg="add mod">
          <ac:chgData name="Zeeky 张强" userId="e101f5870156e8d9" providerId="LiveId" clId="{0A9967F8-6EFC-4DF3-85B9-BD977E9C7173}" dt="2022-06-27T08:57:20.745" v="868" actId="164"/>
          <ac:grpSpMkLst>
            <pc:docMk/>
            <pc:sldMk cId="2263785356" sldId="305"/>
            <ac:grpSpMk id="10" creationId="{3E764E8A-31EE-E687-0770-EB3BFD49D5AE}"/>
          </ac:grpSpMkLst>
        </pc:grpChg>
        <pc:grpChg chg="add mod">
          <ac:chgData name="Zeeky 张强" userId="e101f5870156e8d9" providerId="LiveId" clId="{0A9967F8-6EFC-4DF3-85B9-BD977E9C7173}" dt="2022-06-27T08:57:22.570" v="869" actId="164"/>
          <ac:grpSpMkLst>
            <pc:docMk/>
            <pc:sldMk cId="2263785356" sldId="305"/>
            <ac:grpSpMk id="11" creationId="{8506129C-3C3C-E74C-6113-79289DF00BE1}"/>
          </ac:grpSpMkLst>
        </pc:grpChg>
        <pc:grpChg chg="add mod">
          <ac:chgData name="Zeeky 张强" userId="e101f5870156e8d9" providerId="LiveId" clId="{0A9967F8-6EFC-4DF3-85B9-BD977E9C7173}" dt="2022-06-27T08:57:25.397" v="870" actId="164"/>
          <ac:grpSpMkLst>
            <pc:docMk/>
            <pc:sldMk cId="2263785356" sldId="305"/>
            <ac:grpSpMk id="12" creationId="{2EFB1D5F-A53A-1F97-3B09-47E21DC64DDD}"/>
          </ac:grpSpMkLst>
        </pc:grpChg>
        <pc:grpChg chg="add mod">
          <ac:chgData name="Zeeky 张强" userId="e101f5870156e8d9" providerId="LiveId" clId="{0A9967F8-6EFC-4DF3-85B9-BD977E9C7173}" dt="2022-06-27T08:57:27.918" v="871" actId="164"/>
          <ac:grpSpMkLst>
            <pc:docMk/>
            <pc:sldMk cId="2263785356" sldId="305"/>
            <ac:grpSpMk id="13" creationId="{3E38408A-B95F-C647-248A-ADB312A009CB}"/>
          </ac:grpSpMkLst>
        </pc:grpChg>
        <pc:grpChg chg="mod">
          <ac:chgData name="Zeeky 张强" userId="e101f5870156e8d9" providerId="LiveId" clId="{0A9967F8-6EFC-4DF3-85B9-BD977E9C7173}" dt="2022-06-27T08:57:27.918" v="871" actId="164"/>
          <ac:grpSpMkLst>
            <pc:docMk/>
            <pc:sldMk cId="2263785356" sldId="305"/>
            <ac:grpSpMk id="96" creationId="{38A83FE9-B32D-AAA4-759A-F00B68A47A73}"/>
          </ac:grpSpMkLst>
        </pc:grpChg>
        <pc:grpChg chg="mod">
          <ac:chgData name="Zeeky 张强" userId="e101f5870156e8d9" providerId="LiveId" clId="{0A9967F8-6EFC-4DF3-85B9-BD977E9C7173}" dt="2022-06-27T08:57:13.647" v="864" actId="164"/>
          <ac:grpSpMkLst>
            <pc:docMk/>
            <pc:sldMk cId="2263785356" sldId="305"/>
            <ac:grpSpMk id="102" creationId="{98C4DCDB-1F00-B5BD-39BC-AD3F4925591B}"/>
          </ac:grpSpMkLst>
        </pc:grpChg>
        <pc:grpChg chg="mod">
          <ac:chgData name="Zeeky 张强" userId="e101f5870156e8d9" providerId="LiveId" clId="{0A9967F8-6EFC-4DF3-85B9-BD977E9C7173}" dt="2022-06-27T08:57:25.397" v="870" actId="164"/>
          <ac:grpSpMkLst>
            <pc:docMk/>
            <pc:sldMk cId="2263785356" sldId="305"/>
            <ac:grpSpMk id="108" creationId="{CEC78F0C-6801-7204-9B22-BAD9505FF297}"/>
          </ac:grpSpMkLst>
        </pc:grpChg>
        <pc:grpChg chg="mod">
          <ac:chgData name="Zeeky 张强" userId="e101f5870156e8d9" providerId="LiveId" clId="{0A9967F8-6EFC-4DF3-85B9-BD977E9C7173}" dt="2022-06-27T08:57:15.680" v="865" actId="164"/>
          <ac:grpSpMkLst>
            <pc:docMk/>
            <pc:sldMk cId="2263785356" sldId="305"/>
            <ac:grpSpMk id="114" creationId="{3D5F5A66-D7A0-E713-ACAC-C9B97D6CEC3A}"/>
          </ac:grpSpMkLst>
        </pc:grpChg>
        <pc:grpChg chg="mod">
          <ac:chgData name="Zeeky 张强" userId="e101f5870156e8d9" providerId="LiveId" clId="{0A9967F8-6EFC-4DF3-85B9-BD977E9C7173}" dt="2022-06-27T08:57:22.570" v="869" actId="164"/>
          <ac:grpSpMkLst>
            <pc:docMk/>
            <pc:sldMk cId="2263785356" sldId="305"/>
            <ac:grpSpMk id="120" creationId="{0AF6E81A-8484-ECB7-2BFF-6AB09F51E25D}"/>
          </ac:grpSpMkLst>
        </pc:grpChg>
        <pc:grpChg chg="mod">
          <ac:chgData name="Zeeky 张强" userId="e101f5870156e8d9" providerId="LiveId" clId="{0A9967F8-6EFC-4DF3-85B9-BD977E9C7173}" dt="2022-06-27T08:57:17.281" v="866" actId="164"/>
          <ac:grpSpMkLst>
            <pc:docMk/>
            <pc:sldMk cId="2263785356" sldId="305"/>
            <ac:grpSpMk id="126" creationId="{30194960-421E-B3AF-E6E3-FC99547E51EA}"/>
          </ac:grpSpMkLst>
        </pc:grpChg>
        <pc:grpChg chg="mod">
          <ac:chgData name="Zeeky 张强" userId="e101f5870156e8d9" providerId="LiveId" clId="{0A9967F8-6EFC-4DF3-85B9-BD977E9C7173}" dt="2022-06-27T08:57:20.745" v="868" actId="164"/>
          <ac:grpSpMkLst>
            <pc:docMk/>
            <pc:sldMk cId="2263785356" sldId="305"/>
            <ac:grpSpMk id="132" creationId="{B2F15251-0E92-75AA-DAEC-416E58D60BCC}"/>
          </ac:grpSpMkLst>
        </pc:grpChg>
        <pc:grpChg chg="mod">
          <ac:chgData name="Zeeky 张强" userId="e101f5870156e8d9" providerId="LiveId" clId="{0A9967F8-6EFC-4DF3-85B9-BD977E9C7173}" dt="2022-06-27T08:57:18.977" v="867" actId="164"/>
          <ac:grpSpMkLst>
            <pc:docMk/>
            <pc:sldMk cId="2263785356" sldId="305"/>
            <ac:grpSpMk id="138" creationId="{7B2600ED-A292-9C3B-6118-E16980226519}"/>
          </ac:grpSpMkLst>
        </pc:grpChg>
      </pc:sldChg>
      <pc:sldChg chg="addSp modSp mod chgLayout">
        <pc:chgData name="Zeeky 张强" userId="e101f5870156e8d9" providerId="LiveId" clId="{0A9967F8-6EFC-4DF3-85B9-BD977E9C7173}" dt="2022-06-27T08:58:21.576" v="883" actId="27918"/>
        <pc:sldMkLst>
          <pc:docMk/>
          <pc:sldMk cId="745527826" sldId="306"/>
        </pc:sldMkLst>
        <pc:spChg chg="mod ord">
          <ac:chgData name="Zeeky 张强" userId="e101f5870156e8d9" providerId="LiveId" clId="{0A9967F8-6EFC-4DF3-85B9-BD977E9C7173}" dt="2022-06-27T08:31:44.585" v="396" actId="700"/>
          <ac:spMkLst>
            <pc:docMk/>
            <pc:sldMk cId="745527826" sldId="306"/>
            <ac:spMk id="2" creationId="{700D0EF0-6FEE-79FF-498D-84FCB3D087FB}"/>
          </ac:spMkLst>
        </pc:spChg>
        <pc:spChg chg="mod ord">
          <ac:chgData name="Zeeky 张强" userId="e101f5870156e8d9" providerId="LiveId" clId="{0A9967F8-6EFC-4DF3-85B9-BD977E9C7173}" dt="2022-06-27T08:31:44.585" v="396" actId="700"/>
          <ac:spMkLst>
            <pc:docMk/>
            <pc:sldMk cId="745527826" sldId="306"/>
            <ac:spMk id="3" creationId="{84329583-4361-1866-A231-071CDC20F5D7}"/>
          </ac:spMkLst>
        </pc:spChg>
        <pc:spChg chg="mod ord">
          <ac:chgData name="Zeeky 张强" userId="e101f5870156e8d9" providerId="LiveId" clId="{0A9967F8-6EFC-4DF3-85B9-BD977E9C7173}" dt="2022-06-27T08:31:44.585" v="396" actId="700"/>
          <ac:spMkLst>
            <pc:docMk/>
            <pc:sldMk cId="745527826" sldId="306"/>
            <ac:spMk id="4" creationId="{9EFF0596-7D95-2622-F0D1-B6719B27D853}"/>
          </ac:spMkLst>
        </pc:spChg>
        <pc:spChg chg="mod">
          <ac:chgData name="Zeeky 张强" userId="e101f5870156e8d9" providerId="LiveId" clId="{0A9967F8-6EFC-4DF3-85B9-BD977E9C7173}" dt="2022-06-27T08:57:37.365" v="872" actId="3064"/>
          <ac:spMkLst>
            <pc:docMk/>
            <pc:sldMk cId="745527826" sldId="306"/>
            <ac:spMk id="5" creationId="{F585E59A-AC05-DACD-41C0-2111A6587F6C}"/>
          </ac:spMkLst>
        </pc:spChg>
        <pc:spChg chg="mod">
          <ac:chgData name="Zeeky 张强" userId="e101f5870156e8d9" providerId="LiveId" clId="{0A9967F8-6EFC-4DF3-85B9-BD977E9C7173}" dt="2022-06-27T08:57:46.137" v="874"/>
          <ac:spMkLst>
            <pc:docMk/>
            <pc:sldMk cId="745527826" sldId="306"/>
            <ac:spMk id="215" creationId="{70F0932B-471B-D5C4-74A4-34E073C0AEF3}"/>
          </ac:spMkLst>
        </pc:spChg>
        <pc:spChg chg="mod">
          <ac:chgData name="Zeeky 张强" userId="e101f5870156e8d9" providerId="LiveId" clId="{0A9967F8-6EFC-4DF3-85B9-BD977E9C7173}" dt="2022-06-27T08:58:01.706" v="878" actId="164"/>
          <ac:spMkLst>
            <pc:docMk/>
            <pc:sldMk cId="745527826" sldId="306"/>
            <ac:spMk id="224" creationId="{572DFDA8-C703-009E-508F-E213E94BF92B}"/>
          </ac:spMkLst>
        </pc:spChg>
        <pc:spChg chg="mod">
          <ac:chgData name="Zeeky 张强" userId="e101f5870156e8d9" providerId="LiveId" clId="{0A9967F8-6EFC-4DF3-85B9-BD977E9C7173}" dt="2022-06-27T08:58:05.783" v="879" actId="164"/>
          <ac:spMkLst>
            <pc:docMk/>
            <pc:sldMk cId="745527826" sldId="306"/>
            <ac:spMk id="225" creationId="{F00103D5-E90C-22FA-7D83-2A5847A8D3BF}"/>
          </ac:spMkLst>
        </pc:spChg>
        <pc:spChg chg="mod">
          <ac:chgData name="Zeeky 张强" userId="e101f5870156e8d9" providerId="LiveId" clId="{0A9967F8-6EFC-4DF3-85B9-BD977E9C7173}" dt="2022-06-27T08:58:08.734" v="880" actId="164"/>
          <ac:spMkLst>
            <pc:docMk/>
            <pc:sldMk cId="745527826" sldId="306"/>
            <ac:spMk id="226" creationId="{DFC790DE-A087-423F-0441-CF2FEA2D30BE}"/>
          </ac:spMkLst>
        </pc:spChg>
        <pc:spChg chg="mod">
          <ac:chgData name="Zeeky 张强" userId="e101f5870156e8d9" providerId="LiveId" clId="{0A9967F8-6EFC-4DF3-85B9-BD977E9C7173}" dt="2022-06-27T08:58:11.219" v="881" actId="164"/>
          <ac:spMkLst>
            <pc:docMk/>
            <pc:sldMk cId="745527826" sldId="306"/>
            <ac:spMk id="227" creationId="{6FB872AC-856A-E3CA-6699-6CCE10256269}"/>
          </ac:spMkLst>
        </pc:spChg>
        <pc:spChg chg="mod">
          <ac:chgData name="Zeeky 张强" userId="e101f5870156e8d9" providerId="LiveId" clId="{0A9967F8-6EFC-4DF3-85B9-BD977E9C7173}" dt="2022-06-27T08:58:01.706" v="878" actId="164"/>
          <ac:spMkLst>
            <pc:docMk/>
            <pc:sldMk cId="745527826" sldId="306"/>
            <ac:spMk id="232" creationId="{3EAE6FDC-B178-74C8-708E-9A04B429609C}"/>
          </ac:spMkLst>
        </pc:spChg>
        <pc:spChg chg="mod">
          <ac:chgData name="Zeeky 张强" userId="e101f5870156e8d9" providerId="LiveId" clId="{0A9967F8-6EFC-4DF3-85B9-BD977E9C7173}" dt="2022-06-27T08:58:05.783" v="879" actId="164"/>
          <ac:spMkLst>
            <pc:docMk/>
            <pc:sldMk cId="745527826" sldId="306"/>
            <ac:spMk id="233" creationId="{B326F62A-755F-764E-F829-A9D6872DCE91}"/>
          </ac:spMkLst>
        </pc:spChg>
        <pc:spChg chg="mod">
          <ac:chgData name="Zeeky 张强" userId="e101f5870156e8d9" providerId="LiveId" clId="{0A9967F8-6EFC-4DF3-85B9-BD977E9C7173}" dt="2022-06-27T08:58:08.734" v="880" actId="164"/>
          <ac:spMkLst>
            <pc:docMk/>
            <pc:sldMk cId="745527826" sldId="306"/>
            <ac:spMk id="234" creationId="{52E3C400-458A-3F7E-A2F3-6E9E477B08EE}"/>
          </ac:spMkLst>
        </pc:spChg>
        <pc:spChg chg="mod">
          <ac:chgData name="Zeeky 张强" userId="e101f5870156e8d9" providerId="LiveId" clId="{0A9967F8-6EFC-4DF3-85B9-BD977E9C7173}" dt="2022-06-27T08:58:11.219" v="881" actId="164"/>
          <ac:spMkLst>
            <pc:docMk/>
            <pc:sldMk cId="745527826" sldId="306"/>
            <ac:spMk id="235" creationId="{F97E9E08-13CB-B10C-4C12-ACF53C3AC29B}"/>
          </ac:spMkLst>
        </pc:spChg>
        <pc:grpChg chg="add mod">
          <ac:chgData name="Zeeky 张强" userId="e101f5870156e8d9" providerId="LiveId" clId="{0A9967F8-6EFC-4DF3-85B9-BD977E9C7173}" dt="2022-06-27T08:58:01.706" v="878" actId="164"/>
          <ac:grpSpMkLst>
            <pc:docMk/>
            <pc:sldMk cId="745527826" sldId="306"/>
            <ac:grpSpMk id="6" creationId="{6AD26BF4-6644-1CA8-66BE-531777166FC8}"/>
          </ac:grpSpMkLst>
        </pc:grpChg>
        <pc:grpChg chg="add mod">
          <ac:chgData name="Zeeky 张强" userId="e101f5870156e8d9" providerId="LiveId" clId="{0A9967F8-6EFC-4DF3-85B9-BD977E9C7173}" dt="2022-06-27T08:58:05.783" v="879" actId="164"/>
          <ac:grpSpMkLst>
            <pc:docMk/>
            <pc:sldMk cId="745527826" sldId="306"/>
            <ac:grpSpMk id="7" creationId="{45EBE542-8035-71B5-1B04-F695A808B85A}"/>
          </ac:grpSpMkLst>
        </pc:grpChg>
        <pc:grpChg chg="add mod">
          <ac:chgData name="Zeeky 张强" userId="e101f5870156e8d9" providerId="LiveId" clId="{0A9967F8-6EFC-4DF3-85B9-BD977E9C7173}" dt="2022-06-27T08:58:08.734" v="880" actId="164"/>
          <ac:grpSpMkLst>
            <pc:docMk/>
            <pc:sldMk cId="745527826" sldId="306"/>
            <ac:grpSpMk id="8" creationId="{6B6B6A64-11E3-5419-5809-BDB7C7789D93}"/>
          </ac:grpSpMkLst>
        </pc:grpChg>
        <pc:grpChg chg="add mod">
          <ac:chgData name="Zeeky 张强" userId="e101f5870156e8d9" providerId="LiveId" clId="{0A9967F8-6EFC-4DF3-85B9-BD977E9C7173}" dt="2022-06-27T08:58:11.219" v="881" actId="164"/>
          <ac:grpSpMkLst>
            <pc:docMk/>
            <pc:sldMk cId="745527826" sldId="306"/>
            <ac:grpSpMk id="9" creationId="{733E51EF-A6A0-1E3A-27C6-3E69F5723EF6}"/>
          </ac:grpSpMkLst>
        </pc:grpChg>
      </pc:sldChg>
      <pc:sldChg chg="addSp delSp modSp mod chgLayout">
        <pc:chgData name="Zeeky 张强" userId="e101f5870156e8d9" providerId="LiveId" clId="{0A9967F8-6EFC-4DF3-85B9-BD977E9C7173}" dt="2022-06-27T12:16:26.406" v="1327" actId="164"/>
        <pc:sldMkLst>
          <pc:docMk/>
          <pc:sldMk cId="3972773511" sldId="307"/>
        </pc:sldMkLst>
        <pc:spChg chg="add mod ord">
          <ac:chgData name="Zeeky 张强" userId="e101f5870156e8d9" providerId="LiveId" clId="{0A9967F8-6EFC-4DF3-85B9-BD977E9C7173}" dt="2022-06-27T08:20:52.912" v="304" actId="20577"/>
          <ac:spMkLst>
            <pc:docMk/>
            <pc:sldMk cId="3972773511" sldId="307"/>
            <ac:spMk id="3" creationId="{44C8651A-8B64-D532-EF40-05FD8FECE120}"/>
          </ac:spMkLst>
        </pc:spChg>
        <pc:spChg chg="del mod">
          <ac:chgData name="Zeeky 张强" userId="e101f5870156e8d9" providerId="LiveId" clId="{0A9967F8-6EFC-4DF3-85B9-BD977E9C7173}" dt="2022-06-27T08:24:23.652" v="334" actId="478"/>
          <ac:spMkLst>
            <pc:docMk/>
            <pc:sldMk cId="3972773511" sldId="307"/>
            <ac:spMk id="4" creationId="{55F2E918-32FF-9C72-8080-FB662D0823A1}"/>
          </ac:spMkLst>
        </pc:spChg>
        <pc:spChg chg="add mod ord">
          <ac:chgData name="Zeeky 张强" userId="e101f5870156e8d9" providerId="LiveId" clId="{0A9967F8-6EFC-4DF3-85B9-BD977E9C7173}" dt="2022-06-27T08:20:57.102" v="319" actId="20577"/>
          <ac:spMkLst>
            <pc:docMk/>
            <pc:sldMk cId="3972773511" sldId="307"/>
            <ac:spMk id="17" creationId="{B23C4579-387E-BE1D-0779-29A88A5D553D}"/>
          </ac:spMkLst>
        </pc:spChg>
        <pc:spChg chg="add mod ord">
          <ac:chgData name="Zeeky 张强" userId="e101f5870156e8d9" providerId="LiveId" clId="{0A9967F8-6EFC-4DF3-85B9-BD977E9C7173}" dt="2022-06-27T08:21:32.161" v="333" actId="12789"/>
          <ac:spMkLst>
            <pc:docMk/>
            <pc:sldMk cId="3972773511" sldId="307"/>
            <ac:spMk id="18" creationId="{5FE0C333-907A-B052-E2C9-22FF9E4C4CAC}"/>
          </ac:spMkLst>
        </pc:spChg>
        <pc:spChg chg="del mod">
          <ac:chgData name="Zeeky 张强" userId="e101f5870156e8d9" providerId="LiveId" clId="{0A9967F8-6EFC-4DF3-85B9-BD977E9C7173}" dt="2022-06-27T08:24:23.652" v="334" actId="478"/>
          <ac:spMkLst>
            <pc:docMk/>
            <pc:sldMk cId="3972773511" sldId="307"/>
            <ac:spMk id="19" creationId="{A31C8394-599A-604E-C133-89C3765337A7}"/>
          </ac:spMkLst>
        </pc:spChg>
        <pc:spChg chg="mod topLvl">
          <ac:chgData name="Zeeky 张强" userId="e101f5870156e8d9" providerId="LiveId" clId="{0A9967F8-6EFC-4DF3-85B9-BD977E9C7173}" dt="2022-06-27T12:16:26.406" v="1327" actId="164"/>
          <ac:spMkLst>
            <pc:docMk/>
            <pc:sldMk cId="3972773511" sldId="307"/>
            <ac:spMk id="23" creationId="{234167CB-465F-BEC9-D9FC-C22F77AC960C}"/>
          </ac:spMkLst>
        </pc:spChg>
        <pc:spChg chg="mod topLvl">
          <ac:chgData name="Zeeky 张强" userId="e101f5870156e8d9" providerId="LiveId" clId="{0A9967F8-6EFC-4DF3-85B9-BD977E9C7173}" dt="2022-06-27T12:16:07.758" v="1324" actId="207"/>
          <ac:spMkLst>
            <pc:docMk/>
            <pc:sldMk cId="3972773511" sldId="307"/>
            <ac:spMk id="25" creationId="{67505E29-F9CA-38C7-209B-AF1DEAE400A2}"/>
          </ac:spMkLst>
        </pc:spChg>
        <pc:spChg chg="mod topLvl">
          <ac:chgData name="Zeeky 张强" userId="e101f5870156e8d9" providerId="LiveId" clId="{0A9967F8-6EFC-4DF3-85B9-BD977E9C7173}" dt="2022-06-27T12:16:07.758" v="1324" actId="207"/>
          <ac:spMkLst>
            <pc:docMk/>
            <pc:sldMk cId="3972773511" sldId="307"/>
            <ac:spMk id="26" creationId="{7CA06389-C675-7F34-DA77-60701A46E9E9}"/>
          </ac:spMkLst>
        </pc:spChg>
        <pc:spChg chg="mod topLvl">
          <ac:chgData name="Zeeky 张强" userId="e101f5870156e8d9" providerId="LiveId" clId="{0A9967F8-6EFC-4DF3-85B9-BD977E9C7173}" dt="2022-06-27T12:16:07.758" v="1324" actId="207"/>
          <ac:spMkLst>
            <pc:docMk/>
            <pc:sldMk cId="3972773511" sldId="307"/>
            <ac:spMk id="27" creationId="{52C27276-4348-A60D-91E8-8E8D3E05CFB8}"/>
          </ac:spMkLst>
        </pc:spChg>
        <pc:spChg chg="mod topLvl">
          <ac:chgData name="Zeeky 张强" userId="e101f5870156e8d9" providerId="LiveId" clId="{0A9967F8-6EFC-4DF3-85B9-BD977E9C7173}" dt="2022-06-27T12:16:07.758" v="1324" actId="207"/>
          <ac:spMkLst>
            <pc:docMk/>
            <pc:sldMk cId="3972773511" sldId="307"/>
            <ac:spMk id="28" creationId="{67BA0820-0D93-F54D-45B7-5AA8F699FA9E}"/>
          </ac:spMkLst>
        </pc:spChg>
        <pc:spChg chg="mod topLvl">
          <ac:chgData name="Zeeky 张强" userId="e101f5870156e8d9" providerId="LiveId" clId="{0A9967F8-6EFC-4DF3-85B9-BD977E9C7173}" dt="2022-06-27T12:16:26.406" v="1327" actId="164"/>
          <ac:spMkLst>
            <pc:docMk/>
            <pc:sldMk cId="3972773511" sldId="307"/>
            <ac:spMk id="29" creationId="{76CE6FA2-46A0-BD31-2646-BE5F306909F0}"/>
          </ac:spMkLst>
        </pc:spChg>
        <pc:spChg chg="mod topLvl">
          <ac:chgData name="Zeeky 张强" userId="e101f5870156e8d9" providerId="LiveId" clId="{0A9967F8-6EFC-4DF3-85B9-BD977E9C7173}" dt="2022-06-27T12:16:07.758" v="1324" actId="207"/>
          <ac:spMkLst>
            <pc:docMk/>
            <pc:sldMk cId="3972773511" sldId="307"/>
            <ac:spMk id="30" creationId="{9E4A7E52-911C-CEB9-6083-91AD8A474C44}"/>
          </ac:spMkLst>
        </pc:spChg>
        <pc:spChg chg="mod topLvl">
          <ac:chgData name="Zeeky 张强" userId="e101f5870156e8d9" providerId="LiveId" clId="{0A9967F8-6EFC-4DF3-85B9-BD977E9C7173}" dt="2022-06-27T12:16:07.758" v="1324" actId="207"/>
          <ac:spMkLst>
            <pc:docMk/>
            <pc:sldMk cId="3972773511" sldId="307"/>
            <ac:spMk id="31" creationId="{F741E782-DF9C-4C8A-67FB-596242FB0A73}"/>
          </ac:spMkLst>
        </pc:spChg>
        <pc:spChg chg="mod topLvl">
          <ac:chgData name="Zeeky 张强" userId="e101f5870156e8d9" providerId="LiveId" clId="{0A9967F8-6EFC-4DF3-85B9-BD977E9C7173}" dt="2022-06-27T12:16:07.758" v="1324" actId="207"/>
          <ac:spMkLst>
            <pc:docMk/>
            <pc:sldMk cId="3972773511" sldId="307"/>
            <ac:spMk id="32" creationId="{279D96BF-9CE6-BB7D-52A1-E834E95E59BF}"/>
          </ac:spMkLst>
        </pc:spChg>
        <pc:spChg chg="mod topLvl">
          <ac:chgData name="Zeeky 张强" userId="e101f5870156e8d9" providerId="LiveId" clId="{0A9967F8-6EFC-4DF3-85B9-BD977E9C7173}" dt="2022-06-27T12:16:07.758" v="1324" actId="207"/>
          <ac:spMkLst>
            <pc:docMk/>
            <pc:sldMk cId="3972773511" sldId="307"/>
            <ac:spMk id="33" creationId="{0A944636-FA75-C222-E059-E21F5D05811A}"/>
          </ac:spMkLst>
        </pc:spChg>
        <pc:spChg chg="mod topLvl">
          <ac:chgData name="Zeeky 张强" userId="e101f5870156e8d9" providerId="LiveId" clId="{0A9967F8-6EFC-4DF3-85B9-BD977E9C7173}" dt="2022-06-27T12:16:26.406" v="1327" actId="164"/>
          <ac:spMkLst>
            <pc:docMk/>
            <pc:sldMk cId="3972773511" sldId="307"/>
            <ac:spMk id="34" creationId="{FAC59EEE-F3FF-1349-A8DF-BF890587A05F}"/>
          </ac:spMkLst>
        </pc:spChg>
        <pc:spChg chg="mod topLvl">
          <ac:chgData name="Zeeky 张强" userId="e101f5870156e8d9" providerId="LiveId" clId="{0A9967F8-6EFC-4DF3-85B9-BD977E9C7173}" dt="2022-06-27T12:14:34.383" v="1312" actId="164"/>
          <ac:spMkLst>
            <pc:docMk/>
            <pc:sldMk cId="3972773511" sldId="307"/>
            <ac:spMk id="35" creationId="{F4D29AA9-CDFD-FEA0-AFCA-329987D28BF4}"/>
          </ac:spMkLst>
        </pc:spChg>
        <pc:spChg chg="mod topLvl">
          <ac:chgData name="Zeeky 张强" userId="e101f5870156e8d9" providerId="LiveId" clId="{0A9967F8-6EFC-4DF3-85B9-BD977E9C7173}" dt="2022-06-27T12:14:34.383" v="1312" actId="164"/>
          <ac:spMkLst>
            <pc:docMk/>
            <pc:sldMk cId="3972773511" sldId="307"/>
            <ac:spMk id="36" creationId="{2ADF136F-72A2-BC43-9A09-8DB4E106393A}"/>
          </ac:spMkLst>
        </pc:spChg>
        <pc:spChg chg="mod topLvl">
          <ac:chgData name="Zeeky 张强" userId="e101f5870156e8d9" providerId="LiveId" clId="{0A9967F8-6EFC-4DF3-85B9-BD977E9C7173}" dt="2022-06-27T12:14:34.383" v="1312" actId="164"/>
          <ac:spMkLst>
            <pc:docMk/>
            <pc:sldMk cId="3972773511" sldId="307"/>
            <ac:spMk id="37" creationId="{1C83C1EE-68E8-25A5-BFAD-1857D92EB937}"/>
          </ac:spMkLst>
        </pc:spChg>
        <pc:spChg chg="mod topLvl">
          <ac:chgData name="Zeeky 张强" userId="e101f5870156e8d9" providerId="LiveId" clId="{0A9967F8-6EFC-4DF3-85B9-BD977E9C7173}" dt="2022-06-27T12:14:34.383" v="1312" actId="164"/>
          <ac:spMkLst>
            <pc:docMk/>
            <pc:sldMk cId="3972773511" sldId="307"/>
            <ac:spMk id="38" creationId="{D9B9A77D-A136-7CC9-7D67-1B60C7BBE777}"/>
          </ac:spMkLst>
        </pc:spChg>
        <pc:spChg chg="mod topLvl">
          <ac:chgData name="Zeeky 张强" userId="e101f5870156e8d9" providerId="LiveId" clId="{0A9967F8-6EFC-4DF3-85B9-BD977E9C7173}" dt="2022-06-27T12:14:34.383" v="1312" actId="164"/>
          <ac:spMkLst>
            <pc:docMk/>
            <pc:sldMk cId="3972773511" sldId="307"/>
            <ac:spMk id="39" creationId="{BF21C15B-515F-461B-1966-DBE1FF621164}"/>
          </ac:spMkLst>
        </pc:spChg>
        <pc:spChg chg="mod topLvl">
          <ac:chgData name="Zeeky 张强" userId="e101f5870156e8d9" providerId="LiveId" clId="{0A9967F8-6EFC-4DF3-85B9-BD977E9C7173}" dt="2022-06-27T12:14:34.383" v="1312" actId="164"/>
          <ac:spMkLst>
            <pc:docMk/>
            <pc:sldMk cId="3972773511" sldId="307"/>
            <ac:spMk id="40" creationId="{A6836C02-7AC0-50B6-BB83-CD7B8EA4FB7C}"/>
          </ac:spMkLst>
        </pc:spChg>
        <pc:spChg chg="mod topLvl">
          <ac:chgData name="Zeeky 张强" userId="e101f5870156e8d9" providerId="LiveId" clId="{0A9967F8-6EFC-4DF3-85B9-BD977E9C7173}" dt="2022-06-27T12:14:34.383" v="1312" actId="164"/>
          <ac:spMkLst>
            <pc:docMk/>
            <pc:sldMk cId="3972773511" sldId="307"/>
            <ac:spMk id="41" creationId="{4BC521D8-9A67-3CEF-232D-B9E13178F6A1}"/>
          </ac:spMkLst>
        </pc:spChg>
        <pc:spChg chg="mod topLvl">
          <ac:chgData name="Zeeky 张强" userId="e101f5870156e8d9" providerId="LiveId" clId="{0A9967F8-6EFC-4DF3-85B9-BD977E9C7173}" dt="2022-06-27T12:14:34.383" v="1312" actId="164"/>
          <ac:spMkLst>
            <pc:docMk/>
            <pc:sldMk cId="3972773511" sldId="307"/>
            <ac:spMk id="42" creationId="{8D3F8EFB-81FD-36D7-8BEA-CF5C23190BA9}"/>
          </ac:spMkLst>
        </pc:spChg>
        <pc:spChg chg="mod topLvl">
          <ac:chgData name="Zeeky 张强" userId="e101f5870156e8d9" providerId="LiveId" clId="{0A9967F8-6EFC-4DF3-85B9-BD977E9C7173}" dt="2022-06-27T12:14:34.383" v="1312" actId="164"/>
          <ac:spMkLst>
            <pc:docMk/>
            <pc:sldMk cId="3972773511" sldId="307"/>
            <ac:spMk id="43" creationId="{0A80A6D5-AA43-CF20-8AC6-E3E3E32FE00B}"/>
          </ac:spMkLst>
        </pc:spChg>
        <pc:spChg chg="mod topLvl">
          <ac:chgData name="Zeeky 张强" userId="e101f5870156e8d9" providerId="LiveId" clId="{0A9967F8-6EFC-4DF3-85B9-BD977E9C7173}" dt="2022-06-27T12:14:34.383" v="1312" actId="164"/>
          <ac:spMkLst>
            <pc:docMk/>
            <pc:sldMk cId="3972773511" sldId="307"/>
            <ac:spMk id="44" creationId="{0FE404D8-85ED-E66B-76BB-FCCFAB24C85D}"/>
          </ac:spMkLst>
        </pc:spChg>
        <pc:spChg chg="mod topLvl">
          <ac:chgData name="Zeeky 张强" userId="e101f5870156e8d9" providerId="LiveId" clId="{0A9967F8-6EFC-4DF3-85B9-BD977E9C7173}" dt="2022-06-27T12:14:34.383" v="1312" actId="164"/>
          <ac:spMkLst>
            <pc:docMk/>
            <pc:sldMk cId="3972773511" sldId="307"/>
            <ac:spMk id="45" creationId="{E2B2A61E-73FF-E286-D227-E6D8ABD621BB}"/>
          </ac:spMkLst>
        </pc:spChg>
        <pc:spChg chg="mod topLvl">
          <ac:chgData name="Zeeky 张强" userId="e101f5870156e8d9" providerId="LiveId" clId="{0A9967F8-6EFC-4DF3-85B9-BD977E9C7173}" dt="2022-06-27T12:14:34.383" v="1312" actId="164"/>
          <ac:spMkLst>
            <pc:docMk/>
            <pc:sldMk cId="3972773511" sldId="307"/>
            <ac:spMk id="46" creationId="{BCA42C65-9C2B-8A31-608F-9AD63ECEC0D8}"/>
          </ac:spMkLst>
        </pc:spChg>
        <pc:spChg chg="mod topLvl">
          <ac:chgData name="Zeeky 张强" userId="e101f5870156e8d9" providerId="LiveId" clId="{0A9967F8-6EFC-4DF3-85B9-BD977E9C7173}" dt="2022-06-27T12:14:34.383" v="1312" actId="164"/>
          <ac:spMkLst>
            <pc:docMk/>
            <pc:sldMk cId="3972773511" sldId="307"/>
            <ac:spMk id="47" creationId="{9B81B1EA-B19C-B4F0-FAC2-14BF6D2C7374}"/>
          </ac:spMkLst>
        </pc:spChg>
        <pc:spChg chg="mod topLvl">
          <ac:chgData name="Zeeky 张强" userId="e101f5870156e8d9" providerId="LiveId" clId="{0A9967F8-6EFC-4DF3-85B9-BD977E9C7173}" dt="2022-06-27T12:16:26.406" v="1327" actId="164"/>
          <ac:spMkLst>
            <pc:docMk/>
            <pc:sldMk cId="3972773511" sldId="307"/>
            <ac:spMk id="48" creationId="{3243A894-1DCD-E513-387A-03F7C2E474DF}"/>
          </ac:spMkLst>
        </pc:spChg>
        <pc:spChg chg="mod topLvl">
          <ac:chgData name="Zeeky 张强" userId="e101f5870156e8d9" providerId="LiveId" clId="{0A9967F8-6EFC-4DF3-85B9-BD977E9C7173}" dt="2022-06-27T12:14:34.383" v="1312" actId="164"/>
          <ac:spMkLst>
            <pc:docMk/>
            <pc:sldMk cId="3972773511" sldId="307"/>
            <ac:spMk id="49" creationId="{E7DBA82D-A7AB-A756-A77A-370FDE13CAC2}"/>
          </ac:spMkLst>
        </pc:spChg>
        <pc:spChg chg="mod topLvl">
          <ac:chgData name="Zeeky 张强" userId="e101f5870156e8d9" providerId="LiveId" clId="{0A9967F8-6EFC-4DF3-85B9-BD977E9C7173}" dt="2022-06-27T12:14:34.383" v="1312" actId="164"/>
          <ac:spMkLst>
            <pc:docMk/>
            <pc:sldMk cId="3972773511" sldId="307"/>
            <ac:spMk id="50" creationId="{67EE4F07-ACD0-1F23-7EF5-03BCBC7C0DDE}"/>
          </ac:spMkLst>
        </pc:spChg>
        <pc:spChg chg="mod topLvl">
          <ac:chgData name="Zeeky 张强" userId="e101f5870156e8d9" providerId="LiveId" clId="{0A9967F8-6EFC-4DF3-85B9-BD977E9C7173}" dt="2022-06-27T12:14:34.383" v="1312" actId="164"/>
          <ac:spMkLst>
            <pc:docMk/>
            <pc:sldMk cId="3972773511" sldId="307"/>
            <ac:spMk id="51" creationId="{7F339214-0D22-3559-F787-5B9A3B47CEDC}"/>
          </ac:spMkLst>
        </pc:spChg>
        <pc:spChg chg="mod topLvl">
          <ac:chgData name="Zeeky 张强" userId="e101f5870156e8d9" providerId="LiveId" clId="{0A9967F8-6EFC-4DF3-85B9-BD977E9C7173}" dt="2022-06-27T12:14:34.383" v="1312" actId="164"/>
          <ac:spMkLst>
            <pc:docMk/>
            <pc:sldMk cId="3972773511" sldId="307"/>
            <ac:spMk id="52" creationId="{AD561D63-4E73-CFCD-1543-77FDB27ADE8D}"/>
          </ac:spMkLst>
        </pc:spChg>
        <pc:spChg chg="mod topLvl">
          <ac:chgData name="Zeeky 张强" userId="e101f5870156e8d9" providerId="LiveId" clId="{0A9967F8-6EFC-4DF3-85B9-BD977E9C7173}" dt="2022-06-27T12:14:34.383" v="1312" actId="164"/>
          <ac:spMkLst>
            <pc:docMk/>
            <pc:sldMk cId="3972773511" sldId="307"/>
            <ac:spMk id="53" creationId="{DD7116CB-5B4B-FD73-65EE-1393F90ADAB2}"/>
          </ac:spMkLst>
        </pc:spChg>
        <pc:spChg chg="mod topLvl">
          <ac:chgData name="Zeeky 张强" userId="e101f5870156e8d9" providerId="LiveId" clId="{0A9967F8-6EFC-4DF3-85B9-BD977E9C7173}" dt="2022-06-27T12:14:34.383" v="1312" actId="164"/>
          <ac:spMkLst>
            <pc:docMk/>
            <pc:sldMk cId="3972773511" sldId="307"/>
            <ac:spMk id="54" creationId="{870019C0-1A84-5A85-E6BD-09FF4C449199}"/>
          </ac:spMkLst>
        </pc:spChg>
        <pc:spChg chg="mod topLvl">
          <ac:chgData name="Zeeky 张强" userId="e101f5870156e8d9" providerId="LiveId" clId="{0A9967F8-6EFC-4DF3-85B9-BD977E9C7173}" dt="2022-06-27T12:14:34.383" v="1312" actId="164"/>
          <ac:spMkLst>
            <pc:docMk/>
            <pc:sldMk cId="3972773511" sldId="307"/>
            <ac:spMk id="55" creationId="{5ED1A602-026E-CA88-E9C3-BF763ECDA7C9}"/>
          </ac:spMkLst>
        </pc:spChg>
        <pc:spChg chg="mod topLvl">
          <ac:chgData name="Zeeky 张强" userId="e101f5870156e8d9" providerId="LiveId" clId="{0A9967F8-6EFC-4DF3-85B9-BD977E9C7173}" dt="2022-06-27T12:14:34.383" v="1312" actId="164"/>
          <ac:spMkLst>
            <pc:docMk/>
            <pc:sldMk cId="3972773511" sldId="307"/>
            <ac:spMk id="56" creationId="{BA89CD23-FB03-11DE-0738-5F2F8B2B6C5F}"/>
          </ac:spMkLst>
        </pc:spChg>
        <pc:spChg chg="mod topLvl">
          <ac:chgData name="Zeeky 张强" userId="e101f5870156e8d9" providerId="LiveId" clId="{0A9967F8-6EFC-4DF3-85B9-BD977E9C7173}" dt="2022-06-27T12:16:26.406" v="1327" actId="164"/>
          <ac:spMkLst>
            <pc:docMk/>
            <pc:sldMk cId="3972773511" sldId="307"/>
            <ac:spMk id="57" creationId="{A65AC0B3-2FEF-06AD-1135-53C07913F3CA}"/>
          </ac:spMkLst>
        </pc:spChg>
        <pc:spChg chg="mod topLvl">
          <ac:chgData name="Zeeky 张强" userId="e101f5870156e8d9" providerId="LiveId" clId="{0A9967F8-6EFC-4DF3-85B9-BD977E9C7173}" dt="2022-06-27T12:16:26.406" v="1327" actId="164"/>
          <ac:spMkLst>
            <pc:docMk/>
            <pc:sldMk cId="3972773511" sldId="307"/>
            <ac:spMk id="58" creationId="{8E08D211-F7B8-26E6-3A8C-BB0A96D7BE53}"/>
          </ac:spMkLst>
        </pc:spChg>
        <pc:spChg chg="mod topLvl">
          <ac:chgData name="Zeeky 张强" userId="e101f5870156e8d9" providerId="LiveId" clId="{0A9967F8-6EFC-4DF3-85B9-BD977E9C7173}" dt="2022-06-27T12:16:26.406" v="1327" actId="164"/>
          <ac:spMkLst>
            <pc:docMk/>
            <pc:sldMk cId="3972773511" sldId="307"/>
            <ac:spMk id="59" creationId="{55814142-527E-38F9-161D-7A0E442D4A57}"/>
          </ac:spMkLst>
        </pc:spChg>
        <pc:spChg chg="mod topLvl">
          <ac:chgData name="Zeeky 张强" userId="e101f5870156e8d9" providerId="LiveId" clId="{0A9967F8-6EFC-4DF3-85B9-BD977E9C7173}" dt="2022-06-27T12:16:26.406" v="1327" actId="164"/>
          <ac:spMkLst>
            <pc:docMk/>
            <pc:sldMk cId="3972773511" sldId="307"/>
            <ac:spMk id="60" creationId="{1FCE8AB1-D964-1913-A1BA-C6FC0B957C44}"/>
          </ac:spMkLst>
        </pc:spChg>
        <pc:spChg chg="mod topLvl">
          <ac:chgData name="Zeeky 张强" userId="e101f5870156e8d9" providerId="LiveId" clId="{0A9967F8-6EFC-4DF3-85B9-BD977E9C7173}" dt="2022-06-27T12:16:26.406" v="1327" actId="164"/>
          <ac:spMkLst>
            <pc:docMk/>
            <pc:sldMk cId="3972773511" sldId="307"/>
            <ac:spMk id="61" creationId="{A2D6FA23-40C5-EFFF-49F6-38FA3BA16A7E}"/>
          </ac:spMkLst>
        </pc:spChg>
        <pc:spChg chg="mod topLvl">
          <ac:chgData name="Zeeky 张强" userId="e101f5870156e8d9" providerId="LiveId" clId="{0A9967F8-6EFC-4DF3-85B9-BD977E9C7173}" dt="2022-06-27T12:16:26.406" v="1327" actId="164"/>
          <ac:spMkLst>
            <pc:docMk/>
            <pc:sldMk cId="3972773511" sldId="307"/>
            <ac:spMk id="62" creationId="{34D02710-89AC-1AE5-27F2-F4C10D80C918}"/>
          </ac:spMkLst>
        </pc:spChg>
        <pc:spChg chg="mod topLvl">
          <ac:chgData name="Zeeky 张强" userId="e101f5870156e8d9" providerId="LiveId" clId="{0A9967F8-6EFC-4DF3-85B9-BD977E9C7173}" dt="2022-06-27T12:16:26.406" v="1327" actId="164"/>
          <ac:spMkLst>
            <pc:docMk/>
            <pc:sldMk cId="3972773511" sldId="307"/>
            <ac:spMk id="63" creationId="{502DE18F-3AED-65AD-7545-D69FECC22AE5}"/>
          </ac:spMkLst>
        </pc:spChg>
        <pc:spChg chg="mod topLvl">
          <ac:chgData name="Zeeky 张强" userId="e101f5870156e8d9" providerId="LiveId" clId="{0A9967F8-6EFC-4DF3-85B9-BD977E9C7173}" dt="2022-06-27T12:16:26.406" v="1327" actId="164"/>
          <ac:spMkLst>
            <pc:docMk/>
            <pc:sldMk cId="3972773511" sldId="307"/>
            <ac:spMk id="64" creationId="{4D720283-B34D-E371-BF31-7B06491D6EFA}"/>
          </ac:spMkLst>
        </pc:spChg>
        <pc:spChg chg="mod topLvl">
          <ac:chgData name="Zeeky 张强" userId="e101f5870156e8d9" providerId="LiveId" clId="{0A9967F8-6EFC-4DF3-85B9-BD977E9C7173}" dt="2022-06-27T12:16:26.406" v="1327" actId="164"/>
          <ac:spMkLst>
            <pc:docMk/>
            <pc:sldMk cId="3972773511" sldId="307"/>
            <ac:spMk id="65" creationId="{A007DFDC-CAEF-377B-76C8-F7359135F01B}"/>
          </ac:spMkLst>
        </pc:spChg>
        <pc:spChg chg="mod topLvl">
          <ac:chgData name="Zeeky 张强" userId="e101f5870156e8d9" providerId="LiveId" clId="{0A9967F8-6EFC-4DF3-85B9-BD977E9C7173}" dt="2022-06-27T12:16:26.406" v="1327" actId="164"/>
          <ac:spMkLst>
            <pc:docMk/>
            <pc:sldMk cId="3972773511" sldId="307"/>
            <ac:spMk id="66" creationId="{ACAD1D37-2124-B2F4-7EC9-EDDFBE1A5CA0}"/>
          </ac:spMkLst>
        </pc:spChg>
        <pc:spChg chg="mod topLvl">
          <ac:chgData name="Zeeky 张强" userId="e101f5870156e8d9" providerId="LiveId" clId="{0A9967F8-6EFC-4DF3-85B9-BD977E9C7173}" dt="2022-06-27T12:16:26.406" v="1327" actId="164"/>
          <ac:spMkLst>
            <pc:docMk/>
            <pc:sldMk cId="3972773511" sldId="307"/>
            <ac:spMk id="67" creationId="{A893EBA6-693C-A048-9E03-16F76392ED09}"/>
          </ac:spMkLst>
        </pc:spChg>
        <pc:spChg chg="mod topLvl">
          <ac:chgData name="Zeeky 张强" userId="e101f5870156e8d9" providerId="LiveId" clId="{0A9967F8-6EFC-4DF3-85B9-BD977E9C7173}" dt="2022-06-27T12:16:26.406" v="1327" actId="164"/>
          <ac:spMkLst>
            <pc:docMk/>
            <pc:sldMk cId="3972773511" sldId="307"/>
            <ac:spMk id="68" creationId="{7DDD7753-00D6-5331-239E-0BC5DFE60FD3}"/>
          </ac:spMkLst>
        </pc:spChg>
        <pc:spChg chg="mod topLvl">
          <ac:chgData name="Zeeky 张强" userId="e101f5870156e8d9" providerId="LiveId" clId="{0A9967F8-6EFC-4DF3-85B9-BD977E9C7173}" dt="2022-06-27T12:16:26.406" v="1327" actId="164"/>
          <ac:spMkLst>
            <pc:docMk/>
            <pc:sldMk cId="3972773511" sldId="307"/>
            <ac:spMk id="69" creationId="{611AA8AE-52A3-79A6-22F9-99F8A58E120F}"/>
          </ac:spMkLst>
        </pc:spChg>
        <pc:grpChg chg="del">
          <ac:chgData name="Zeeky 张强" userId="e101f5870156e8d9" providerId="LiveId" clId="{0A9967F8-6EFC-4DF3-85B9-BD977E9C7173}" dt="2022-06-27T12:13:02.775" v="1305" actId="165"/>
          <ac:grpSpMkLst>
            <pc:docMk/>
            <pc:sldMk cId="3972773511" sldId="307"/>
            <ac:grpSpMk id="2" creationId="{50C5443E-BE78-48A6-3D0B-7506B94431B2}"/>
          </ac:grpSpMkLst>
        </pc:grpChg>
        <pc:grpChg chg="mod ord">
          <ac:chgData name="Zeeky 张强" userId="e101f5870156e8d9" providerId="LiveId" clId="{0A9967F8-6EFC-4DF3-85B9-BD977E9C7173}" dt="2022-06-27T08:21:32.161" v="333" actId="12789"/>
          <ac:grpSpMkLst>
            <pc:docMk/>
            <pc:sldMk cId="3972773511" sldId="307"/>
            <ac:grpSpMk id="20" creationId="{6F466062-A743-AC3A-BD9B-0A2300F887C1}"/>
          </ac:grpSpMkLst>
        </pc:grpChg>
        <pc:grpChg chg="add mod">
          <ac:chgData name="Zeeky 张强" userId="e101f5870156e8d9" providerId="LiveId" clId="{0A9967F8-6EFC-4DF3-85B9-BD977E9C7173}" dt="2022-06-27T12:16:26.406" v="1327" actId="164"/>
          <ac:grpSpMkLst>
            <pc:docMk/>
            <pc:sldMk cId="3972773511" sldId="307"/>
            <ac:grpSpMk id="24" creationId="{DEBC29D4-033C-C12A-39D1-C5E3F886FEAD}"/>
          </ac:grpSpMkLst>
        </pc:grpChg>
        <pc:grpChg chg="add mod">
          <ac:chgData name="Zeeky 张强" userId="e101f5870156e8d9" providerId="LiveId" clId="{0A9967F8-6EFC-4DF3-85B9-BD977E9C7173}" dt="2022-06-27T12:16:26.406" v="1327" actId="164"/>
          <ac:grpSpMkLst>
            <pc:docMk/>
            <pc:sldMk cId="3972773511" sldId="307"/>
            <ac:grpSpMk id="70" creationId="{5A82FA19-60AD-E4DF-BFC7-F0AA470BFD05}"/>
          </ac:grpSpMkLst>
        </pc:grpChg>
        <pc:grpChg chg="add mod">
          <ac:chgData name="Zeeky 张强" userId="e101f5870156e8d9" providerId="LiveId" clId="{0A9967F8-6EFC-4DF3-85B9-BD977E9C7173}" dt="2022-06-27T12:16:26.406" v="1327" actId="164"/>
          <ac:grpSpMkLst>
            <pc:docMk/>
            <pc:sldMk cId="3972773511" sldId="307"/>
            <ac:grpSpMk id="71" creationId="{38944F65-6A40-E479-4A4C-5F1CB53469F7}"/>
          </ac:grpSpMkLst>
        </pc:grpChg>
      </pc:sldChg>
      <pc:sldChg chg="modSp mod chgLayout">
        <pc:chgData name="Zeeky 张强" userId="e101f5870156e8d9" providerId="LiveId" clId="{0A9967F8-6EFC-4DF3-85B9-BD977E9C7173}" dt="2022-06-27T12:17:03.539" v="1329" actId="1076"/>
        <pc:sldMkLst>
          <pc:docMk/>
          <pc:sldMk cId="582555326" sldId="308"/>
        </pc:sldMkLst>
        <pc:spChg chg="mod ord">
          <ac:chgData name="Zeeky 张强" userId="e101f5870156e8d9" providerId="LiveId" clId="{0A9967F8-6EFC-4DF3-85B9-BD977E9C7173}" dt="2022-06-27T08:31:52.532" v="397" actId="700"/>
          <ac:spMkLst>
            <pc:docMk/>
            <pc:sldMk cId="582555326" sldId="308"/>
            <ac:spMk id="2" creationId="{B29E1056-5264-1F9D-037C-2665E4A571D8}"/>
          </ac:spMkLst>
        </pc:spChg>
        <pc:spChg chg="mod ord">
          <ac:chgData name="Zeeky 张强" userId="e101f5870156e8d9" providerId="LiveId" clId="{0A9967F8-6EFC-4DF3-85B9-BD977E9C7173}" dt="2022-06-27T08:31:52.532" v="397" actId="700"/>
          <ac:spMkLst>
            <pc:docMk/>
            <pc:sldMk cId="582555326" sldId="308"/>
            <ac:spMk id="3" creationId="{AFFBD8CB-FB48-6D7F-E10B-AF27093F2D30}"/>
          </ac:spMkLst>
        </pc:spChg>
        <pc:spChg chg="mod ord">
          <ac:chgData name="Zeeky 张强" userId="e101f5870156e8d9" providerId="LiveId" clId="{0A9967F8-6EFC-4DF3-85B9-BD977E9C7173}" dt="2022-06-27T08:31:52.532" v="397" actId="700"/>
          <ac:spMkLst>
            <pc:docMk/>
            <pc:sldMk cId="582555326" sldId="308"/>
            <ac:spMk id="4" creationId="{49333F03-62CD-DC12-74C5-8B2EEBBA7C4F}"/>
          </ac:spMkLst>
        </pc:spChg>
        <pc:spChg chg="mod">
          <ac:chgData name="Zeeky 张强" userId="e101f5870156e8d9" providerId="LiveId" clId="{0A9967F8-6EFC-4DF3-85B9-BD977E9C7173}" dt="2022-06-27T09:01:10.016" v="982" actId="3064"/>
          <ac:spMkLst>
            <pc:docMk/>
            <pc:sldMk cId="582555326" sldId="308"/>
            <ac:spMk id="5" creationId="{EFFE69D8-6F07-5209-BBCE-CE404C9AC58C}"/>
          </ac:spMkLst>
        </pc:spChg>
        <pc:spChg chg="mod">
          <ac:chgData name="Zeeky 张强" userId="e101f5870156e8d9" providerId="LiveId" clId="{0A9967F8-6EFC-4DF3-85B9-BD977E9C7173}" dt="2022-06-27T09:01:30.492" v="994" actId="14100"/>
          <ac:spMkLst>
            <pc:docMk/>
            <pc:sldMk cId="582555326" sldId="308"/>
            <ac:spMk id="61" creationId="{0867014C-2681-3B15-4C9F-FA8FDBD42296}"/>
          </ac:spMkLst>
        </pc:spChg>
        <pc:spChg chg="mod">
          <ac:chgData name="Zeeky 张强" userId="e101f5870156e8d9" providerId="LiveId" clId="{0A9967F8-6EFC-4DF3-85B9-BD977E9C7173}" dt="2022-06-27T09:01:30.492" v="994" actId="14100"/>
          <ac:spMkLst>
            <pc:docMk/>
            <pc:sldMk cId="582555326" sldId="308"/>
            <ac:spMk id="62" creationId="{AF154FE4-D004-EE3D-D582-FB8D5D9DB137}"/>
          </ac:spMkLst>
        </pc:spChg>
        <pc:spChg chg="mod">
          <ac:chgData name="Zeeky 张强" userId="e101f5870156e8d9" providerId="LiveId" clId="{0A9967F8-6EFC-4DF3-85B9-BD977E9C7173}" dt="2022-06-27T09:01:30.492" v="994" actId="14100"/>
          <ac:spMkLst>
            <pc:docMk/>
            <pc:sldMk cId="582555326" sldId="308"/>
            <ac:spMk id="63" creationId="{D718F7AA-A2F2-C99A-2927-1EBD55164C5D}"/>
          </ac:spMkLst>
        </pc:spChg>
        <pc:spChg chg="mod">
          <ac:chgData name="Zeeky 张强" userId="e101f5870156e8d9" providerId="LiveId" clId="{0A9967F8-6EFC-4DF3-85B9-BD977E9C7173}" dt="2022-06-27T09:01:30.492" v="994" actId="14100"/>
          <ac:spMkLst>
            <pc:docMk/>
            <pc:sldMk cId="582555326" sldId="308"/>
            <ac:spMk id="64" creationId="{796055EA-935B-B061-867A-C7692A3471A7}"/>
          </ac:spMkLst>
        </pc:spChg>
        <pc:spChg chg="mod">
          <ac:chgData name="Zeeky 张强" userId="e101f5870156e8d9" providerId="LiveId" clId="{0A9967F8-6EFC-4DF3-85B9-BD977E9C7173}" dt="2022-06-27T09:01:16.473" v="984" actId="3064"/>
          <ac:spMkLst>
            <pc:docMk/>
            <pc:sldMk cId="582555326" sldId="308"/>
            <ac:spMk id="73" creationId="{0C7D059B-F280-ABB3-D234-DBF4B2B3032D}"/>
          </ac:spMkLst>
        </pc:spChg>
        <pc:picChg chg="mod">
          <ac:chgData name="Zeeky 张强" userId="e101f5870156e8d9" providerId="LiveId" clId="{0A9967F8-6EFC-4DF3-85B9-BD977E9C7173}" dt="2022-06-27T12:17:03.539" v="1329" actId="1076"/>
          <ac:picMkLst>
            <pc:docMk/>
            <pc:sldMk cId="582555326" sldId="308"/>
            <ac:picMk id="72" creationId="{553D8A7A-6DCF-BDC6-0EC3-F3F0B6FFFA50}"/>
          </ac:picMkLst>
        </pc:picChg>
      </pc:sldChg>
      <pc:sldChg chg="addSp modSp mod chgLayout">
        <pc:chgData name="Zeeky 张强" userId="e101f5870156e8d9" providerId="LiveId" clId="{0A9967F8-6EFC-4DF3-85B9-BD977E9C7173}" dt="2022-06-27T09:03:08.989" v="1015" actId="164"/>
        <pc:sldMkLst>
          <pc:docMk/>
          <pc:sldMk cId="3218408310" sldId="309"/>
        </pc:sldMkLst>
        <pc:spChg chg="mod ord">
          <ac:chgData name="Zeeky 张强" userId="e101f5870156e8d9" providerId="LiveId" clId="{0A9967F8-6EFC-4DF3-85B9-BD977E9C7173}" dt="2022-06-27T08:31:52.532" v="397" actId="700"/>
          <ac:spMkLst>
            <pc:docMk/>
            <pc:sldMk cId="3218408310" sldId="309"/>
            <ac:spMk id="2" creationId="{B29E1056-5264-1F9D-037C-2665E4A571D8}"/>
          </ac:spMkLst>
        </pc:spChg>
        <pc:spChg chg="mod ord">
          <ac:chgData name="Zeeky 张强" userId="e101f5870156e8d9" providerId="LiveId" clId="{0A9967F8-6EFC-4DF3-85B9-BD977E9C7173}" dt="2022-06-27T08:31:52.532" v="397" actId="700"/>
          <ac:spMkLst>
            <pc:docMk/>
            <pc:sldMk cId="3218408310" sldId="309"/>
            <ac:spMk id="3" creationId="{AFFBD8CB-FB48-6D7F-E10B-AF27093F2D30}"/>
          </ac:spMkLst>
        </pc:spChg>
        <pc:spChg chg="mod ord">
          <ac:chgData name="Zeeky 张强" userId="e101f5870156e8d9" providerId="LiveId" clId="{0A9967F8-6EFC-4DF3-85B9-BD977E9C7173}" dt="2022-06-27T08:31:52.532" v="397" actId="700"/>
          <ac:spMkLst>
            <pc:docMk/>
            <pc:sldMk cId="3218408310" sldId="309"/>
            <ac:spMk id="4" creationId="{49333F03-62CD-DC12-74C5-8B2EEBBA7C4F}"/>
          </ac:spMkLst>
        </pc:spChg>
        <pc:spChg chg="mod">
          <ac:chgData name="Zeeky 张强" userId="e101f5870156e8d9" providerId="LiveId" clId="{0A9967F8-6EFC-4DF3-85B9-BD977E9C7173}" dt="2022-06-27T09:02:30.208" v="1002" actId="3064"/>
          <ac:spMkLst>
            <pc:docMk/>
            <pc:sldMk cId="3218408310" sldId="309"/>
            <ac:spMk id="5" creationId="{EFFE69D8-6F07-5209-BBCE-CE404C9AC58C}"/>
          </ac:spMkLst>
        </pc:spChg>
        <pc:spChg chg="mod">
          <ac:chgData name="Zeeky 张强" userId="e101f5870156e8d9" providerId="LiveId" clId="{0A9967F8-6EFC-4DF3-85B9-BD977E9C7173}" dt="2022-06-27T09:03:08.989" v="1015" actId="164"/>
          <ac:spMkLst>
            <pc:docMk/>
            <pc:sldMk cId="3218408310" sldId="309"/>
            <ac:spMk id="43" creationId="{FF801F61-ABB4-A8DC-4E4D-D377FE6281FF}"/>
          </ac:spMkLst>
        </pc:spChg>
        <pc:spChg chg="mod">
          <ac:chgData name="Zeeky 张强" userId="e101f5870156e8d9" providerId="LiveId" clId="{0A9967F8-6EFC-4DF3-85B9-BD977E9C7173}" dt="2022-06-27T09:03:08.989" v="1015" actId="164"/>
          <ac:spMkLst>
            <pc:docMk/>
            <pc:sldMk cId="3218408310" sldId="309"/>
            <ac:spMk id="51" creationId="{7C9B2A4F-1450-0CA3-3499-5FF8EA263A30}"/>
          </ac:spMkLst>
        </pc:spChg>
        <pc:spChg chg="mod">
          <ac:chgData name="Zeeky 张强" userId="e101f5870156e8d9" providerId="LiveId" clId="{0A9967F8-6EFC-4DF3-85B9-BD977E9C7173}" dt="2022-06-27T09:03:08.989" v="1015" actId="164"/>
          <ac:spMkLst>
            <pc:docMk/>
            <pc:sldMk cId="3218408310" sldId="309"/>
            <ac:spMk id="52" creationId="{6860F28D-5514-6459-FBDB-0A815FF1516D}"/>
          </ac:spMkLst>
        </pc:spChg>
        <pc:spChg chg="mod">
          <ac:chgData name="Zeeky 张强" userId="e101f5870156e8d9" providerId="LiveId" clId="{0A9967F8-6EFC-4DF3-85B9-BD977E9C7173}" dt="2022-06-27T09:02:58.326" v="1013" actId="3064"/>
          <ac:spMkLst>
            <pc:docMk/>
            <pc:sldMk cId="3218408310" sldId="309"/>
            <ac:spMk id="56" creationId="{1DE7BDA6-1F3D-6415-612D-58294F4DDE58}"/>
          </ac:spMkLst>
        </pc:spChg>
        <pc:spChg chg="mod">
          <ac:chgData name="Zeeky 张强" userId="e101f5870156e8d9" providerId="LiveId" clId="{0A9967F8-6EFC-4DF3-85B9-BD977E9C7173}" dt="2022-06-27T09:02:50.714" v="1012" actId="164"/>
          <ac:spMkLst>
            <pc:docMk/>
            <pc:sldMk cId="3218408310" sldId="309"/>
            <ac:spMk id="58" creationId="{735EF840-0C5E-E9AE-20EE-466EF845D0A1}"/>
          </ac:spMkLst>
        </pc:spChg>
        <pc:spChg chg="mod">
          <ac:chgData name="Zeeky 张强" userId="e101f5870156e8d9" providerId="LiveId" clId="{0A9967F8-6EFC-4DF3-85B9-BD977E9C7173}" dt="2022-06-27T09:02:50.714" v="1012" actId="164"/>
          <ac:spMkLst>
            <pc:docMk/>
            <pc:sldMk cId="3218408310" sldId="309"/>
            <ac:spMk id="59" creationId="{0901E150-8DD7-28C8-D72A-13E61EC5FD16}"/>
          </ac:spMkLst>
        </pc:spChg>
        <pc:spChg chg="mod">
          <ac:chgData name="Zeeky 张强" userId="e101f5870156e8d9" providerId="LiveId" clId="{0A9967F8-6EFC-4DF3-85B9-BD977E9C7173}" dt="2022-06-27T09:02:58.326" v="1013" actId="3064"/>
          <ac:spMkLst>
            <pc:docMk/>
            <pc:sldMk cId="3218408310" sldId="309"/>
            <ac:spMk id="60" creationId="{167998F5-0700-839C-DD10-8776AF16754A}"/>
          </ac:spMkLst>
        </pc:spChg>
        <pc:spChg chg="mod">
          <ac:chgData name="Zeeky 张强" userId="e101f5870156e8d9" providerId="LiveId" clId="{0A9967F8-6EFC-4DF3-85B9-BD977E9C7173}" dt="2022-06-27T09:02:46.239" v="1010" actId="164"/>
          <ac:spMkLst>
            <pc:docMk/>
            <pc:sldMk cId="3218408310" sldId="309"/>
            <ac:spMk id="62" creationId="{35D7FF2A-C58C-D8B3-CC4D-4CDA22C80641}"/>
          </ac:spMkLst>
        </pc:spChg>
        <pc:spChg chg="mod">
          <ac:chgData name="Zeeky 张强" userId="e101f5870156e8d9" providerId="LiveId" clId="{0A9967F8-6EFC-4DF3-85B9-BD977E9C7173}" dt="2022-06-27T09:02:46.239" v="1010" actId="164"/>
          <ac:spMkLst>
            <pc:docMk/>
            <pc:sldMk cId="3218408310" sldId="309"/>
            <ac:spMk id="63" creationId="{A1C55803-DCA8-3749-3A7C-CDBFF5C8597B}"/>
          </ac:spMkLst>
        </pc:spChg>
        <pc:spChg chg="mod">
          <ac:chgData name="Zeeky 张强" userId="e101f5870156e8d9" providerId="LiveId" clId="{0A9967F8-6EFC-4DF3-85B9-BD977E9C7173}" dt="2022-06-27T09:02:58.326" v="1013" actId="3064"/>
          <ac:spMkLst>
            <pc:docMk/>
            <pc:sldMk cId="3218408310" sldId="309"/>
            <ac:spMk id="65" creationId="{47A6F6BF-02FB-200F-EDA6-4A6E4FBEC12E}"/>
          </ac:spMkLst>
        </pc:spChg>
        <pc:spChg chg="mod">
          <ac:chgData name="Zeeky 张强" userId="e101f5870156e8d9" providerId="LiveId" clId="{0A9967F8-6EFC-4DF3-85B9-BD977E9C7173}" dt="2022-06-27T09:02:48.290" v="1011" actId="164"/>
          <ac:spMkLst>
            <pc:docMk/>
            <pc:sldMk cId="3218408310" sldId="309"/>
            <ac:spMk id="67" creationId="{8D5850FE-5032-C19C-52CD-9E12C86CA515}"/>
          </ac:spMkLst>
        </pc:spChg>
        <pc:spChg chg="mod">
          <ac:chgData name="Zeeky 张强" userId="e101f5870156e8d9" providerId="LiveId" clId="{0A9967F8-6EFC-4DF3-85B9-BD977E9C7173}" dt="2022-06-27T09:02:48.290" v="1011" actId="164"/>
          <ac:spMkLst>
            <pc:docMk/>
            <pc:sldMk cId="3218408310" sldId="309"/>
            <ac:spMk id="68" creationId="{FCEF91F7-535C-B622-E2B6-55BCAD9B70E0}"/>
          </ac:spMkLst>
        </pc:spChg>
        <pc:grpChg chg="add mod">
          <ac:chgData name="Zeeky 张强" userId="e101f5870156e8d9" providerId="LiveId" clId="{0A9967F8-6EFC-4DF3-85B9-BD977E9C7173}" dt="2022-06-27T09:02:46.239" v="1010" actId="164"/>
          <ac:grpSpMkLst>
            <pc:docMk/>
            <pc:sldMk cId="3218408310" sldId="309"/>
            <ac:grpSpMk id="6" creationId="{EBED509C-08B6-FCA4-DBEB-343C6F811E0A}"/>
          </ac:grpSpMkLst>
        </pc:grpChg>
        <pc:grpChg chg="add mod">
          <ac:chgData name="Zeeky 张强" userId="e101f5870156e8d9" providerId="LiveId" clId="{0A9967F8-6EFC-4DF3-85B9-BD977E9C7173}" dt="2022-06-27T09:02:48.290" v="1011" actId="164"/>
          <ac:grpSpMkLst>
            <pc:docMk/>
            <pc:sldMk cId="3218408310" sldId="309"/>
            <ac:grpSpMk id="7" creationId="{E62C1949-B448-4B57-4046-691BD02F08D1}"/>
          </ac:grpSpMkLst>
        </pc:grpChg>
        <pc:grpChg chg="add mod">
          <ac:chgData name="Zeeky 张强" userId="e101f5870156e8d9" providerId="LiveId" clId="{0A9967F8-6EFC-4DF3-85B9-BD977E9C7173}" dt="2022-06-27T09:02:50.714" v="1012" actId="164"/>
          <ac:grpSpMkLst>
            <pc:docMk/>
            <pc:sldMk cId="3218408310" sldId="309"/>
            <ac:grpSpMk id="8" creationId="{159BEAF8-93C3-6184-A4B8-B1C78DA1A9B7}"/>
          </ac:grpSpMkLst>
        </pc:grpChg>
        <pc:grpChg chg="add mod">
          <ac:chgData name="Zeeky 张强" userId="e101f5870156e8d9" providerId="LiveId" clId="{0A9967F8-6EFC-4DF3-85B9-BD977E9C7173}" dt="2022-06-27T09:03:08.989" v="1015" actId="164"/>
          <ac:grpSpMkLst>
            <pc:docMk/>
            <pc:sldMk cId="3218408310" sldId="309"/>
            <ac:grpSpMk id="9" creationId="{898927C1-CF57-179D-1C9C-EF6FFAAAD242}"/>
          </ac:grpSpMkLst>
        </pc:grpChg>
      </pc:sldChg>
      <pc:sldChg chg="addSp modSp mod chgLayout">
        <pc:chgData name="Zeeky 张强" userId="e101f5870156e8d9" providerId="LiveId" clId="{0A9967F8-6EFC-4DF3-85B9-BD977E9C7173}" dt="2022-06-27T09:03:37.732" v="1021" actId="3064"/>
        <pc:sldMkLst>
          <pc:docMk/>
          <pc:sldMk cId="1447700301" sldId="311"/>
        </pc:sldMkLst>
        <pc:spChg chg="mod ord">
          <ac:chgData name="Zeeky 张强" userId="e101f5870156e8d9" providerId="LiveId" clId="{0A9967F8-6EFC-4DF3-85B9-BD977E9C7173}" dt="2022-06-27T08:31:52.532" v="397" actId="700"/>
          <ac:spMkLst>
            <pc:docMk/>
            <pc:sldMk cId="1447700301" sldId="311"/>
            <ac:spMk id="2" creationId="{B29E1056-5264-1F9D-037C-2665E4A571D8}"/>
          </ac:spMkLst>
        </pc:spChg>
        <pc:spChg chg="mod ord">
          <ac:chgData name="Zeeky 张强" userId="e101f5870156e8d9" providerId="LiveId" clId="{0A9967F8-6EFC-4DF3-85B9-BD977E9C7173}" dt="2022-06-27T08:31:52.532" v="397" actId="700"/>
          <ac:spMkLst>
            <pc:docMk/>
            <pc:sldMk cId="1447700301" sldId="311"/>
            <ac:spMk id="3" creationId="{AFFBD8CB-FB48-6D7F-E10B-AF27093F2D30}"/>
          </ac:spMkLst>
        </pc:spChg>
        <pc:spChg chg="mod ord">
          <ac:chgData name="Zeeky 张强" userId="e101f5870156e8d9" providerId="LiveId" clId="{0A9967F8-6EFC-4DF3-85B9-BD977E9C7173}" dt="2022-06-27T08:31:52.532" v="397" actId="700"/>
          <ac:spMkLst>
            <pc:docMk/>
            <pc:sldMk cId="1447700301" sldId="311"/>
            <ac:spMk id="4" creationId="{49333F03-62CD-DC12-74C5-8B2EEBBA7C4F}"/>
          </ac:spMkLst>
        </pc:spChg>
        <pc:spChg chg="mod">
          <ac:chgData name="Zeeky 张强" userId="e101f5870156e8d9" providerId="LiveId" clId="{0A9967F8-6EFC-4DF3-85B9-BD977E9C7173}" dt="2022-06-27T09:03:17.495" v="1016" actId="3064"/>
          <ac:spMkLst>
            <pc:docMk/>
            <pc:sldMk cId="1447700301" sldId="311"/>
            <ac:spMk id="5" creationId="{EFFE69D8-6F07-5209-BBCE-CE404C9AC58C}"/>
          </ac:spMkLst>
        </pc:spChg>
        <pc:spChg chg="mod">
          <ac:chgData name="Zeeky 张强" userId="e101f5870156e8d9" providerId="LiveId" clId="{0A9967F8-6EFC-4DF3-85B9-BD977E9C7173}" dt="2022-06-27T09:03:37.732" v="1021" actId="3064"/>
          <ac:spMkLst>
            <pc:docMk/>
            <pc:sldMk cId="1447700301" sldId="311"/>
            <ac:spMk id="168" creationId="{1DB928B1-B7CD-9B0C-993A-5FE2CFCDBE21}"/>
          </ac:spMkLst>
        </pc:spChg>
        <pc:spChg chg="mod">
          <ac:chgData name="Zeeky 张强" userId="e101f5870156e8d9" providerId="LiveId" clId="{0A9967F8-6EFC-4DF3-85B9-BD977E9C7173}" dt="2022-06-27T09:03:29.391" v="1018" actId="164"/>
          <ac:spMkLst>
            <pc:docMk/>
            <pc:sldMk cId="1447700301" sldId="311"/>
            <ac:spMk id="169" creationId="{6C6E7AE8-EC47-F220-7EDF-9143EE127915}"/>
          </ac:spMkLst>
        </pc:spChg>
        <pc:spChg chg="mod">
          <ac:chgData name="Zeeky 张强" userId="e101f5870156e8d9" providerId="LiveId" clId="{0A9967F8-6EFC-4DF3-85B9-BD977E9C7173}" dt="2022-06-27T09:03:29.391" v="1018" actId="164"/>
          <ac:spMkLst>
            <pc:docMk/>
            <pc:sldMk cId="1447700301" sldId="311"/>
            <ac:spMk id="170" creationId="{EA72737D-6831-B910-8C74-C247769FEC3A}"/>
          </ac:spMkLst>
        </pc:spChg>
        <pc:spChg chg="mod">
          <ac:chgData name="Zeeky 张强" userId="e101f5870156e8d9" providerId="LiveId" clId="{0A9967F8-6EFC-4DF3-85B9-BD977E9C7173}" dt="2022-06-27T09:03:37.732" v="1021" actId="3064"/>
          <ac:spMkLst>
            <pc:docMk/>
            <pc:sldMk cId="1447700301" sldId="311"/>
            <ac:spMk id="173" creationId="{94F2623E-4998-6EFE-3875-B003C6853E53}"/>
          </ac:spMkLst>
        </pc:spChg>
        <pc:spChg chg="mod">
          <ac:chgData name="Zeeky 张强" userId="e101f5870156e8d9" providerId="LiveId" clId="{0A9967F8-6EFC-4DF3-85B9-BD977E9C7173}" dt="2022-06-27T09:03:31.403" v="1019" actId="164"/>
          <ac:spMkLst>
            <pc:docMk/>
            <pc:sldMk cId="1447700301" sldId="311"/>
            <ac:spMk id="174" creationId="{714968DA-6401-767A-259D-EDA1C08D72F6}"/>
          </ac:spMkLst>
        </pc:spChg>
        <pc:spChg chg="mod">
          <ac:chgData name="Zeeky 张强" userId="e101f5870156e8d9" providerId="LiveId" clId="{0A9967F8-6EFC-4DF3-85B9-BD977E9C7173}" dt="2022-06-27T09:03:31.403" v="1019" actId="164"/>
          <ac:spMkLst>
            <pc:docMk/>
            <pc:sldMk cId="1447700301" sldId="311"/>
            <ac:spMk id="175" creationId="{DDCB0820-11A4-8554-4842-BFF262612CAB}"/>
          </ac:spMkLst>
        </pc:spChg>
        <pc:spChg chg="mod">
          <ac:chgData name="Zeeky 张强" userId="e101f5870156e8d9" providerId="LiveId" clId="{0A9967F8-6EFC-4DF3-85B9-BD977E9C7173}" dt="2022-06-27T09:03:37.732" v="1021" actId="3064"/>
          <ac:spMkLst>
            <pc:docMk/>
            <pc:sldMk cId="1447700301" sldId="311"/>
            <ac:spMk id="178" creationId="{74ACBB64-A53A-0127-33D4-438877253034}"/>
          </ac:spMkLst>
        </pc:spChg>
        <pc:spChg chg="mod">
          <ac:chgData name="Zeeky 张强" userId="e101f5870156e8d9" providerId="LiveId" clId="{0A9967F8-6EFC-4DF3-85B9-BD977E9C7173}" dt="2022-06-27T09:03:33.492" v="1020" actId="164"/>
          <ac:spMkLst>
            <pc:docMk/>
            <pc:sldMk cId="1447700301" sldId="311"/>
            <ac:spMk id="179" creationId="{08612A64-D120-683E-9FD3-1B799A23EE0B}"/>
          </ac:spMkLst>
        </pc:spChg>
        <pc:spChg chg="mod">
          <ac:chgData name="Zeeky 张强" userId="e101f5870156e8d9" providerId="LiveId" clId="{0A9967F8-6EFC-4DF3-85B9-BD977E9C7173}" dt="2022-06-27T09:03:33.492" v="1020" actId="164"/>
          <ac:spMkLst>
            <pc:docMk/>
            <pc:sldMk cId="1447700301" sldId="311"/>
            <ac:spMk id="180" creationId="{4B382C6A-9E9A-F210-EC25-DD9A52A9C39B}"/>
          </ac:spMkLst>
        </pc:spChg>
        <pc:grpChg chg="add mod">
          <ac:chgData name="Zeeky 张强" userId="e101f5870156e8d9" providerId="LiveId" clId="{0A9967F8-6EFC-4DF3-85B9-BD977E9C7173}" dt="2022-06-27T09:03:29.391" v="1018" actId="164"/>
          <ac:grpSpMkLst>
            <pc:docMk/>
            <pc:sldMk cId="1447700301" sldId="311"/>
            <ac:grpSpMk id="6" creationId="{9D5D494A-2E0C-AAD7-3E88-D47633383C01}"/>
          </ac:grpSpMkLst>
        </pc:grpChg>
        <pc:grpChg chg="add mod">
          <ac:chgData name="Zeeky 张强" userId="e101f5870156e8d9" providerId="LiveId" clId="{0A9967F8-6EFC-4DF3-85B9-BD977E9C7173}" dt="2022-06-27T09:03:31.403" v="1019" actId="164"/>
          <ac:grpSpMkLst>
            <pc:docMk/>
            <pc:sldMk cId="1447700301" sldId="311"/>
            <ac:grpSpMk id="7" creationId="{2511A21A-7422-03A2-B31A-35DA1F75EDBA}"/>
          </ac:grpSpMkLst>
        </pc:grpChg>
        <pc:grpChg chg="add mod">
          <ac:chgData name="Zeeky 张强" userId="e101f5870156e8d9" providerId="LiveId" clId="{0A9967F8-6EFC-4DF3-85B9-BD977E9C7173}" dt="2022-06-27T09:03:33.492" v="1020" actId="164"/>
          <ac:grpSpMkLst>
            <pc:docMk/>
            <pc:sldMk cId="1447700301" sldId="311"/>
            <ac:grpSpMk id="8" creationId="{BA65E009-D667-24BC-5184-F91BFB5E50C4}"/>
          </ac:grpSpMkLst>
        </pc:grpChg>
      </pc:sldChg>
      <pc:sldChg chg="modSp mod">
        <pc:chgData name="Zeeky 张强" userId="e101f5870156e8d9" providerId="LiveId" clId="{0A9967F8-6EFC-4DF3-85B9-BD977E9C7173}" dt="2022-06-27T09:05:38.371" v="1040" actId="14100"/>
        <pc:sldMkLst>
          <pc:docMk/>
          <pc:sldMk cId="3706728414" sldId="312"/>
        </pc:sldMkLst>
        <pc:spChg chg="mod">
          <ac:chgData name="Zeeky 张强" userId="e101f5870156e8d9" providerId="LiveId" clId="{0A9967F8-6EFC-4DF3-85B9-BD977E9C7173}" dt="2022-06-27T09:05:18.082" v="1037" actId="3064"/>
          <ac:spMkLst>
            <pc:docMk/>
            <pc:sldMk cId="3706728414" sldId="312"/>
            <ac:spMk id="7" creationId="{A963A2F2-E333-74FF-5509-85CC3148D601}"/>
          </ac:spMkLst>
        </pc:spChg>
        <pc:spChg chg="mod">
          <ac:chgData name="Zeeky 张强" userId="e101f5870156e8d9" providerId="LiveId" clId="{0A9967F8-6EFC-4DF3-85B9-BD977E9C7173}" dt="2022-06-27T09:05:38.371" v="1040" actId="14100"/>
          <ac:spMkLst>
            <pc:docMk/>
            <pc:sldMk cId="3706728414" sldId="312"/>
            <ac:spMk id="20" creationId="{EEF2E50E-8D46-0F49-CD12-AFEF5C7B22EA}"/>
          </ac:spMkLst>
        </pc:spChg>
      </pc:sldChg>
      <pc:sldChg chg="del">
        <pc:chgData name="Zeeky 张强" userId="e101f5870156e8d9" providerId="LiveId" clId="{0A9967F8-6EFC-4DF3-85B9-BD977E9C7173}" dt="2022-06-27T12:41:21.886" v="1479" actId="47"/>
        <pc:sldMkLst>
          <pc:docMk/>
          <pc:sldMk cId="3179033524" sldId="314"/>
        </pc:sldMkLst>
      </pc:sldChg>
      <pc:sldChg chg="modSp mod chgLayout">
        <pc:chgData name="Zeeky 张强" userId="e101f5870156e8d9" providerId="LiveId" clId="{0A9967F8-6EFC-4DF3-85B9-BD977E9C7173}" dt="2022-06-27T08:51:58.392" v="586"/>
        <pc:sldMkLst>
          <pc:docMk/>
          <pc:sldMk cId="3119788151" sldId="316"/>
        </pc:sldMkLst>
        <pc:spChg chg="mod ord">
          <ac:chgData name="Zeeky 张强" userId="e101f5870156e8d9" providerId="LiveId" clId="{0A9967F8-6EFC-4DF3-85B9-BD977E9C7173}" dt="2022-06-27T08:31:44.585" v="396" actId="700"/>
          <ac:spMkLst>
            <pc:docMk/>
            <pc:sldMk cId="3119788151" sldId="316"/>
            <ac:spMk id="2" creationId="{FFC4C557-2A4E-30BF-A5DD-A51697BA910C}"/>
          </ac:spMkLst>
        </pc:spChg>
        <pc:spChg chg="mod ord">
          <ac:chgData name="Zeeky 张强" userId="e101f5870156e8d9" providerId="LiveId" clId="{0A9967F8-6EFC-4DF3-85B9-BD977E9C7173}" dt="2022-06-27T08:31:44.585" v="396" actId="700"/>
          <ac:spMkLst>
            <pc:docMk/>
            <pc:sldMk cId="3119788151" sldId="316"/>
            <ac:spMk id="3" creationId="{E1898DAA-7203-0FD2-59CC-60A9259B96AB}"/>
          </ac:spMkLst>
        </pc:spChg>
        <pc:spChg chg="mod ord">
          <ac:chgData name="Zeeky 张强" userId="e101f5870156e8d9" providerId="LiveId" clId="{0A9967F8-6EFC-4DF3-85B9-BD977E9C7173}" dt="2022-06-27T08:31:44.585" v="396" actId="700"/>
          <ac:spMkLst>
            <pc:docMk/>
            <pc:sldMk cId="3119788151" sldId="316"/>
            <ac:spMk id="4" creationId="{7C7EF81C-047F-6429-69FF-B3704891924C}"/>
          </ac:spMkLst>
        </pc:spChg>
        <pc:spChg chg="mod">
          <ac:chgData name="Zeeky 张强" userId="e101f5870156e8d9" providerId="LiveId" clId="{0A9967F8-6EFC-4DF3-85B9-BD977E9C7173}" dt="2022-06-27T08:48:40.104" v="579" actId="948"/>
          <ac:spMkLst>
            <pc:docMk/>
            <pc:sldMk cId="3119788151" sldId="316"/>
            <ac:spMk id="5" creationId="{2395A188-AE07-7D82-D355-5D6E4D22FA91}"/>
          </ac:spMkLst>
        </pc:spChg>
        <pc:spChg chg="mod">
          <ac:chgData name="Zeeky 张强" userId="e101f5870156e8d9" providerId="LiveId" clId="{0A9967F8-6EFC-4DF3-85B9-BD977E9C7173}" dt="2022-06-27T08:51:29.410" v="580"/>
          <ac:spMkLst>
            <pc:docMk/>
            <pc:sldMk cId="3119788151" sldId="316"/>
            <ac:spMk id="9" creationId="{891B0F66-A610-A92F-0B72-6D621C354786}"/>
          </ac:spMkLst>
        </pc:spChg>
        <pc:spChg chg="mod">
          <ac:chgData name="Zeeky 张强" userId="e101f5870156e8d9" providerId="LiveId" clId="{0A9967F8-6EFC-4DF3-85B9-BD977E9C7173}" dt="2022-06-27T08:51:34.992" v="581"/>
          <ac:spMkLst>
            <pc:docMk/>
            <pc:sldMk cId="3119788151" sldId="316"/>
            <ac:spMk id="126" creationId="{7AE3F2E7-2DC4-05C7-E885-6C5FE5A8BBA0}"/>
          </ac:spMkLst>
        </pc:spChg>
        <pc:spChg chg="mod">
          <ac:chgData name="Zeeky 张强" userId="e101f5870156e8d9" providerId="LiveId" clId="{0A9967F8-6EFC-4DF3-85B9-BD977E9C7173}" dt="2022-06-27T08:51:34.992" v="581"/>
          <ac:spMkLst>
            <pc:docMk/>
            <pc:sldMk cId="3119788151" sldId="316"/>
            <ac:spMk id="127" creationId="{2271E91D-0C7C-FF2D-87BB-6F88F2543200}"/>
          </ac:spMkLst>
        </pc:spChg>
        <pc:spChg chg="mod">
          <ac:chgData name="Zeeky 张强" userId="e101f5870156e8d9" providerId="LiveId" clId="{0A9967F8-6EFC-4DF3-85B9-BD977E9C7173}" dt="2022-06-27T08:51:58.392" v="586"/>
          <ac:spMkLst>
            <pc:docMk/>
            <pc:sldMk cId="3119788151" sldId="316"/>
            <ac:spMk id="165" creationId="{964CBA17-8297-FBE7-A1A2-753EA15CC769}"/>
          </ac:spMkLst>
        </pc:spChg>
        <pc:spChg chg="mod">
          <ac:chgData name="Zeeky 张强" userId="e101f5870156e8d9" providerId="LiveId" clId="{0A9967F8-6EFC-4DF3-85B9-BD977E9C7173}" dt="2022-06-27T08:51:58.392" v="586"/>
          <ac:spMkLst>
            <pc:docMk/>
            <pc:sldMk cId="3119788151" sldId="316"/>
            <ac:spMk id="166" creationId="{8DF09CAE-F6F1-75D4-DCD1-9A0D514B2E92}"/>
          </ac:spMkLst>
        </pc:spChg>
        <pc:spChg chg="mod">
          <ac:chgData name="Zeeky 张强" userId="e101f5870156e8d9" providerId="LiveId" clId="{0A9967F8-6EFC-4DF3-85B9-BD977E9C7173}" dt="2022-06-27T08:51:40.236" v="582"/>
          <ac:spMkLst>
            <pc:docMk/>
            <pc:sldMk cId="3119788151" sldId="316"/>
            <ac:spMk id="175" creationId="{A27AC069-59F7-A010-75DB-C06EDB74B31A}"/>
          </ac:spMkLst>
        </pc:spChg>
        <pc:spChg chg="mod">
          <ac:chgData name="Zeeky 张强" userId="e101f5870156e8d9" providerId="LiveId" clId="{0A9967F8-6EFC-4DF3-85B9-BD977E9C7173}" dt="2022-06-27T08:51:40.236" v="582"/>
          <ac:spMkLst>
            <pc:docMk/>
            <pc:sldMk cId="3119788151" sldId="316"/>
            <ac:spMk id="176" creationId="{A24A764D-8960-C850-008E-A14B47D94534}"/>
          </ac:spMkLst>
        </pc:spChg>
        <pc:spChg chg="mod">
          <ac:chgData name="Zeeky 张强" userId="e101f5870156e8d9" providerId="LiveId" clId="{0A9967F8-6EFC-4DF3-85B9-BD977E9C7173}" dt="2022-06-27T08:51:53.105" v="585"/>
          <ac:spMkLst>
            <pc:docMk/>
            <pc:sldMk cId="3119788151" sldId="316"/>
            <ac:spMk id="185" creationId="{7D706D7D-7248-5773-395A-BD83BCE5FF21}"/>
          </ac:spMkLst>
        </pc:spChg>
        <pc:spChg chg="mod">
          <ac:chgData name="Zeeky 张强" userId="e101f5870156e8d9" providerId="LiveId" clId="{0A9967F8-6EFC-4DF3-85B9-BD977E9C7173}" dt="2022-06-27T08:51:53.105" v="585"/>
          <ac:spMkLst>
            <pc:docMk/>
            <pc:sldMk cId="3119788151" sldId="316"/>
            <ac:spMk id="186" creationId="{4AD4EE1B-2BBB-82AB-8943-2DA5D8FD099A}"/>
          </ac:spMkLst>
        </pc:spChg>
        <pc:spChg chg="mod">
          <ac:chgData name="Zeeky 张强" userId="e101f5870156e8d9" providerId="LiveId" clId="{0A9967F8-6EFC-4DF3-85B9-BD977E9C7173}" dt="2022-06-27T08:51:43.993" v="583"/>
          <ac:spMkLst>
            <pc:docMk/>
            <pc:sldMk cId="3119788151" sldId="316"/>
            <ac:spMk id="195" creationId="{9292B48B-F2A6-8D3A-BB92-183FBCA90A60}"/>
          </ac:spMkLst>
        </pc:spChg>
        <pc:spChg chg="mod">
          <ac:chgData name="Zeeky 张强" userId="e101f5870156e8d9" providerId="LiveId" clId="{0A9967F8-6EFC-4DF3-85B9-BD977E9C7173}" dt="2022-06-27T08:51:43.993" v="583"/>
          <ac:spMkLst>
            <pc:docMk/>
            <pc:sldMk cId="3119788151" sldId="316"/>
            <ac:spMk id="196" creationId="{542EB6C8-807C-3383-BE60-60BBEF6D50A0}"/>
          </ac:spMkLst>
        </pc:spChg>
        <pc:spChg chg="mod">
          <ac:chgData name="Zeeky 张强" userId="e101f5870156e8d9" providerId="LiveId" clId="{0A9967F8-6EFC-4DF3-85B9-BD977E9C7173}" dt="2022-06-27T08:51:49.100" v="584"/>
          <ac:spMkLst>
            <pc:docMk/>
            <pc:sldMk cId="3119788151" sldId="316"/>
            <ac:spMk id="205" creationId="{0A8C51FD-F11A-FE77-6AAF-1340783870D1}"/>
          </ac:spMkLst>
        </pc:spChg>
        <pc:spChg chg="mod">
          <ac:chgData name="Zeeky 张强" userId="e101f5870156e8d9" providerId="LiveId" clId="{0A9967F8-6EFC-4DF3-85B9-BD977E9C7173}" dt="2022-06-27T08:51:49.100" v="584"/>
          <ac:spMkLst>
            <pc:docMk/>
            <pc:sldMk cId="3119788151" sldId="316"/>
            <ac:spMk id="206" creationId="{DCE5B7DF-0709-551E-5C1A-2A06E75B3A6E}"/>
          </ac:spMkLst>
        </pc:spChg>
      </pc:sldChg>
      <pc:sldChg chg="addSp delSp modSp mod chgLayout">
        <pc:chgData name="Zeeky 张强" userId="e101f5870156e8d9" providerId="LiveId" clId="{0A9967F8-6EFC-4DF3-85B9-BD977E9C7173}" dt="2022-06-27T12:24:36.524" v="1402" actId="164"/>
        <pc:sldMkLst>
          <pc:docMk/>
          <pc:sldMk cId="1154895080" sldId="318"/>
        </pc:sldMkLst>
        <pc:spChg chg="mod ord">
          <ac:chgData name="Zeeky 张强" userId="e101f5870156e8d9" providerId="LiveId" clId="{0A9967F8-6EFC-4DF3-85B9-BD977E9C7173}" dt="2022-06-27T08:31:52.532" v="397" actId="700"/>
          <ac:spMkLst>
            <pc:docMk/>
            <pc:sldMk cId="1154895080" sldId="318"/>
            <ac:spMk id="2" creationId="{FFC4C557-2A4E-30BF-A5DD-A51697BA910C}"/>
          </ac:spMkLst>
        </pc:spChg>
        <pc:spChg chg="mod ord">
          <ac:chgData name="Zeeky 张强" userId="e101f5870156e8d9" providerId="LiveId" clId="{0A9967F8-6EFC-4DF3-85B9-BD977E9C7173}" dt="2022-06-27T08:31:52.532" v="397" actId="700"/>
          <ac:spMkLst>
            <pc:docMk/>
            <pc:sldMk cId="1154895080" sldId="318"/>
            <ac:spMk id="3" creationId="{E1898DAA-7203-0FD2-59CC-60A9259B96AB}"/>
          </ac:spMkLst>
        </pc:spChg>
        <pc:spChg chg="mod ord">
          <ac:chgData name="Zeeky 张强" userId="e101f5870156e8d9" providerId="LiveId" clId="{0A9967F8-6EFC-4DF3-85B9-BD977E9C7173}" dt="2022-06-27T08:31:52.532" v="397" actId="700"/>
          <ac:spMkLst>
            <pc:docMk/>
            <pc:sldMk cId="1154895080" sldId="318"/>
            <ac:spMk id="4" creationId="{7C7EF81C-047F-6429-69FF-B3704891924C}"/>
          </ac:spMkLst>
        </pc:spChg>
        <pc:spChg chg="mod">
          <ac:chgData name="Zeeky 张强" userId="e101f5870156e8d9" providerId="LiveId" clId="{0A9967F8-6EFC-4DF3-85B9-BD977E9C7173}" dt="2022-06-27T09:03:48.081" v="1022" actId="3064"/>
          <ac:spMkLst>
            <pc:docMk/>
            <pc:sldMk cId="1154895080" sldId="318"/>
            <ac:spMk id="5" creationId="{2395A188-AE07-7D82-D355-5D6E4D22FA91}"/>
          </ac:spMkLst>
        </pc:spChg>
        <pc:spChg chg="mod topLvl">
          <ac:chgData name="Zeeky 张强" userId="e101f5870156e8d9" providerId="LiveId" clId="{0A9967F8-6EFC-4DF3-85B9-BD977E9C7173}" dt="2022-06-27T12:24:36.524" v="1402" actId="164"/>
          <ac:spMkLst>
            <pc:docMk/>
            <pc:sldMk cId="1154895080" sldId="318"/>
            <ac:spMk id="7" creationId="{7D79E889-99F1-AE49-8238-7F84794F255D}"/>
          </ac:spMkLst>
        </pc:spChg>
        <pc:spChg chg="mod">
          <ac:chgData name="Zeeky 张强" userId="e101f5870156e8d9" providerId="LiveId" clId="{0A9967F8-6EFC-4DF3-85B9-BD977E9C7173}" dt="2022-06-27T09:03:55.476" v="1023" actId="3064"/>
          <ac:spMkLst>
            <pc:docMk/>
            <pc:sldMk cId="1154895080" sldId="318"/>
            <ac:spMk id="10" creationId="{A8F330C9-4806-3D0B-0FAF-375306698332}"/>
          </ac:spMkLst>
        </pc:spChg>
        <pc:spChg chg="mod topLvl">
          <ac:chgData name="Zeeky 张强" userId="e101f5870156e8d9" providerId="LiveId" clId="{0A9967F8-6EFC-4DF3-85B9-BD977E9C7173}" dt="2022-06-27T12:22:10.441" v="1373" actId="207"/>
          <ac:spMkLst>
            <pc:docMk/>
            <pc:sldMk cId="1154895080" sldId="318"/>
            <ac:spMk id="12" creationId="{0FD41270-5E8D-E5AA-3993-C306711D65C5}"/>
          </ac:spMkLst>
        </pc:spChg>
        <pc:spChg chg="mod topLvl">
          <ac:chgData name="Zeeky 张强" userId="e101f5870156e8d9" providerId="LiveId" clId="{0A9967F8-6EFC-4DF3-85B9-BD977E9C7173}" dt="2022-06-27T12:22:10.441" v="1373" actId="207"/>
          <ac:spMkLst>
            <pc:docMk/>
            <pc:sldMk cId="1154895080" sldId="318"/>
            <ac:spMk id="14" creationId="{2F2C1863-EE5A-5D23-34A4-8B421D57836B}"/>
          </ac:spMkLst>
        </pc:spChg>
        <pc:spChg chg="mod topLvl">
          <ac:chgData name="Zeeky 张强" userId="e101f5870156e8d9" providerId="LiveId" clId="{0A9967F8-6EFC-4DF3-85B9-BD977E9C7173}" dt="2022-06-27T12:22:10.441" v="1373" actId="207"/>
          <ac:spMkLst>
            <pc:docMk/>
            <pc:sldMk cId="1154895080" sldId="318"/>
            <ac:spMk id="15" creationId="{7A873AFC-C427-F159-D242-2488CC27CE8C}"/>
          </ac:spMkLst>
        </pc:spChg>
        <pc:spChg chg="mod">
          <ac:chgData name="Zeeky 张强" userId="e101f5870156e8d9" providerId="LiveId" clId="{0A9967F8-6EFC-4DF3-85B9-BD977E9C7173}" dt="2022-06-27T09:04:22.995" v="1030" actId="14100"/>
          <ac:spMkLst>
            <pc:docMk/>
            <pc:sldMk cId="1154895080" sldId="318"/>
            <ac:spMk id="17" creationId="{1855D64C-F39E-38CE-57DB-0A1916DEB58B}"/>
          </ac:spMkLst>
        </pc:spChg>
        <pc:spChg chg="mod topLvl">
          <ac:chgData name="Zeeky 张强" userId="e101f5870156e8d9" providerId="LiveId" clId="{0A9967F8-6EFC-4DF3-85B9-BD977E9C7173}" dt="2022-06-27T12:22:10.441" v="1373" actId="207"/>
          <ac:spMkLst>
            <pc:docMk/>
            <pc:sldMk cId="1154895080" sldId="318"/>
            <ac:spMk id="18" creationId="{2C8200F6-80EE-A8D6-57DA-0EFD4FE1B29B}"/>
          </ac:spMkLst>
        </pc:spChg>
        <pc:spChg chg="mod topLvl">
          <ac:chgData name="Zeeky 张强" userId="e101f5870156e8d9" providerId="LiveId" clId="{0A9967F8-6EFC-4DF3-85B9-BD977E9C7173}" dt="2022-06-27T12:24:36.524" v="1402" actId="164"/>
          <ac:spMkLst>
            <pc:docMk/>
            <pc:sldMk cId="1154895080" sldId="318"/>
            <ac:spMk id="19" creationId="{58306A0F-4B7B-7C11-58BD-8684DF12FB92}"/>
          </ac:spMkLst>
        </pc:spChg>
        <pc:spChg chg="mod topLvl">
          <ac:chgData name="Zeeky 张强" userId="e101f5870156e8d9" providerId="LiveId" clId="{0A9967F8-6EFC-4DF3-85B9-BD977E9C7173}" dt="2022-06-27T12:22:10.441" v="1373" actId="207"/>
          <ac:spMkLst>
            <pc:docMk/>
            <pc:sldMk cId="1154895080" sldId="318"/>
            <ac:spMk id="20" creationId="{C95324B3-BD6F-7AA5-3D1C-5C4BEC9C6CCC}"/>
          </ac:spMkLst>
        </pc:spChg>
        <pc:spChg chg="mod topLvl">
          <ac:chgData name="Zeeky 张强" userId="e101f5870156e8d9" providerId="LiveId" clId="{0A9967F8-6EFC-4DF3-85B9-BD977E9C7173}" dt="2022-06-27T12:22:10.441" v="1373" actId="207"/>
          <ac:spMkLst>
            <pc:docMk/>
            <pc:sldMk cId="1154895080" sldId="318"/>
            <ac:spMk id="24" creationId="{6E720F41-9B5B-D2B2-1873-EE2BAFA38956}"/>
          </ac:spMkLst>
        </pc:spChg>
        <pc:spChg chg="mod topLvl">
          <ac:chgData name="Zeeky 张强" userId="e101f5870156e8d9" providerId="LiveId" clId="{0A9967F8-6EFC-4DF3-85B9-BD977E9C7173}" dt="2022-06-27T12:22:10.441" v="1373" actId="207"/>
          <ac:spMkLst>
            <pc:docMk/>
            <pc:sldMk cId="1154895080" sldId="318"/>
            <ac:spMk id="25" creationId="{94B0DE69-349D-9B61-CE2A-12BA56D595CF}"/>
          </ac:spMkLst>
        </pc:spChg>
        <pc:spChg chg="mod topLvl">
          <ac:chgData name="Zeeky 张强" userId="e101f5870156e8d9" providerId="LiveId" clId="{0A9967F8-6EFC-4DF3-85B9-BD977E9C7173}" dt="2022-06-27T12:22:10.441" v="1373" actId="207"/>
          <ac:spMkLst>
            <pc:docMk/>
            <pc:sldMk cId="1154895080" sldId="318"/>
            <ac:spMk id="26" creationId="{026C8358-5260-C75E-2C03-5D6449690C72}"/>
          </ac:spMkLst>
        </pc:spChg>
        <pc:spChg chg="mod topLvl">
          <ac:chgData name="Zeeky 张强" userId="e101f5870156e8d9" providerId="LiveId" clId="{0A9967F8-6EFC-4DF3-85B9-BD977E9C7173}" dt="2022-06-27T12:24:36.524" v="1402" actId="164"/>
          <ac:spMkLst>
            <pc:docMk/>
            <pc:sldMk cId="1154895080" sldId="318"/>
            <ac:spMk id="27" creationId="{FF2FFD99-517C-194E-CA29-1B0982B63946}"/>
          </ac:spMkLst>
        </pc:spChg>
        <pc:spChg chg="mod topLvl">
          <ac:chgData name="Zeeky 张强" userId="e101f5870156e8d9" providerId="LiveId" clId="{0A9967F8-6EFC-4DF3-85B9-BD977E9C7173}" dt="2022-06-27T12:24:36.524" v="1402" actId="164"/>
          <ac:spMkLst>
            <pc:docMk/>
            <pc:sldMk cId="1154895080" sldId="318"/>
            <ac:spMk id="28" creationId="{A6CA3AE1-54D1-F001-AE62-01905FA67F54}"/>
          </ac:spMkLst>
        </pc:spChg>
        <pc:spChg chg="mod topLvl">
          <ac:chgData name="Zeeky 张强" userId="e101f5870156e8d9" providerId="LiveId" clId="{0A9967F8-6EFC-4DF3-85B9-BD977E9C7173}" dt="2022-06-27T12:24:36.524" v="1402" actId="164"/>
          <ac:spMkLst>
            <pc:docMk/>
            <pc:sldMk cId="1154895080" sldId="318"/>
            <ac:spMk id="29" creationId="{29B12041-5706-ECD4-0D97-18CDDEA26C3B}"/>
          </ac:spMkLst>
        </pc:spChg>
        <pc:spChg chg="mod topLvl">
          <ac:chgData name="Zeeky 张强" userId="e101f5870156e8d9" providerId="LiveId" clId="{0A9967F8-6EFC-4DF3-85B9-BD977E9C7173}" dt="2022-06-27T12:24:36.524" v="1402" actId="164"/>
          <ac:spMkLst>
            <pc:docMk/>
            <pc:sldMk cId="1154895080" sldId="318"/>
            <ac:spMk id="30" creationId="{D2D350E0-14F0-4C86-4E20-215BCB9C018A}"/>
          </ac:spMkLst>
        </pc:spChg>
        <pc:spChg chg="mod topLvl">
          <ac:chgData name="Zeeky 张强" userId="e101f5870156e8d9" providerId="LiveId" clId="{0A9967F8-6EFC-4DF3-85B9-BD977E9C7173}" dt="2022-06-27T12:24:36.524" v="1402" actId="164"/>
          <ac:spMkLst>
            <pc:docMk/>
            <pc:sldMk cId="1154895080" sldId="318"/>
            <ac:spMk id="31" creationId="{AEA9C4E5-3AEC-AEFE-ED87-7FCB07F6017C}"/>
          </ac:spMkLst>
        </pc:spChg>
        <pc:spChg chg="mod topLvl">
          <ac:chgData name="Zeeky 张强" userId="e101f5870156e8d9" providerId="LiveId" clId="{0A9967F8-6EFC-4DF3-85B9-BD977E9C7173}" dt="2022-06-27T12:24:36.524" v="1402" actId="164"/>
          <ac:spMkLst>
            <pc:docMk/>
            <pc:sldMk cId="1154895080" sldId="318"/>
            <ac:spMk id="32" creationId="{D7D5434C-7D22-FF10-3085-6F6A4BE79AB4}"/>
          </ac:spMkLst>
        </pc:spChg>
        <pc:spChg chg="mod topLvl">
          <ac:chgData name="Zeeky 张强" userId="e101f5870156e8d9" providerId="LiveId" clId="{0A9967F8-6EFC-4DF3-85B9-BD977E9C7173}" dt="2022-06-27T12:21:09.378" v="1359" actId="207"/>
          <ac:spMkLst>
            <pc:docMk/>
            <pc:sldMk cId="1154895080" sldId="318"/>
            <ac:spMk id="38" creationId="{A41578AB-6BC2-3D4A-8B96-366B26D4954C}"/>
          </ac:spMkLst>
        </pc:spChg>
        <pc:spChg chg="mod topLvl">
          <ac:chgData name="Zeeky 张强" userId="e101f5870156e8d9" providerId="LiveId" clId="{0A9967F8-6EFC-4DF3-85B9-BD977E9C7173}" dt="2022-06-27T12:21:09.378" v="1359" actId="207"/>
          <ac:spMkLst>
            <pc:docMk/>
            <pc:sldMk cId="1154895080" sldId="318"/>
            <ac:spMk id="39" creationId="{EC3F79E7-8D67-AD4F-0DDF-D09730446FE3}"/>
          </ac:spMkLst>
        </pc:spChg>
        <pc:spChg chg="mod">
          <ac:chgData name="Zeeky 张强" userId="e101f5870156e8d9" providerId="LiveId" clId="{0A9967F8-6EFC-4DF3-85B9-BD977E9C7173}" dt="2022-06-27T09:04:22.995" v="1030" actId="14100"/>
          <ac:spMkLst>
            <pc:docMk/>
            <pc:sldMk cId="1154895080" sldId="318"/>
            <ac:spMk id="43" creationId="{7B24D1D8-18B1-E80F-86F7-77D0324FF072}"/>
          </ac:spMkLst>
        </pc:spChg>
        <pc:spChg chg="mod">
          <ac:chgData name="Zeeky 张强" userId="e101f5870156e8d9" providerId="LiveId" clId="{0A9967F8-6EFC-4DF3-85B9-BD977E9C7173}" dt="2022-06-27T09:03:57.952" v="1024" actId="3064"/>
          <ac:spMkLst>
            <pc:docMk/>
            <pc:sldMk cId="1154895080" sldId="318"/>
            <ac:spMk id="53" creationId="{E03B3217-0C90-1B43-C7ED-BE197EF5ECDB}"/>
          </ac:spMkLst>
        </pc:spChg>
        <pc:spChg chg="mod topLvl">
          <ac:chgData name="Zeeky 张强" userId="e101f5870156e8d9" providerId="LiveId" clId="{0A9967F8-6EFC-4DF3-85B9-BD977E9C7173}" dt="2022-06-27T12:21:09.378" v="1359" actId="207"/>
          <ac:spMkLst>
            <pc:docMk/>
            <pc:sldMk cId="1154895080" sldId="318"/>
            <ac:spMk id="54" creationId="{9FFF9CF6-5B56-8544-BAD4-C6FE3A860CBD}"/>
          </ac:spMkLst>
        </pc:spChg>
        <pc:spChg chg="mod">
          <ac:chgData name="Zeeky 张强" userId="e101f5870156e8d9" providerId="LiveId" clId="{0A9967F8-6EFC-4DF3-85B9-BD977E9C7173}" dt="2022-06-27T09:04:22.995" v="1030" actId="14100"/>
          <ac:spMkLst>
            <pc:docMk/>
            <pc:sldMk cId="1154895080" sldId="318"/>
            <ac:spMk id="58" creationId="{E037D7B8-E044-A812-50AF-606EC9A56030}"/>
          </ac:spMkLst>
        </pc:spChg>
        <pc:spChg chg="mod">
          <ac:chgData name="Zeeky 张强" userId="e101f5870156e8d9" providerId="LiveId" clId="{0A9967F8-6EFC-4DF3-85B9-BD977E9C7173}" dt="2022-06-27T09:04:00.165" v="1025" actId="3064"/>
          <ac:spMkLst>
            <pc:docMk/>
            <pc:sldMk cId="1154895080" sldId="318"/>
            <ac:spMk id="68" creationId="{F850F37B-C868-81FC-5738-8653A3DBFA1C}"/>
          </ac:spMkLst>
        </pc:spChg>
        <pc:spChg chg="mod topLvl">
          <ac:chgData name="Zeeky 张强" userId="e101f5870156e8d9" providerId="LiveId" clId="{0A9967F8-6EFC-4DF3-85B9-BD977E9C7173}" dt="2022-06-27T12:21:09.378" v="1359" actId="207"/>
          <ac:spMkLst>
            <pc:docMk/>
            <pc:sldMk cId="1154895080" sldId="318"/>
            <ac:spMk id="69" creationId="{F85646EE-B871-3497-1621-5787FE96EE35}"/>
          </ac:spMkLst>
        </pc:spChg>
        <pc:spChg chg="mod">
          <ac:chgData name="Zeeky 张强" userId="e101f5870156e8d9" providerId="LiveId" clId="{0A9967F8-6EFC-4DF3-85B9-BD977E9C7173}" dt="2022-06-27T09:04:22.995" v="1030" actId="14100"/>
          <ac:spMkLst>
            <pc:docMk/>
            <pc:sldMk cId="1154895080" sldId="318"/>
            <ac:spMk id="73" creationId="{FFFD4D19-F1F0-51D1-CF06-BA37D55109DD}"/>
          </ac:spMkLst>
        </pc:spChg>
        <pc:spChg chg="mod">
          <ac:chgData name="Zeeky 张强" userId="e101f5870156e8d9" providerId="LiveId" clId="{0A9967F8-6EFC-4DF3-85B9-BD977E9C7173}" dt="2022-06-27T09:04:02.819" v="1026" actId="3064"/>
          <ac:spMkLst>
            <pc:docMk/>
            <pc:sldMk cId="1154895080" sldId="318"/>
            <ac:spMk id="83" creationId="{C2D75513-4612-177F-C51C-F23FF2C9BB6E}"/>
          </ac:spMkLst>
        </pc:spChg>
        <pc:spChg chg="mod topLvl">
          <ac:chgData name="Zeeky 张强" userId="e101f5870156e8d9" providerId="LiveId" clId="{0A9967F8-6EFC-4DF3-85B9-BD977E9C7173}" dt="2022-06-27T12:21:09.378" v="1359" actId="207"/>
          <ac:spMkLst>
            <pc:docMk/>
            <pc:sldMk cId="1154895080" sldId="318"/>
            <ac:spMk id="84" creationId="{789BF252-1271-2BBB-B5AC-18C3B15334A6}"/>
          </ac:spMkLst>
        </pc:spChg>
        <pc:spChg chg="mod">
          <ac:chgData name="Zeeky 张强" userId="e101f5870156e8d9" providerId="LiveId" clId="{0A9967F8-6EFC-4DF3-85B9-BD977E9C7173}" dt="2022-06-27T09:04:22.995" v="1030" actId="14100"/>
          <ac:spMkLst>
            <pc:docMk/>
            <pc:sldMk cId="1154895080" sldId="318"/>
            <ac:spMk id="88" creationId="{DBCFFBD6-60CD-47E3-CCE7-F08A1CD24E58}"/>
          </ac:spMkLst>
        </pc:spChg>
        <pc:spChg chg="mod">
          <ac:chgData name="Zeeky 张强" userId="e101f5870156e8d9" providerId="LiveId" clId="{0A9967F8-6EFC-4DF3-85B9-BD977E9C7173}" dt="2022-06-27T09:04:05.518" v="1027" actId="3064"/>
          <ac:spMkLst>
            <pc:docMk/>
            <pc:sldMk cId="1154895080" sldId="318"/>
            <ac:spMk id="98" creationId="{0478C9A1-C0BF-30BC-AC41-89D36E4DA97F}"/>
          </ac:spMkLst>
        </pc:spChg>
        <pc:spChg chg="mod topLvl">
          <ac:chgData name="Zeeky 张强" userId="e101f5870156e8d9" providerId="LiveId" clId="{0A9967F8-6EFC-4DF3-85B9-BD977E9C7173}" dt="2022-06-27T12:24:36.524" v="1402" actId="164"/>
          <ac:spMkLst>
            <pc:docMk/>
            <pc:sldMk cId="1154895080" sldId="318"/>
            <ac:spMk id="99" creationId="{EA17D061-1788-0907-333F-BADF3BD7498E}"/>
          </ac:spMkLst>
        </pc:spChg>
        <pc:spChg chg="mod">
          <ac:chgData name="Zeeky 张强" userId="e101f5870156e8d9" providerId="LiveId" clId="{0A9967F8-6EFC-4DF3-85B9-BD977E9C7173}" dt="2022-06-27T09:04:22.995" v="1030" actId="14100"/>
          <ac:spMkLst>
            <pc:docMk/>
            <pc:sldMk cId="1154895080" sldId="318"/>
            <ac:spMk id="103" creationId="{A7B72AD2-5BF6-AB3E-0BFB-C16ED38DEC4E}"/>
          </ac:spMkLst>
        </pc:spChg>
        <pc:spChg chg="mod">
          <ac:chgData name="Zeeky 张强" userId="e101f5870156e8d9" providerId="LiveId" clId="{0A9967F8-6EFC-4DF3-85B9-BD977E9C7173}" dt="2022-06-27T09:04:08.188" v="1028" actId="3064"/>
          <ac:spMkLst>
            <pc:docMk/>
            <pc:sldMk cId="1154895080" sldId="318"/>
            <ac:spMk id="113" creationId="{737862B1-C195-DDC5-0335-0614A86044C7}"/>
          </ac:spMkLst>
        </pc:spChg>
        <pc:spChg chg="mod topLvl">
          <ac:chgData name="Zeeky 张强" userId="e101f5870156e8d9" providerId="LiveId" clId="{0A9967F8-6EFC-4DF3-85B9-BD977E9C7173}" dt="2022-06-27T12:24:36.524" v="1402" actId="164"/>
          <ac:spMkLst>
            <pc:docMk/>
            <pc:sldMk cId="1154895080" sldId="318"/>
            <ac:spMk id="114" creationId="{D5EA8ECA-ACB3-B822-75C1-36382FB90ADA}"/>
          </ac:spMkLst>
        </pc:spChg>
        <pc:spChg chg="mod topLvl">
          <ac:chgData name="Zeeky 张强" userId="e101f5870156e8d9" providerId="LiveId" clId="{0A9967F8-6EFC-4DF3-85B9-BD977E9C7173}" dt="2022-06-27T12:24:36.524" v="1402" actId="164"/>
          <ac:spMkLst>
            <pc:docMk/>
            <pc:sldMk cId="1154895080" sldId="318"/>
            <ac:spMk id="115" creationId="{FFBB0433-0BB1-1B9D-1281-4AE466A4E57A}"/>
          </ac:spMkLst>
        </pc:spChg>
        <pc:spChg chg="mod topLvl">
          <ac:chgData name="Zeeky 张强" userId="e101f5870156e8d9" providerId="LiveId" clId="{0A9967F8-6EFC-4DF3-85B9-BD977E9C7173}" dt="2022-06-27T12:19:59.482" v="1347" actId="207"/>
          <ac:spMkLst>
            <pc:docMk/>
            <pc:sldMk cId="1154895080" sldId="318"/>
            <ac:spMk id="116" creationId="{CC6C9AFA-1E4E-64F2-5857-B6E3D22F9567}"/>
          </ac:spMkLst>
        </pc:spChg>
        <pc:spChg chg="mod topLvl">
          <ac:chgData name="Zeeky 张强" userId="e101f5870156e8d9" providerId="LiveId" clId="{0A9967F8-6EFC-4DF3-85B9-BD977E9C7173}" dt="2022-06-27T12:19:59.482" v="1347" actId="207"/>
          <ac:spMkLst>
            <pc:docMk/>
            <pc:sldMk cId="1154895080" sldId="318"/>
            <ac:spMk id="117" creationId="{CF6CAF54-926C-386E-9204-A8CCCB0D8149}"/>
          </ac:spMkLst>
        </pc:spChg>
        <pc:spChg chg="mod topLvl">
          <ac:chgData name="Zeeky 张强" userId="e101f5870156e8d9" providerId="LiveId" clId="{0A9967F8-6EFC-4DF3-85B9-BD977E9C7173}" dt="2022-06-27T12:19:59.482" v="1347" actId="207"/>
          <ac:spMkLst>
            <pc:docMk/>
            <pc:sldMk cId="1154895080" sldId="318"/>
            <ac:spMk id="118" creationId="{7CF31F01-A234-02C5-05D8-1E9D69ACD36C}"/>
          </ac:spMkLst>
        </pc:spChg>
        <pc:spChg chg="mod topLvl">
          <ac:chgData name="Zeeky 张强" userId="e101f5870156e8d9" providerId="LiveId" clId="{0A9967F8-6EFC-4DF3-85B9-BD977E9C7173}" dt="2022-06-27T12:19:59.482" v="1347" actId="207"/>
          <ac:spMkLst>
            <pc:docMk/>
            <pc:sldMk cId="1154895080" sldId="318"/>
            <ac:spMk id="119" creationId="{0248741B-8731-0990-8326-A2E3CBE4DEED}"/>
          </ac:spMkLst>
        </pc:spChg>
        <pc:spChg chg="mod topLvl">
          <ac:chgData name="Zeeky 张强" userId="e101f5870156e8d9" providerId="LiveId" clId="{0A9967F8-6EFC-4DF3-85B9-BD977E9C7173}" dt="2022-06-27T12:24:36.524" v="1402" actId="164"/>
          <ac:spMkLst>
            <pc:docMk/>
            <pc:sldMk cId="1154895080" sldId="318"/>
            <ac:spMk id="120" creationId="{15491639-5BE3-0736-DE52-C0C0383F2C97}"/>
          </ac:spMkLst>
        </pc:spChg>
        <pc:spChg chg="mod topLvl">
          <ac:chgData name="Zeeky 张强" userId="e101f5870156e8d9" providerId="LiveId" clId="{0A9967F8-6EFC-4DF3-85B9-BD977E9C7173}" dt="2022-06-27T12:19:59.482" v="1347" actId="207"/>
          <ac:spMkLst>
            <pc:docMk/>
            <pc:sldMk cId="1154895080" sldId="318"/>
            <ac:spMk id="121" creationId="{7D71AF91-A589-EF8B-896F-4F43E8AAE83F}"/>
          </ac:spMkLst>
        </pc:spChg>
        <pc:spChg chg="mod topLvl">
          <ac:chgData name="Zeeky 张强" userId="e101f5870156e8d9" providerId="LiveId" clId="{0A9967F8-6EFC-4DF3-85B9-BD977E9C7173}" dt="2022-06-27T12:19:59.482" v="1347" actId="207"/>
          <ac:spMkLst>
            <pc:docMk/>
            <pc:sldMk cId="1154895080" sldId="318"/>
            <ac:spMk id="122" creationId="{30CACDA6-BC5C-8F8F-2484-4D1212831658}"/>
          </ac:spMkLst>
        </pc:spChg>
        <pc:spChg chg="mod topLvl">
          <ac:chgData name="Zeeky 张强" userId="e101f5870156e8d9" providerId="LiveId" clId="{0A9967F8-6EFC-4DF3-85B9-BD977E9C7173}" dt="2022-06-27T12:19:59.482" v="1347" actId="207"/>
          <ac:spMkLst>
            <pc:docMk/>
            <pc:sldMk cId="1154895080" sldId="318"/>
            <ac:spMk id="123" creationId="{623DB486-CDEE-4786-24EA-AE1CF4C0539E}"/>
          </ac:spMkLst>
        </pc:spChg>
        <pc:spChg chg="mod topLvl">
          <ac:chgData name="Zeeky 张强" userId="e101f5870156e8d9" providerId="LiveId" clId="{0A9967F8-6EFC-4DF3-85B9-BD977E9C7173}" dt="2022-06-27T12:19:59.482" v="1347" actId="207"/>
          <ac:spMkLst>
            <pc:docMk/>
            <pc:sldMk cId="1154895080" sldId="318"/>
            <ac:spMk id="124" creationId="{2B2DD8B6-255C-5EBD-2165-5A06C6964C2B}"/>
          </ac:spMkLst>
        </pc:spChg>
        <pc:spChg chg="mod topLvl">
          <ac:chgData name="Zeeky 张强" userId="e101f5870156e8d9" providerId="LiveId" clId="{0A9967F8-6EFC-4DF3-85B9-BD977E9C7173}" dt="2022-06-27T12:24:36.524" v="1402" actId="164"/>
          <ac:spMkLst>
            <pc:docMk/>
            <pc:sldMk cId="1154895080" sldId="318"/>
            <ac:spMk id="125" creationId="{9DA29FA1-FD20-563B-E58D-33E645CF1B85}"/>
          </ac:spMkLst>
        </pc:spChg>
        <pc:spChg chg="mod topLvl">
          <ac:chgData name="Zeeky 张强" userId="e101f5870156e8d9" providerId="LiveId" clId="{0A9967F8-6EFC-4DF3-85B9-BD977E9C7173}" dt="2022-06-27T12:23:57.265" v="1395" actId="207"/>
          <ac:spMkLst>
            <pc:docMk/>
            <pc:sldMk cId="1154895080" sldId="318"/>
            <ac:spMk id="126" creationId="{C762FF1A-BAD5-4D72-D321-AA9E9197F990}"/>
          </ac:spMkLst>
        </pc:spChg>
        <pc:spChg chg="mod topLvl">
          <ac:chgData name="Zeeky 张强" userId="e101f5870156e8d9" providerId="LiveId" clId="{0A9967F8-6EFC-4DF3-85B9-BD977E9C7173}" dt="2022-06-27T12:23:57.265" v="1395" actId="207"/>
          <ac:spMkLst>
            <pc:docMk/>
            <pc:sldMk cId="1154895080" sldId="318"/>
            <ac:spMk id="127" creationId="{1069A022-C130-E611-E58C-2F8E61DA598B}"/>
          </ac:spMkLst>
        </pc:spChg>
        <pc:spChg chg="mod topLvl">
          <ac:chgData name="Zeeky 张强" userId="e101f5870156e8d9" providerId="LiveId" clId="{0A9967F8-6EFC-4DF3-85B9-BD977E9C7173}" dt="2022-06-27T12:23:57.265" v="1395" actId="207"/>
          <ac:spMkLst>
            <pc:docMk/>
            <pc:sldMk cId="1154895080" sldId="318"/>
            <ac:spMk id="128" creationId="{A222E1C8-B4EE-5CF4-6F34-8A909FCC9301}"/>
          </ac:spMkLst>
        </pc:spChg>
        <pc:spChg chg="mod topLvl">
          <ac:chgData name="Zeeky 张强" userId="e101f5870156e8d9" providerId="LiveId" clId="{0A9967F8-6EFC-4DF3-85B9-BD977E9C7173}" dt="2022-06-27T12:23:57.265" v="1395" actId="207"/>
          <ac:spMkLst>
            <pc:docMk/>
            <pc:sldMk cId="1154895080" sldId="318"/>
            <ac:spMk id="129" creationId="{6AA12E8F-B054-24AF-8392-588C9FF40608}"/>
          </ac:spMkLst>
        </pc:spChg>
        <pc:spChg chg="mod topLvl">
          <ac:chgData name="Zeeky 张强" userId="e101f5870156e8d9" providerId="LiveId" clId="{0A9967F8-6EFC-4DF3-85B9-BD977E9C7173}" dt="2022-06-27T12:24:36.524" v="1402" actId="164"/>
          <ac:spMkLst>
            <pc:docMk/>
            <pc:sldMk cId="1154895080" sldId="318"/>
            <ac:spMk id="130" creationId="{AC715524-50D2-2CF5-61F4-ED8D063FD109}"/>
          </ac:spMkLst>
        </pc:spChg>
        <pc:spChg chg="mod topLvl">
          <ac:chgData name="Zeeky 张强" userId="e101f5870156e8d9" providerId="LiveId" clId="{0A9967F8-6EFC-4DF3-85B9-BD977E9C7173}" dt="2022-06-27T12:23:41.568" v="1391" actId="207"/>
          <ac:spMkLst>
            <pc:docMk/>
            <pc:sldMk cId="1154895080" sldId="318"/>
            <ac:spMk id="131" creationId="{83E30B47-4092-0A79-CB89-642B59FCB3D2}"/>
          </ac:spMkLst>
        </pc:spChg>
        <pc:spChg chg="mod topLvl">
          <ac:chgData name="Zeeky 张强" userId="e101f5870156e8d9" providerId="LiveId" clId="{0A9967F8-6EFC-4DF3-85B9-BD977E9C7173}" dt="2022-06-27T12:23:41.568" v="1391" actId="207"/>
          <ac:spMkLst>
            <pc:docMk/>
            <pc:sldMk cId="1154895080" sldId="318"/>
            <ac:spMk id="132" creationId="{40B94739-5957-864C-3FD6-A72F83CA47F4}"/>
          </ac:spMkLst>
        </pc:spChg>
        <pc:spChg chg="mod topLvl">
          <ac:chgData name="Zeeky 张强" userId="e101f5870156e8d9" providerId="LiveId" clId="{0A9967F8-6EFC-4DF3-85B9-BD977E9C7173}" dt="2022-06-27T12:24:36.524" v="1402" actId="164"/>
          <ac:spMkLst>
            <pc:docMk/>
            <pc:sldMk cId="1154895080" sldId="318"/>
            <ac:spMk id="133" creationId="{054C7788-2CBA-98BD-2060-9B5CD4771D25}"/>
          </ac:spMkLst>
        </pc:spChg>
        <pc:spChg chg="mod topLvl">
          <ac:chgData name="Zeeky 张强" userId="e101f5870156e8d9" providerId="LiveId" clId="{0A9967F8-6EFC-4DF3-85B9-BD977E9C7173}" dt="2022-06-27T12:23:41.568" v="1391" actId="207"/>
          <ac:spMkLst>
            <pc:docMk/>
            <pc:sldMk cId="1154895080" sldId="318"/>
            <ac:spMk id="134" creationId="{F8E4DD71-4B08-D64A-7558-2FD7CAF0AAFD}"/>
          </ac:spMkLst>
        </pc:spChg>
        <pc:spChg chg="mod topLvl">
          <ac:chgData name="Zeeky 张强" userId="e101f5870156e8d9" providerId="LiveId" clId="{0A9967F8-6EFC-4DF3-85B9-BD977E9C7173}" dt="2022-06-27T12:24:36.524" v="1402" actId="164"/>
          <ac:spMkLst>
            <pc:docMk/>
            <pc:sldMk cId="1154895080" sldId="318"/>
            <ac:spMk id="135" creationId="{EB702A12-38E1-C936-B88E-D75D606A8892}"/>
          </ac:spMkLst>
        </pc:spChg>
        <pc:spChg chg="mod topLvl">
          <ac:chgData name="Zeeky 张强" userId="e101f5870156e8d9" providerId="LiveId" clId="{0A9967F8-6EFC-4DF3-85B9-BD977E9C7173}" dt="2022-06-27T12:24:36.524" v="1402" actId="164"/>
          <ac:spMkLst>
            <pc:docMk/>
            <pc:sldMk cId="1154895080" sldId="318"/>
            <ac:spMk id="136" creationId="{70699E27-63BA-23A3-840A-F8764DCF045D}"/>
          </ac:spMkLst>
        </pc:spChg>
        <pc:spChg chg="mod topLvl">
          <ac:chgData name="Zeeky 张强" userId="e101f5870156e8d9" providerId="LiveId" clId="{0A9967F8-6EFC-4DF3-85B9-BD977E9C7173}" dt="2022-06-27T12:24:36.524" v="1402" actId="164"/>
          <ac:spMkLst>
            <pc:docMk/>
            <pc:sldMk cId="1154895080" sldId="318"/>
            <ac:spMk id="137" creationId="{FDCD0312-19A3-C568-1F52-655FAB923132}"/>
          </ac:spMkLst>
        </pc:spChg>
        <pc:spChg chg="mod topLvl">
          <ac:chgData name="Zeeky 张强" userId="e101f5870156e8d9" providerId="LiveId" clId="{0A9967F8-6EFC-4DF3-85B9-BD977E9C7173}" dt="2022-06-27T12:23:22.369" v="1387" actId="207"/>
          <ac:spMkLst>
            <pc:docMk/>
            <pc:sldMk cId="1154895080" sldId="318"/>
            <ac:spMk id="138" creationId="{B9DDE988-8C21-FD61-691D-16D95CA0213F}"/>
          </ac:spMkLst>
        </pc:spChg>
        <pc:spChg chg="mod topLvl">
          <ac:chgData name="Zeeky 张强" userId="e101f5870156e8d9" providerId="LiveId" clId="{0A9967F8-6EFC-4DF3-85B9-BD977E9C7173}" dt="2022-06-27T12:23:22.369" v="1387" actId="207"/>
          <ac:spMkLst>
            <pc:docMk/>
            <pc:sldMk cId="1154895080" sldId="318"/>
            <ac:spMk id="139" creationId="{DCC0150D-7844-F905-6B16-A9771551C186}"/>
          </ac:spMkLst>
        </pc:spChg>
        <pc:spChg chg="mod topLvl">
          <ac:chgData name="Zeeky 张强" userId="e101f5870156e8d9" providerId="LiveId" clId="{0A9967F8-6EFC-4DF3-85B9-BD977E9C7173}" dt="2022-06-27T12:23:22.369" v="1387" actId="207"/>
          <ac:spMkLst>
            <pc:docMk/>
            <pc:sldMk cId="1154895080" sldId="318"/>
            <ac:spMk id="140" creationId="{B645A40D-6C13-3E3F-88CA-4089DC941B40}"/>
          </ac:spMkLst>
        </pc:spChg>
        <pc:spChg chg="mod topLvl">
          <ac:chgData name="Zeeky 张强" userId="e101f5870156e8d9" providerId="LiveId" clId="{0A9967F8-6EFC-4DF3-85B9-BD977E9C7173}" dt="2022-06-27T12:23:22.369" v="1387" actId="207"/>
          <ac:spMkLst>
            <pc:docMk/>
            <pc:sldMk cId="1154895080" sldId="318"/>
            <ac:spMk id="141" creationId="{1500CA95-4801-4454-8544-89B779965D25}"/>
          </ac:spMkLst>
        </pc:spChg>
        <pc:spChg chg="mod topLvl">
          <ac:chgData name="Zeeky 张强" userId="e101f5870156e8d9" providerId="LiveId" clId="{0A9967F8-6EFC-4DF3-85B9-BD977E9C7173}" dt="2022-06-27T12:23:22.369" v="1387" actId="207"/>
          <ac:spMkLst>
            <pc:docMk/>
            <pc:sldMk cId="1154895080" sldId="318"/>
            <ac:spMk id="142" creationId="{0DBDA4A7-63C7-B015-A0FE-E51B7F308BED}"/>
          </ac:spMkLst>
        </pc:spChg>
        <pc:spChg chg="mod topLvl">
          <ac:chgData name="Zeeky 张强" userId="e101f5870156e8d9" providerId="LiveId" clId="{0A9967F8-6EFC-4DF3-85B9-BD977E9C7173}" dt="2022-06-27T12:24:36.524" v="1402" actId="164"/>
          <ac:spMkLst>
            <pc:docMk/>
            <pc:sldMk cId="1154895080" sldId="318"/>
            <ac:spMk id="143" creationId="{96F5657E-91CD-29AB-BA25-32A23A5BDB51}"/>
          </ac:spMkLst>
        </pc:spChg>
        <pc:spChg chg="mod topLvl">
          <ac:chgData name="Zeeky 张强" userId="e101f5870156e8d9" providerId="LiveId" clId="{0A9967F8-6EFC-4DF3-85B9-BD977E9C7173}" dt="2022-06-27T12:24:36.524" v="1402" actId="164"/>
          <ac:spMkLst>
            <pc:docMk/>
            <pc:sldMk cId="1154895080" sldId="318"/>
            <ac:spMk id="144" creationId="{36D8E0F4-FC8A-9082-F3D7-A0936140C4E3}"/>
          </ac:spMkLst>
        </pc:spChg>
        <pc:spChg chg="mod topLvl">
          <ac:chgData name="Zeeky 张强" userId="e101f5870156e8d9" providerId="LiveId" clId="{0A9967F8-6EFC-4DF3-85B9-BD977E9C7173}" dt="2022-06-27T12:24:36.524" v="1402" actId="164"/>
          <ac:spMkLst>
            <pc:docMk/>
            <pc:sldMk cId="1154895080" sldId="318"/>
            <ac:spMk id="145" creationId="{56CC9327-2DD4-400F-BE1D-7D1153649B24}"/>
          </ac:spMkLst>
        </pc:spChg>
        <pc:spChg chg="mod topLvl">
          <ac:chgData name="Zeeky 张强" userId="e101f5870156e8d9" providerId="LiveId" clId="{0A9967F8-6EFC-4DF3-85B9-BD977E9C7173}" dt="2022-06-27T12:24:36.524" v="1402" actId="164"/>
          <ac:spMkLst>
            <pc:docMk/>
            <pc:sldMk cId="1154895080" sldId="318"/>
            <ac:spMk id="146" creationId="{96EE9561-D6AD-CE50-BCD8-A2834990D485}"/>
          </ac:spMkLst>
        </pc:spChg>
        <pc:spChg chg="mod topLvl">
          <ac:chgData name="Zeeky 张强" userId="e101f5870156e8d9" providerId="LiveId" clId="{0A9967F8-6EFC-4DF3-85B9-BD977E9C7173}" dt="2022-06-27T12:24:36.524" v="1402" actId="164"/>
          <ac:spMkLst>
            <pc:docMk/>
            <pc:sldMk cId="1154895080" sldId="318"/>
            <ac:spMk id="147" creationId="{15B7B142-EEEB-C20B-0618-C5237B2CD4B9}"/>
          </ac:spMkLst>
        </pc:spChg>
        <pc:spChg chg="mod topLvl">
          <ac:chgData name="Zeeky 张强" userId="e101f5870156e8d9" providerId="LiveId" clId="{0A9967F8-6EFC-4DF3-85B9-BD977E9C7173}" dt="2022-06-27T12:24:36.524" v="1402" actId="164"/>
          <ac:spMkLst>
            <pc:docMk/>
            <pc:sldMk cId="1154895080" sldId="318"/>
            <ac:spMk id="148" creationId="{48E681EE-5E8E-85E1-3A2F-6FB8D693D432}"/>
          </ac:spMkLst>
        </pc:spChg>
        <pc:spChg chg="mod topLvl">
          <ac:chgData name="Zeeky 张强" userId="e101f5870156e8d9" providerId="LiveId" clId="{0A9967F8-6EFC-4DF3-85B9-BD977E9C7173}" dt="2022-06-27T12:24:36.524" v="1402" actId="164"/>
          <ac:spMkLst>
            <pc:docMk/>
            <pc:sldMk cId="1154895080" sldId="318"/>
            <ac:spMk id="149" creationId="{6F90064A-0C8F-4A31-BE93-669D6D1CA466}"/>
          </ac:spMkLst>
        </pc:spChg>
        <pc:spChg chg="mod topLvl">
          <ac:chgData name="Zeeky 张强" userId="e101f5870156e8d9" providerId="LiveId" clId="{0A9967F8-6EFC-4DF3-85B9-BD977E9C7173}" dt="2022-06-27T12:24:36.524" v="1402" actId="164"/>
          <ac:spMkLst>
            <pc:docMk/>
            <pc:sldMk cId="1154895080" sldId="318"/>
            <ac:spMk id="150" creationId="{D048ECCF-F4EE-88A3-4B76-3F35AD16DD18}"/>
          </ac:spMkLst>
        </pc:spChg>
        <pc:spChg chg="mod topLvl">
          <ac:chgData name="Zeeky 张强" userId="e101f5870156e8d9" providerId="LiveId" clId="{0A9967F8-6EFC-4DF3-85B9-BD977E9C7173}" dt="2022-06-27T12:24:36.524" v="1402" actId="164"/>
          <ac:spMkLst>
            <pc:docMk/>
            <pc:sldMk cId="1154895080" sldId="318"/>
            <ac:spMk id="151" creationId="{224D57B0-4B15-F6DD-8B7A-B55FA9F702A6}"/>
          </ac:spMkLst>
        </pc:spChg>
        <pc:spChg chg="mod topLvl">
          <ac:chgData name="Zeeky 张强" userId="e101f5870156e8d9" providerId="LiveId" clId="{0A9967F8-6EFC-4DF3-85B9-BD977E9C7173}" dt="2022-06-27T12:24:36.524" v="1402" actId="164"/>
          <ac:spMkLst>
            <pc:docMk/>
            <pc:sldMk cId="1154895080" sldId="318"/>
            <ac:spMk id="152" creationId="{CC899912-ECFF-3E16-811B-FC7097911368}"/>
          </ac:spMkLst>
        </pc:spChg>
        <pc:spChg chg="mod topLvl">
          <ac:chgData name="Zeeky 张强" userId="e101f5870156e8d9" providerId="LiveId" clId="{0A9967F8-6EFC-4DF3-85B9-BD977E9C7173}" dt="2022-06-27T12:24:36.524" v="1402" actId="164"/>
          <ac:spMkLst>
            <pc:docMk/>
            <pc:sldMk cId="1154895080" sldId="318"/>
            <ac:spMk id="153" creationId="{FB9C0CC4-D7CD-5548-4C38-3159766F6D40}"/>
          </ac:spMkLst>
        </pc:spChg>
        <pc:spChg chg="mod topLvl">
          <ac:chgData name="Zeeky 张强" userId="e101f5870156e8d9" providerId="LiveId" clId="{0A9967F8-6EFC-4DF3-85B9-BD977E9C7173}" dt="2022-06-27T12:24:36.524" v="1402" actId="164"/>
          <ac:spMkLst>
            <pc:docMk/>
            <pc:sldMk cId="1154895080" sldId="318"/>
            <ac:spMk id="154" creationId="{0F70E337-CB65-957A-A360-5015D34B10C5}"/>
          </ac:spMkLst>
        </pc:spChg>
        <pc:spChg chg="mod topLvl">
          <ac:chgData name="Zeeky 张强" userId="e101f5870156e8d9" providerId="LiveId" clId="{0A9967F8-6EFC-4DF3-85B9-BD977E9C7173}" dt="2022-06-27T12:24:36.524" v="1402" actId="164"/>
          <ac:spMkLst>
            <pc:docMk/>
            <pc:sldMk cId="1154895080" sldId="318"/>
            <ac:spMk id="155" creationId="{224806D8-2EAB-2471-23D4-AC25B0C06E50}"/>
          </ac:spMkLst>
        </pc:spChg>
        <pc:spChg chg="mod topLvl">
          <ac:chgData name="Zeeky 张强" userId="e101f5870156e8d9" providerId="LiveId" clId="{0A9967F8-6EFC-4DF3-85B9-BD977E9C7173}" dt="2022-06-27T12:24:36.524" v="1402" actId="164"/>
          <ac:spMkLst>
            <pc:docMk/>
            <pc:sldMk cId="1154895080" sldId="318"/>
            <ac:spMk id="156" creationId="{5D722371-B988-DC19-8BA7-B84EAB041055}"/>
          </ac:spMkLst>
        </pc:spChg>
        <pc:grpChg chg="add mod">
          <ac:chgData name="Zeeky 张强" userId="e101f5870156e8d9" providerId="LiveId" clId="{0A9967F8-6EFC-4DF3-85B9-BD977E9C7173}" dt="2022-06-27T12:24:36.524" v="1402" actId="164"/>
          <ac:grpSpMkLst>
            <pc:docMk/>
            <pc:sldMk cId="1154895080" sldId="318"/>
            <ac:grpSpMk id="6" creationId="{C8B51CC3-70B2-802D-14F4-E1EBF74B4F4F}"/>
          </ac:grpSpMkLst>
        </pc:grpChg>
        <pc:grpChg chg="add mod">
          <ac:chgData name="Zeeky 张强" userId="e101f5870156e8d9" providerId="LiveId" clId="{0A9967F8-6EFC-4DF3-85B9-BD977E9C7173}" dt="2022-06-27T12:24:36.524" v="1402" actId="164"/>
          <ac:grpSpMkLst>
            <pc:docMk/>
            <pc:sldMk cId="1154895080" sldId="318"/>
            <ac:grpSpMk id="8" creationId="{C3F7C6F9-F79C-B23A-58B3-0E14E4519D80}"/>
          </ac:grpSpMkLst>
        </pc:grpChg>
        <pc:grpChg chg="add mod">
          <ac:chgData name="Zeeky 张强" userId="e101f5870156e8d9" providerId="LiveId" clId="{0A9967F8-6EFC-4DF3-85B9-BD977E9C7173}" dt="2022-06-27T12:24:36.524" v="1402" actId="164"/>
          <ac:grpSpMkLst>
            <pc:docMk/>
            <pc:sldMk cId="1154895080" sldId="318"/>
            <ac:grpSpMk id="23" creationId="{F254BDDE-745C-A60F-C002-741D1205DDAA}"/>
          </ac:grpSpMkLst>
        </pc:grpChg>
        <pc:grpChg chg="add mod">
          <ac:chgData name="Zeeky 张强" userId="e101f5870156e8d9" providerId="LiveId" clId="{0A9967F8-6EFC-4DF3-85B9-BD977E9C7173}" dt="2022-06-27T12:24:36.524" v="1402" actId="164"/>
          <ac:grpSpMkLst>
            <pc:docMk/>
            <pc:sldMk cId="1154895080" sldId="318"/>
            <ac:grpSpMk id="44" creationId="{612F37D4-5DA7-6A43-CEF9-B1AF3011B595}"/>
          </ac:grpSpMkLst>
        </pc:grpChg>
        <pc:grpChg chg="add mod">
          <ac:chgData name="Zeeky 张强" userId="e101f5870156e8d9" providerId="LiveId" clId="{0A9967F8-6EFC-4DF3-85B9-BD977E9C7173}" dt="2022-06-27T12:24:36.524" v="1402" actId="164"/>
          <ac:grpSpMkLst>
            <pc:docMk/>
            <pc:sldMk cId="1154895080" sldId="318"/>
            <ac:grpSpMk id="59" creationId="{551DF061-A107-E44F-B134-C8699C15819A}"/>
          </ac:grpSpMkLst>
        </pc:grpChg>
        <pc:grpChg chg="add mod">
          <ac:chgData name="Zeeky 张强" userId="e101f5870156e8d9" providerId="LiveId" clId="{0A9967F8-6EFC-4DF3-85B9-BD977E9C7173}" dt="2022-06-27T12:24:36.524" v="1402" actId="164"/>
          <ac:grpSpMkLst>
            <pc:docMk/>
            <pc:sldMk cId="1154895080" sldId="318"/>
            <ac:grpSpMk id="74" creationId="{9533F697-0849-9DE2-2AB1-E9DE87BE49DC}"/>
          </ac:grpSpMkLst>
        </pc:grpChg>
        <pc:grpChg chg="add mod">
          <ac:chgData name="Zeeky 张强" userId="e101f5870156e8d9" providerId="LiveId" clId="{0A9967F8-6EFC-4DF3-85B9-BD977E9C7173}" dt="2022-06-27T12:24:36.524" v="1402" actId="164"/>
          <ac:grpSpMkLst>
            <pc:docMk/>
            <pc:sldMk cId="1154895080" sldId="318"/>
            <ac:grpSpMk id="89" creationId="{7A2D56BA-07B7-A2B2-3267-91909C8FD2F9}"/>
          </ac:grpSpMkLst>
        </pc:grpChg>
        <pc:grpChg chg="add mod">
          <ac:chgData name="Zeeky 张强" userId="e101f5870156e8d9" providerId="LiveId" clId="{0A9967F8-6EFC-4DF3-85B9-BD977E9C7173}" dt="2022-06-27T12:24:36.524" v="1402" actId="164"/>
          <ac:grpSpMkLst>
            <pc:docMk/>
            <pc:sldMk cId="1154895080" sldId="318"/>
            <ac:grpSpMk id="104" creationId="{A6E23BB4-EFA6-E7F5-B675-33517450966F}"/>
          </ac:grpSpMkLst>
        </pc:grpChg>
        <pc:grpChg chg="del">
          <ac:chgData name="Zeeky 张强" userId="e101f5870156e8d9" providerId="LiveId" clId="{0A9967F8-6EFC-4DF3-85B9-BD977E9C7173}" dt="2022-06-27T12:17:53.827" v="1330" actId="165"/>
          <ac:grpSpMkLst>
            <pc:docMk/>
            <pc:sldMk cId="1154895080" sldId="318"/>
            <ac:grpSpMk id="157" creationId="{F59B8353-DDC2-B81A-C6AA-E1B171F79940}"/>
          </ac:grpSpMkLst>
        </pc:grpChg>
        <pc:grpChg chg="add mod">
          <ac:chgData name="Zeeky 张强" userId="e101f5870156e8d9" providerId="LiveId" clId="{0A9967F8-6EFC-4DF3-85B9-BD977E9C7173}" dt="2022-06-27T12:24:36.524" v="1402" actId="164"/>
          <ac:grpSpMkLst>
            <pc:docMk/>
            <pc:sldMk cId="1154895080" sldId="318"/>
            <ac:grpSpMk id="164" creationId="{68D4BEE1-B31F-E881-749A-D472BA300C0B}"/>
          </ac:grpSpMkLst>
        </pc:grpChg>
      </pc:sldChg>
      <pc:sldChg chg="modSp mod chgLayout">
        <pc:chgData name="Zeeky 张强" userId="e101f5870156e8d9" providerId="LiveId" clId="{0A9967F8-6EFC-4DF3-85B9-BD977E9C7173}" dt="2022-06-27T09:04:52.297" v="1033" actId="14100"/>
        <pc:sldMkLst>
          <pc:docMk/>
          <pc:sldMk cId="2194215622" sldId="320"/>
        </pc:sldMkLst>
        <pc:spChg chg="mod ord">
          <ac:chgData name="Zeeky 张强" userId="e101f5870156e8d9" providerId="LiveId" clId="{0A9967F8-6EFC-4DF3-85B9-BD977E9C7173}" dt="2022-06-27T08:31:52.532" v="397" actId="700"/>
          <ac:spMkLst>
            <pc:docMk/>
            <pc:sldMk cId="2194215622" sldId="320"/>
            <ac:spMk id="2" creationId="{FFC4C557-2A4E-30BF-A5DD-A51697BA910C}"/>
          </ac:spMkLst>
        </pc:spChg>
        <pc:spChg chg="mod ord">
          <ac:chgData name="Zeeky 张强" userId="e101f5870156e8d9" providerId="LiveId" clId="{0A9967F8-6EFC-4DF3-85B9-BD977E9C7173}" dt="2022-06-27T08:31:52.532" v="397" actId="700"/>
          <ac:spMkLst>
            <pc:docMk/>
            <pc:sldMk cId="2194215622" sldId="320"/>
            <ac:spMk id="3" creationId="{E1898DAA-7203-0FD2-59CC-60A9259B96AB}"/>
          </ac:spMkLst>
        </pc:spChg>
        <pc:spChg chg="mod ord">
          <ac:chgData name="Zeeky 张强" userId="e101f5870156e8d9" providerId="LiveId" clId="{0A9967F8-6EFC-4DF3-85B9-BD977E9C7173}" dt="2022-06-27T08:31:52.532" v="397" actId="700"/>
          <ac:spMkLst>
            <pc:docMk/>
            <pc:sldMk cId="2194215622" sldId="320"/>
            <ac:spMk id="4" creationId="{7C7EF81C-047F-6429-69FF-B3704891924C}"/>
          </ac:spMkLst>
        </pc:spChg>
        <pc:spChg chg="mod">
          <ac:chgData name="Zeeky 张强" userId="e101f5870156e8d9" providerId="LiveId" clId="{0A9967F8-6EFC-4DF3-85B9-BD977E9C7173}" dt="2022-06-27T09:04:46.776" v="1031" actId="3064"/>
          <ac:spMkLst>
            <pc:docMk/>
            <pc:sldMk cId="2194215622" sldId="320"/>
            <ac:spMk id="5" creationId="{2395A188-AE07-7D82-D355-5D6E4D22FA91}"/>
          </ac:spMkLst>
        </pc:spChg>
        <pc:spChg chg="mod">
          <ac:chgData name="Zeeky 张强" userId="e101f5870156e8d9" providerId="LiveId" clId="{0A9967F8-6EFC-4DF3-85B9-BD977E9C7173}" dt="2022-06-27T09:04:52.297" v="1033" actId="14100"/>
          <ac:spMkLst>
            <pc:docMk/>
            <pc:sldMk cId="2194215622" sldId="320"/>
            <ac:spMk id="14" creationId="{A9FCEF2A-1712-C056-B4EA-7BE23E6DD1C7}"/>
          </ac:spMkLst>
        </pc:spChg>
      </pc:sldChg>
      <pc:sldChg chg="modSp mod chgLayout">
        <pc:chgData name="Zeeky 张强" userId="e101f5870156e8d9" providerId="LiveId" clId="{0A9967F8-6EFC-4DF3-85B9-BD977E9C7173}" dt="2022-06-27T08:39:17.723" v="512" actId="3064"/>
        <pc:sldMkLst>
          <pc:docMk/>
          <pc:sldMk cId="3469047402" sldId="321"/>
        </pc:sldMkLst>
        <pc:spChg chg="mod">
          <ac:chgData name="Zeeky 张强" userId="e101f5870156e8d9" providerId="LiveId" clId="{0A9967F8-6EFC-4DF3-85B9-BD977E9C7173}" dt="2022-06-27T08:39:17.723" v="512" actId="3064"/>
          <ac:spMkLst>
            <pc:docMk/>
            <pc:sldMk cId="3469047402" sldId="321"/>
            <ac:spMk id="4" creationId="{FAF83BFE-A7E0-68B6-78B9-2F9BF3D37B0B}"/>
          </ac:spMkLst>
        </pc:spChg>
        <pc:spChg chg="mod ord">
          <ac:chgData name="Zeeky 张强" userId="e101f5870156e8d9" providerId="LiveId" clId="{0A9967F8-6EFC-4DF3-85B9-BD977E9C7173}" dt="2022-06-27T08:31:28.388" v="394" actId="700"/>
          <ac:spMkLst>
            <pc:docMk/>
            <pc:sldMk cId="3469047402" sldId="321"/>
            <ac:spMk id="85" creationId="{E53EAE17-889C-ADE6-2B23-4297611C64E2}"/>
          </ac:spMkLst>
        </pc:spChg>
        <pc:spChg chg="mod ord">
          <ac:chgData name="Zeeky 张强" userId="e101f5870156e8d9" providerId="LiveId" clId="{0A9967F8-6EFC-4DF3-85B9-BD977E9C7173}" dt="2022-06-27T08:31:28.388" v="394" actId="700"/>
          <ac:spMkLst>
            <pc:docMk/>
            <pc:sldMk cId="3469047402" sldId="321"/>
            <ac:spMk id="86" creationId="{F4A121F3-541C-A4DA-8596-40C296B47F0F}"/>
          </ac:spMkLst>
        </pc:spChg>
        <pc:spChg chg="mod ord">
          <ac:chgData name="Zeeky 张强" userId="e101f5870156e8d9" providerId="LiveId" clId="{0A9967F8-6EFC-4DF3-85B9-BD977E9C7173}" dt="2022-06-27T08:31:28.388" v="394" actId="700"/>
          <ac:spMkLst>
            <pc:docMk/>
            <pc:sldMk cId="3469047402" sldId="321"/>
            <ac:spMk id="87" creationId="{44C7CFBE-10E0-276C-2330-9FBDC154646A}"/>
          </ac:spMkLst>
        </pc:spChg>
        <pc:spChg chg="mod">
          <ac:chgData name="Zeeky 张强" userId="e101f5870156e8d9" providerId="LiveId" clId="{0A9967F8-6EFC-4DF3-85B9-BD977E9C7173}" dt="2022-06-27T08:34:31.338" v="423" actId="3064"/>
          <ac:spMkLst>
            <pc:docMk/>
            <pc:sldMk cId="3469047402" sldId="321"/>
            <ac:spMk id="136" creationId="{5FBBB0FE-9051-5B48-D4F4-A4EECC28744A}"/>
          </ac:spMkLst>
        </pc:spChg>
        <pc:spChg chg="mod">
          <ac:chgData name="Zeeky 张强" userId="e101f5870156e8d9" providerId="LiveId" clId="{0A9967F8-6EFC-4DF3-85B9-BD977E9C7173}" dt="2022-06-27T08:34:40.833" v="424" actId="3064"/>
          <ac:spMkLst>
            <pc:docMk/>
            <pc:sldMk cId="3469047402" sldId="321"/>
            <ac:spMk id="154" creationId="{6178441E-C930-ADE5-2DD0-C9E4255B71A0}"/>
          </ac:spMkLst>
        </pc:spChg>
        <pc:spChg chg="mod">
          <ac:chgData name="Zeeky 张强" userId="e101f5870156e8d9" providerId="LiveId" clId="{0A9967F8-6EFC-4DF3-85B9-BD977E9C7173}" dt="2022-06-27T08:34:40.833" v="424" actId="3064"/>
          <ac:spMkLst>
            <pc:docMk/>
            <pc:sldMk cId="3469047402" sldId="321"/>
            <ac:spMk id="155" creationId="{D7E7C666-F96B-43EF-E1B3-42AB989274D4}"/>
          </ac:spMkLst>
        </pc:spChg>
        <pc:spChg chg="mod">
          <ac:chgData name="Zeeky 张强" userId="e101f5870156e8d9" providerId="LiveId" clId="{0A9967F8-6EFC-4DF3-85B9-BD977E9C7173}" dt="2022-06-27T08:34:40.833" v="424" actId="3064"/>
          <ac:spMkLst>
            <pc:docMk/>
            <pc:sldMk cId="3469047402" sldId="321"/>
            <ac:spMk id="156" creationId="{435FAA85-C448-56D1-100E-7B1F1155F240}"/>
          </ac:spMkLst>
        </pc:spChg>
        <pc:spChg chg="mod">
          <ac:chgData name="Zeeky 张强" userId="e101f5870156e8d9" providerId="LiveId" clId="{0A9967F8-6EFC-4DF3-85B9-BD977E9C7173}" dt="2022-06-27T08:34:40.833" v="424" actId="3064"/>
          <ac:spMkLst>
            <pc:docMk/>
            <pc:sldMk cId="3469047402" sldId="321"/>
            <ac:spMk id="157" creationId="{2C09444B-9B55-96EE-B680-0EFCD99A2918}"/>
          </ac:spMkLst>
        </pc:spChg>
        <pc:spChg chg="mod">
          <ac:chgData name="Zeeky 张强" userId="e101f5870156e8d9" providerId="LiveId" clId="{0A9967F8-6EFC-4DF3-85B9-BD977E9C7173}" dt="2022-06-27T08:34:40.833" v="424" actId="3064"/>
          <ac:spMkLst>
            <pc:docMk/>
            <pc:sldMk cId="3469047402" sldId="321"/>
            <ac:spMk id="158" creationId="{22702953-8990-FDAB-DA93-B6ABCD0A2ED3}"/>
          </ac:spMkLst>
        </pc:spChg>
        <pc:spChg chg="mod">
          <ac:chgData name="Zeeky 张强" userId="e101f5870156e8d9" providerId="LiveId" clId="{0A9967F8-6EFC-4DF3-85B9-BD977E9C7173}" dt="2022-06-27T08:34:40.833" v="424" actId="3064"/>
          <ac:spMkLst>
            <pc:docMk/>
            <pc:sldMk cId="3469047402" sldId="321"/>
            <ac:spMk id="159" creationId="{9A0CFD36-F660-7BDE-2564-5FCE3CBBE4F7}"/>
          </ac:spMkLst>
        </pc:spChg>
      </pc:sldChg>
      <pc:sldChg chg="addSp delSp modSp mod chgLayout">
        <pc:chgData name="Zeeky 张强" userId="e101f5870156e8d9" providerId="LiveId" clId="{0A9967F8-6EFC-4DF3-85B9-BD977E9C7173}" dt="2022-06-27T12:02:42.836" v="1258" actId="164"/>
        <pc:sldMkLst>
          <pc:docMk/>
          <pc:sldMk cId="1467079422" sldId="323"/>
        </pc:sldMkLst>
        <pc:spChg chg="mod ord">
          <ac:chgData name="Zeeky 张强" userId="e101f5870156e8d9" providerId="LiveId" clId="{0A9967F8-6EFC-4DF3-85B9-BD977E9C7173}" dt="2022-06-27T08:31:35.354" v="395" actId="700"/>
          <ac:spMkLst>
            <pc:docMk/>
            <pc:sldMk cId="1467079422" sldId="323"/>
            <ac:spMk id="2" creationId="{7644B499-5BEA-4FCE-EE1C-17390035BC76}"/>
          </ac:spMkLst>
        </pc:spChg>
        <pc:spChg chg="mod ord">
          <ac:chgData name="Zeeky 张强" userId="e101f5870156e8d9" providerId="LiveId" clId="{0A9967F8-6EFC-4DF3-85B9-BD977E9C7173}" dt="2022-06-27T08:31:35.354" v="395" actId="700"/>
          <ac:spMkLst>
            <pc:docMk/>
            <pc:sldMk cId="1467079422" sldId="323"/>
            <ac:spMk id="3" creationId="{8D4F3D66-0FAA-F89E-6842-0C5866022AAF}"/>
          </ac:spMkLst>
        </pc:spChg>
        <pc:spChg chg="mod ord">
          <ac:chgData name="Zeeky 张强" userId="e101f5870156e8d9" providerId="LiveId" clId="{0A9967F8-6EFC-4DF3-85B9-BD977E9C7173}" dt="2022-06-27T08:31:35.354" v="395" actId="700"/>
          <ac:spMkLst>
            <pc:docMk/>
            <pc:sldMk cId="1467079422" sldId="323"/>
            <ac:spMk id="4" creationId="{BA5A9271-F7D2-3405-BBF9-DCC0798B2F4E}"/>
          </ac:spMkLst>
        </pc:spChg>
        <pc:spChg chg="mod">
          <ac:chgData name="Zeeky 张强" userId="e101f5870156e8d9" providerId="LiveId" clId="{0A9967F8-6EFC-4DF3-85B9-BD977E9C7173}" dt="2022-06-27T08:40:00.383" v="516" actId="3064"/>
          <ac:spMkLst>
            <pc:docMk/>
            <pc:sldMk cId="1467079422" sldId="323"/>
            <ac:spMk id="5" creationId="{FA6AF2EF-2F2A-6AEE-EFBA-9132083DBAE5}"/>
          </ac:spMkLst>
        </pc:spChg>
        <pc:spChg chg="mod topLvl">
          <ac:chgData name="Zeeky 张强" userId="e101f5870156e8d9" providerId="LiveId" clId="{0A9967F8-6EFC-4DF3-85B9-BD977E9C7173}" dt="2022-06-27T12:02:42.836" v="1258" actId="164"/>
          <ac:spMkLst>
            <pc:docMk/>
            <pc:sldMk cId="1467079422" sldId="323"/>
            <ac:spMk id="7" creationId="{4A653526-0F52-40F5-DD96-A726698302EF}"/>
          </ac:spMkLst>
        </pc:spChg>
        <pc:spChg chg="mod topLvl">
          <ac:chgData name="Zeeky 张强" userId="e101f5870156e8d9" providerId="LiveId" clId="{0A9967F8-6EFC-4DF3-85B9-BD977E9C7173}" dt="2022-06-27T12:02:42.836" v="1258" actId="164"/>
          <ac:spMkLst>
            <pc:docMk/>
            <pc:sldMk cId="1467079422" sldId="323"/>
            <ac:spMk id="8" creationId="{4DCE521B-88E2-1428-E26B-42A298B6DF58}"/>
          </ac:spMkLst>
        </pc:spChg>
        <pc:spChg chg="mod topLvl">
          <ac:chgData name="Zeeky 张强" userId="e101f5870156e8d9" providerId="LiveId" clId="{0A9967F8-6EFC-4DF3-85B9-BD977E9C7173}" dt="2022-06-27T12:02:42.836" v="1258" actId="164"/>
          <ac:spMkLst>
            <pc:docMk/>
            <pc:sldMk cId="1467079422" sldId="323"/>
            <ac:spMk id="9" creationId="{34F4971B-18A6-4FC9-74B4-F8C2487D17B3}"/>
          </ac:spMkLst>
        </pc:spChg>
        <pc:spChg chg="mod topLvl">
          <ac:chgData name="Zeeky 张强" userId="e101f5870156e8d9" providerId="LiveId" clId="{0A9967F8-6EFC-4DF3-85B9-BD977E9C7173}" dt="2022-06-27T12:02:42.836" v="1258" actId="164"/>
          <ac:spMkLst>
            <pc:docMk/>
            <pc:sldMk cId="1467079422" sldId="323"/>
            <ac:spMk id="10" creationId="{A6DB8F26-640A-5941-C024-7DD5EF5FE2A5}"/>
          </ac:spMkLst>
        </pc:spChg>
        <pc:spChg chg="mod topLvl">
          <ac:chgData name="Zeeky 张强" userId="e101f5870156e8d9" providerId="LiveId" clId="{0A9967F8-6EFC-4DF3-85B9-BD977E9C7173}" dt="2022-06-27T12:02:42.836" v="1258" actId="164"/>
          <ac:spMkLst>
            <pc:docMk/>
            <pc:sldMk cId="1467079422" sldId="323"/>
            <ac:spMk id="11" creationId="{702BB18E-A8BC-ABAC-7286-122E1FAF9846}"/>
          </ac:spMkLst>
        </pc:spChg>
        <pc:spChg chg="mod topLvl">
          <ac:chgData name="Zeeky 张强" userId="e101f5870156e8d9" providerId="LiveId" clId="{0A9967F8-6EFC-4DF3-85B9-BD977E9C7173}" dt="2022-06-27T12:01:19.082" v="1224" actId="164"/>
          <ac:spMkLst>
            <pc:docMk/>
            <pc:sldMk cId="1467079422" sldId="323"/>
            <ac:spMk id="12" creationId="{B2BF6998-F0CA-A4E3-242E-712448F6392D}"/>
          </ac:spMkLst>
        </pc:spChg>
        <pc:spChg chg="mod topLvl">
          <ac:chgData name="Zeeky 张强" userId="e101f5870156e8d9" providerId="LiveId" clId="{0A9967F8-6EFC-4DF3-85B9-BD977E9C7173}" dt="2022-06-27T12:01:19.082" v="1224" actId="164"/>
          <ac:spMkLst>
            <pc:docMk/>
            <pc:sldMk cId="1467079422" sldId="323"/>
            <ac:spMk id="13" creationId="{9A6462EF-9160-608C-8B0A-7F54BC03F505}"/>
          </ac:spMkLst>
        </pc:spChg>
        <pc:spChg chg="mod topLvl">
          <ac:chgData name="Zeeky 张强" userId="e101f5870156e8d9" providerId="LiveId" clId="{0A9967F8-6EFC-4DF3-85B9-BD977E9C7173}" dt="2022-06-27T12:01:19.082" v="1224" actId="164"/>
          <ac:spMkLst>
            <pc:docMk/>
            <pc:sldMk cId="1467079422" sldId="323"/>
            <ac:spMk id="14" creationId="{7F6F05ED-71D3-53B5-A351-2E58195891F0}"/>
          </ac:spMkLst>
        </pc:spChg>
        <pc:spChg chg="mod topLvl">
          <ac:chgData name="Zeeky 张强" userId="e101f5870156e8d9" providerId="LiveId" clId="{0A9967F8-6EFC-4DF3-85B9-BD977E9C7173}" dt="2022-06-27T12:01:19.082" v="1224" actId="164"/>
          <ac:spMkLst>
            <pc:docMk/>
            <pc:sldMk cId="1467079422" sldId="323"/>
            <ac:spMk id="15" creationId="{B6DAF073-5474-BC40-EC12-8FBFDD400C25}"/>
          </ac:spMkLst>
        </pc:spChg>
        <pc:spChg chg="mod topLvl">
          <ac:chgData name="Zeeky 张强" userId="e101f5870156e8d9" providerId="LiveId" clId="{0A9967F8-6EFC-4DF3-85B9-BD977E9C7173}" dt="2022-06-27T12:01:19.082" v="1224" actId="164"/>
          <ac:spMkLst>
            <pc:docMk/>
            <pc:sldMk cId="1467079422" sldId="323"/>
            <ac:spMk id="16" creationId="{854957E5-5425-3261-5C36-557F979E5222}"/>
          </ac:spMkLst>
        </pc:spChg>
        <pc:spChg chg="mod topLvl">
          <ac:chgData name="Zeeky 张强" userId="e101f5870156e8d9" providerId="LiveId" clId="{0A9967F8-6EFC-4DF3-85B9-BD977E9C7173}" dt="2022-06-27T12:01:19.082" v="1224" actId="164"/>
          <ac:spMkLst>
            <pc:docMk/>
            <pc:sldMk cId="1467079422" sldId="323"/>
            <ac:spMk id="17" creationId="{C6859FFE-28F7-2149-A34C-8BF258E677AF}"/>
          </ac:spMkLst>
        </pc:spChg>
        <pc:spChg chg="mod topLvl">
          <ac:chgData name="Zeeky 张强" userId="e101f5870156e8d9" providerId="LiveId" clId="{0A9967F8-6EFC-4DF3-85B9-BD977E9C7173}" dt="2022-06-27T12:01:19.082" v="1224" actId="164"/>
          <ac:spMkLst>
            <pc:docMk/>
            <pc:sldMk cId="1467079422" sldId="323"/>
            <ac:spMk id="18" creationId="{3CEDC483-BD27-7B37-24AD-1969DE0BF7C0}"/>
          </ac:spMkLst>
        </pc:spChg>
        <pc:spChg chg="mod topLvl">
          <ac:chgData name="Zeeky 张强" userId="e101f5870156e8d9" providerId="LiveId" clId="{0A9967F8-6EFC-4DF3-85B9-BD977E9C7173}" dt="2022-06-27T12:01:19.082" v="1224" actId="164"/>
          <ac:spMkLst>
            <pc:docMk/>
            <pc:sldMk cId="1467079422" sldId="323"/>
            <ac:spMk id="19" creationId="{16C0CDAE-F6C5-9B69-FB6D-964E6997CDEC}"/>
          </ac:spMkLst>
        </pc:spChg>
        <pc:spChg chg="mod topLvl">
          <ac:chgData name="Zeeky 张强" userId="e101f5870156e8d9" providerId="LiveId" clId="{0A9967F8-6EFC-4DF3-85B9-BD977E9C7173}" dt="2022-06-27T12:01:19.082" v="1224" actId="164"/>
          <ac:spMkLst>
            <pc:docMk/>
            <pc:sldMk cId="1467079422" sldId="323"/>
            <ac:spMk id="20" creationId="{3A6765ED-5F13-0BF5-68FA-324C51E4048E}"/>
          </ac:spMkLst>
        </pc:spChg>
        <pc:spChg chg="mod topLvl">
          <ac:chgData name="Zeeky 张强" userId="e101f5870156e8d9" providerId="LiveId" clId="{0A9967F8-6EFC-4DF3-85B9-BD977E9C7173}" dt="2022-06-27T12:01:19.082" v="1224" actId="164"/>
          <ac:spMkLst>
            <pc:docMk/>
            <pc:sldMk cId="1467079422" sldId="323"/>
            <ac:spMk id="21" creationId="{44665F05-36BC-DD1A-3C36-DBEEB715CD70}"/>
          </ac:spMkLst>
        </pc:spChg>
        <pc:spChg chg="mod topLvl">
          <ac:chgData name="Zeeky 张强" userId="e101f5870156e8d9" providerId="LiveId" clId="{0A9967F8-6EFC-4DF3-85B9-BD977E9C7173}" dt="2022-06-27T12:01:19.082" v="1224" actId="164"/>
          <ac:spMkLst>
            <pc:docMk/>
            <pc:sldMk cId="1467079422" sldId="323"/>
            <ac:spMk id="22" creationId="{42D8B23A-3A59-7A3F-FE64-310D1D6DBC2F}"/>
          </ac:spMkLst>
        </pc:spChg>
        <pc:spChg chg="mod topLvl">
          <ac:chgData name="Zeeky 张强" userId="e101f5870156e8d9" providerId="LiveId" clId="{0A9967F8-6EFC-4DF3-85B9-BD977E9C7173}" dt="2022-06-27T12:01:19.082" v="1224" actId="164"/>
          <ac:spMkLst>
            <pc:docMk/>
            <pc:sldMk cId="1467079422" sldId="323"/>
            <ac:spMk id="23" creationId="{CED355D0-AAEE-DF31-73DE-76FD1073F2D9}"/>
          </ac:spMkLst>
        </pc:spChg>
        <pc:spChg chg="mod topLvl">
          <ac:chgData name="Zeeky 张强" userId="e101f5870156e8d9" providerId="LiveId" clId="{0A9967F8-6EFC-4DF3-85B9-BD977E9C7173}" dt="2022-06-27T12:01:19.082" v="1224" actId="164"/>
          <ac:spMkLst>
            <pc:docMk/>
            <pc:sldMk cId="1467079422" sldId="323"/>
            <ac:spMk id="24" creationId="{96565963-60B9-C89B-4C8E-A4C6EBF20951}"/>
          </ac:spMkLst>
        </pc:spChg>
        <pc:spChg chg="mod topLvl">
          <ac:chgData name="Zeeky 张强" userId="e101f5870156e8d9" providerId="LiveId" clId="{0A9967F8-6EFC-4DF3-85B9-BD977E9C7173}" dt="2022-06-27T12:01:19.082" v="1224" actId="164"/>
          <ac:spMkLst>
            <pc:docMk/>
            <pc:sldMk cId="1467079422" sldId="323"/>
            <ac:spMk id="25" creationId="{5CBD7730-9F28-734B-1E36-EF6E418661CD}"/>
          </ac:spMkLst>
        </pc:spChg>
        <pc:spChg chg="mod topLvl">
          <ac:chgData name="Zeeky 张强" userId="e101f5870156e8d9" providerId="LiveId" clId="{0A9967F8-6EFC-4DF3-85B9-BD977E9C7173}" dt="2022-06-27T12:01:19.082" v="1224" actId="164"/>
          <ac:spMkLst>
            <pc:docMk/>
            <pc:sldMk cId="1467079422" sldId="323"/>
            <ac:spMk id="26" creationId="{A3EBA8A8-B886-985A-4139-40A3FC1B4B9C}"/>
          </ac:spMkLst>
        </pc:spChg>
        <pc:spChg chg="mod topLvl">
          <ac:chgData name="Zeeky 张强" userId="e101f5870156e8d9" providerId="LiveId" clId="{0A9967F8-6EFC-4DF3-85B9-BD977E9C7173}" dt="2022-06-27T12:01:19.082" v="1224" actId="164"/>
          <ac:spMkLst>
            <pc:docMk/>
            <pc:sldMk cId="1467079422" sldId="323"/>
            <ac:spMk id="27" creationId="{17C0529A-041B-94AB-1C6A-10DFCE2161BD}"/>
          </ac:spMkLst>
        </pc:spChg>
        <pc:spChg chg="mod topLvl">
          <ac:chgData name="Zeeky 张强" userId="e101f5870156e8d9" providerId="LiveId" clId="{0A9967F8-6EFC-4DF3-85B9-BD977E9C7173}" dt="2022-06-27T12:01:19.082" v="1224" actId="164"/>
          <ac:spMkLst>
            <pc:docMk/>
            <pc:sldMk cId="1467079422" sldId="323"/>
            <ac:spMk id="28" creationId="{408C217C-D2BE-33C1-EACC-5645571A2FFE}"/>
          </ac:spMkLst>
        </pc:spChg>
        <pc:spChg chg="mod topLvl">
          <ac:chgData name="Zeeky 张强" userId="e101f5870156e8d9" providerId="LiveId" clId="{0A9967F8-6EFC-4DF3-85B9-BD977E9C7173}" dt="2022-06-27T12:01:19.082" v="1224" actId="164"/>
          <ac:spMkLst>
            <pc:docMk/>
            <pc:sldMk cId="1467079422" sldId="323"/>
            <ac:spMk id="29" creationId="{7FEEAE2D-E542-CA98-6AA4-D0D950E030BF}"/>
          </ac:spMkLst>
        </pc:spChg>
        <pc:spChg chg="mod topLvl">
          <ac:chgData name="Zeeky 张强" userId="e101f5870156e8d9" providerId="LiveId" clId="{0A9967F8-6EFC-4DF3-85B9-BD977E9C7173}" dt="2022-06-27T12:01:19.082" v="1224" actId="164"/>
          <ac:spMkLst>
            <pc:docMk/>
            <pc:sldMk cId="1467079422" sldId="323"/>
            <ac:spMk id="30" creationId="{09C6B690-AF0B-8983-339E-7655857621E3}"/>
          </ac:spMkLst>
        </pc:spChg>
        <pc:spChg chg="mod topLvl">
          <ac:chgData name="Zeeky 张强" userId="e101f5870156e8d9" providerId="LiveId" clId="{0A9967F8-6EFC-4DF3-85B9-BD977E9C7173}" dt="2022-06-27T12:01:19.082" v="1224" actId="164"/>
          <ac:spMkLst>
            <pc:docMk/>
            <pc:sldMk cId="1467079422" sldId="323"/>
            <ac:spMk id="31" creationId="{98C625D8-C6E3-0779-BFF9-0DC3CBE7F889}"/>
          </ac:spMkLst>
        </pc:spChg>
        <pc:spChg chg="mod topLvl">
          <ac:chgData name="Zeeky 张强" userId="e101f5870156e8d9" providerId="LiveId" clId="{0A9967F8-6EFC-4DF3-85B9-BD977E9C7173}" dt="2022-06-27T12:01:19.082" v="1224" actId="164"/>
          <ac:spMkLst>
            <pc:docMk/>
            <pc:sldMk cId="1467079422" sldId="323"/>
            <ac:spMk id="32" creationId="{0F896C8E-3282-3F2A-CBCB-398048AE79DD}"/>
          </ac:spMkLst>
        </pc:spChg>
        <pc:spChg chg="mod topLvl">
          <ac:chgData name="Zeeky 张强" userId="e101f5870156e8d9" providerId="LiveId" clId="{0A9967F8-6EFC-4DF3-85B9-BD977E9C7173}" dt="2022-06-27T12:01:19.082" v="1224" actId="164"/>
          <ac:spMkLst>
            <pc:docMk/>
            <pc:sldMk cId="1467079422" sldId="323"/>
            <ac:spMk id="33" creationId="{1CC75169-CBBB-E7FA-72B2-220F8B8A71CA}"/>
          </ac:spMkLst>
        </pc:spChg>
        <pc:spChg chg="mod topLvl">
          <ac:chgData name="Zeeky 张强" userId="e101f5870156e8d9" providerId="LiveId" clId="{0A9967F8-6EFC-4DF3-85B9-BD977E9C7173}" dt="2022-06-27T12:01:19.082" v="1224" actId="164"/>
          <ac:spMkLst>
            <pc:docMk/>
            <pc:sldMk cId="1467079422" sldId="323"/>
            <ac:spMk id="34" creationId="{9AA59FDB-E82F-F83B-9DC0-698B7A1EE881}"/>
          </ac:spMkLst>
        </pc:spChg>
        <pc:spChg chg="mod topLvl">
          <ac:chgData name="Zeeky 张强" userId="e101f5870156e8d9" providerId="LiveId" clId="{0A9967F8-6EFC-4DF3-85B9-BD977E9C7173}" dt="2022-06-27T12:01:19.082" v="1224" actId="164"/>
          <ac:spMkLst>
            <pc:docMk/>
            <pc:sldMk cId="1467079422" sldId="323"/>
            <ac:spMk id="35" creationId="{9DBCF4A5-08AB-CEE1-CC71-F7479A30A062}"/>
          </ac:spMkLst>
        </pc:spChg>
        <pc:spChg chg="mod topLvl">
          <ac:chgData name="Zeeky 张强" userId="e101f5870156e8d9" providerId="LiveId" clId="{0A9967F8-6EFC-4DF3-85B9-BD977E9C7173}" dt="2022-06-27T12:01:19.082" v="1224" actId="164"/>
          <ac:spMkLst>
            <pc:docMk/>
            <pc:sldMk cId="1467079422" sldId="323"/>
            <ac:spMk id="36" creationId="{580C5995-5FFC-6C7D-7304-33857BE1935A}"/>
          </ac:spMkLst>
        </pc:spChg>
        <pc:spChg chg="mod topLvl">
          <ac:chgData name="Zeeky 张强" userId="e101f5870156e8d9" providerId="LiveId" clId="{0A9967F8-6EFC-4DF3-85B9-BD977E9C7173}" dt="2022-06-27T12:01:19.082" v="1224" actId="164"/>
          <ac:spMkLst>
            <pc:docMk/>
            <pc:sldMk cId="1467079422" sldId="323"/>
            <ac:spMk id="37" creationId="{4A87B9DA-06B0-132C-9FCE-66E9EBF08BCB}"/>
          </ac:spMkLst>
        </pc:spChg>
        <pc:spChg chg="mod topLvl">
          <ac:chgData name="Zeeky 张强" userId="e101f5870156e8d9" providerId="LiveId" clId="{0A9967F8-6EFC-4DF3-85B9-BD977E9C7173}" dt="2022-06-27T12:01:19.082" v="1224" actId="164"/>
          <ac:spMkLst>
            <pc:docMk/>
            <pc:sldMk cId="1467079422" sldId="323"/>
            <ac:spMk id="38" creationId="{04A6DE42-57C2-9F59-04B1-DF868270D88E}"/>
          </ac:spMkLst>
        </pc:spChg>
        <pc:spChg chg="mod topLvl">
          <ac:chgData name="Zeeky 张强" userId="e101f5870156e8d9" providerId="LiveId" clId="{0A9967F8-6EFC-4DF3-85B9-BD977E9C7173}" dt="2022-06-27T12:01:19.082" v="1224" actId="164"/>
          <ac:spMkLst>
            <pc:docMk/>
            <pc:sldMk cId="1467079422" sldId="323"/>
            <ac:spMk id="39" creationId="{6A0FAF7A-B184-E66D-4903-C1D4323C43D2}"/>
          </ac:spMkLst>
        </pc:spChg>
        <pc:spChg chg="mod topLvl">
          <ac:chgData name="Zeeky 张强" userId="e101f5870156e8d9" providerId="LiveId" clId="{0A9967F8-6EFC-4DF3-85B9-BD977E9C7173}" dt="2022-06-27T12:01:19.082" v="1224" actId="164"/>
          <ac:spMkLst>
            <pc:docMk/>
            <pc:sldMk cId="1467079422" sldId="323"/>
            <ac:spMk id="40" creationId="{9B3E07AC-E90A-B04A-5EA6-1CD3C11AAAF7}"/>
          </ac:spMkLst>
        </pc:spChg>
        <pc:spChg chg="mod topLvl">
          <ac:chgData name="Zeeky 张强" userId="e101f5870156e8d9" providerId="LiveId" clId="{0A9967F8-6EFC-4DF3-85B9-BD977E9C7173}" dt="2022-06-27T12:01:19.082" v="1224" actId="164"/>
          <ac:spMkLst>
            <pc:docMk/>
            <pc:sldMk cId="1467079422" sldId="323"/>
            <ac:spMk id="41" creationId="{E2F148E1-4E36-E019-B647-9C9BDB35E422}"/>
          </ac:spMkLst>
        </pc:spChg>
        <pc:spChg chg="mod topLvl">
          <ac:chgData name="Zeeky 张强" userId="e101f5870156e8d9" providerId="LiveId" clId="{0A9967F8-6EFC-4DF3-85B9-BD977E9C7173}" dt="2022-06-27T12:01:19.082" v="1224" actId="164"/>
          <ac:spMkLst>
            <pc:docMk/>
            <pc:sldMk cId="1467079422" sldId="323"/>
            <ac:spMk id="42" creationId="{4E0E4F77-DE20-FE7B-E18E-6CF80A3BB250}"/>
          </ac:spMkLst>
        </pc:spChg>
        <pc:spChg chg="mod topLvl">
          <ac:chgData name="Zeeky 张强" userId="e101f5870156e8d9" providerId="LiveId" clId="{0A9967F8-6EFC-4DF3-85B9-BD977E9C7173}" dt="2022-06-27T12:01:19.082" v="1224" actId="164"/>
          <ac:spMkLst>
            <pc:docMk/>
            <pc:sldMk cId="1467079422" sldId="323"/>
            <ac:spMk id="43" creationId="{F08CB044-F5ED-E10A-2946-DEF21FA6C56F}"/>
          </ac:spMkLst>
        </pc:spChg>
        <pc:spChg chg="mod topLvl">
          <ac:chgData name="Zeeky 张强" userId="e101f5870156e8d9" providerId="LiveId" clId="{0A9967F8-6EFC-4DF3-85B9-BD977E9C7173}" dt="2022-06-27T12:01:19.082" v="1224" actId="164"/>
          <ac:spMkLst>
            <pc:docMk/>
            <pc:sldMk cId="1467079422" sldId="323"/>
            <ac:spMk id="44" creationId="{54E18FE6-9F96-E008-E62D-6A1B924B6D16}"/>
          </ac:spMkLst>
        </pc:spChg>
        <pc:spChg chg="mod topLvl">
          <ac:chgData name="Zeeky 张强" userId="e101f5870156e8d9" providerId="LiveId" clId="{0A9967F8-6EFC-4DF3-85B9-BD977E9C7173}" dt="2022-06-27T12:01:19.082" v="1224" actId="164"/>
          <ac:spMkLst>
            <pc:docMk/>
            <pc:sldMk cId="1467079422" sldId="323"/>
            <ac:spMk id="45" creationId="{36D3C0F5-34FB-6239-DA0B-79289524E09B}"/>
          </ac:spMkLst>
        </pc:spChg>
        <pc:spChg chg="mod topLvl">
          <ac:chgData name="Zeeky 张强" userId="e101f5870156e8d9" providerId="LiveId" clId="{0A9967F8-6EFC-4DF3-85B9-BD977E9C7173}" dt="2022-06-27T12:01:19.082" v="1224" actId="164"/>
          <ac:spMkLst>
            <pc:docMk/>
            <pc:sldMk cId="1467079422" sldId="323"/>
            <ac:spMk id="46" creationId="{C07B1E79-51D5-96FE-B4A6-49CD3338D84D}"/>
          </ac:spMkLst>
        </pc:spChg>
        <pc:spChg chg="mod topLvl">
          <ac:chgData name="Zeeky 张强" userId="e101f5870156e8d9" providerId="LiveId" clId="{0A9967F8-6EFC-4DF3-85B9-BD977E9C7173}" dt="2022-06-27T12:01:19.082" v="1224" actId="164"/>
          <ac:spMkLst>
            <pc:docMk/>
            <pc:sldMk cId="1467079422" sldId="323"/>
            <ac:spMk id="47" creationId="{BC5EF510-89BC-D23C-DD63-003DD7BA6D8E}"/>
          </ac:spMkLst>
        </pc:spChg>
        <pc:spChg chg="mod topLvl">
          <ac:chgData name="Zeeky 张强" userId="e101f5870156e8d9" providerId="LiveId" clId="{0A9967F8-6EFC-4DF3-85B9-BD977E9C7173}" dt="2022-06-27T12:01:19.082" v="1224" actId="164"/>
          <ac:spMkLst>
            <pc:docMk/>
            <pc:sldMk cId="1467079422" sldId="323"/>
            <ac:spMk id="48" creationId="{A8C4C981-1C80-6A38-0FA5-E0DBBD652409}"/>
          </ac:spMkLst>
        </pc:spChg>
        <pc:spChg chg="mod topLvl">
          <ac:chgData name="Zeeky 张强" userId="e101f5870156e8d9" providerId="LiveId" clId="{0A9967F8-6EFC-4DF3-85B9-BD977E9C7173}" dt="2022-06-27T12:01:19.082" v="1224" actId="164"/>
          <ac:spMkLst>
            <pc:docMk/>
            <pc:sldMk cId="1467079422" sldId="323"/>
            <ac:spMk id="49" creationId="{EA06A4CC-85DE-ACB8-7AF8-D76C86E8FFB8}"/>
          </ac:spMkLst>
        </pc:spChg>
        <pc:spChg chg="mod topLvl">
          <ac:chgData name="Zeeky 张强" userId="e101f5870156e8d9" providerId="LiveId" clId="{0A9967F8-6EFC-4DF3-85B9-BD977E9C7173}" dt="2022-06-27T12:01:19.082" v="1224" actId="164"/>
          <ac:spMkLst>
            <pc:docMk/>
            <pc:sldMk cId="1467079422" sldId="323"/>
            <ac:spMk id="50" creationId="{F3A20F41-7F95-079C-CEFC-98C9441AD267}"/>
          </ac:spMkLst>
        </pc:spChg>
        <pc:spChg chg="mod topLvl">
          <ac:chgData name="Zeeky 张强" userId="e101f5870156e8d9" providerId="LiveId" clId="{0A9967F8-6EFC-4DF3-85B9-BD977E9C7173}" dt="2022-06-27T12:01:19.082" v="1224" actId="164"/>
          <ac:spMkLst>
            <pc:docMk/>
            <pc:sldMk cId="1467079422" sldId="323"/>
            <ac:spMk id="51" creationId="{F247233D-75BD-4992-A1C5-6B1259E99296}"/>
          </ac:spMkLst>
        </pc:spChg>
        <pc:spChg chg="mod topLvl">
          <ac:chgData name="Zeeky 张强" userId="e101f5870156e8d9" providerId="LiveId" clId="{0A9967F8-6EFC-4DF3-85B9-BD977E9C7173}" dt="2022-06-27T12:01:19.082" v="1224" actId="164"/>
          <ac:spMkLst>
            <pc:docMk/>
            <pc:sldMk cId="1467079422" sldId="323"/>
            <ac:spMk id="52" creationId="{240E8935-2CB9-E160-82D9-AD5ED8189228}"/>
          </ac:spMkLst>
        </pc:spChg>
        <pc:spChg chg="mod topLvl">
          <ac:chgData name="Zeeky 张强" userId="e101f5870156e8d9" providerId="LiveId" clId="{0A9967F8-6EFC-4DF3-85B9-BD977E9C7173}" dt="2022-06-27T12:01:19.082" v="1224" actId="164"/>
          <ac:spMkLst>
            <pc:docMk/>
            <pc:sldMk cId="1467079422" sldId="323"/>
            <ac:spMk id="53" creationId="{B3124FF4-5BF9-2786-55F6-F3FE54658698}"/>
          </ac:spMkLst>
        </pc:spChg>
        <pc:spChg chg="mod topLvl">
          <ac:chgData name="Zeeky 张强" userId="e101f5870156e8d9" providerId="LiveId" clId="{0A9967F8-6EFC-4DF3-85B9-BD977E9C7173}" dt="2022-06-27T12:02:42.836" v="1258" actId="164"/>
          <ac:spMkLst>
            <pc:docMk/>
            <pc:sldMk cId="1467079422" sldId="323"/>
            <ac:spMk id="54" creationId="{A496E916-F96D-FB9A-81C6-0F3D32711ED4}"/>
          </ac:spMkLst>
        </pc:spChg>
        <pc:spChg chg="mod topLvl">
          <ac:chgData name="Zeeky 张强" userId="e101f5870156e8d9" providerId="LiveId" clId="{0A9967F8-6EFC-4DF3-85B9-BD977E9C7173}" dt="2022-06-27T12:02:42.836" v="1258" actId="164"/>
          <ac:spMkLst>
            <pc:docMk/>
            <pc:sldMk cId="1467079422" sldId="323"/>
            <ac:spMk id="55" creationId="{E2EDADEC-A0AC-B66E-E08C-1E450A353B9D}"/>
          </ac:spMkLst>
        </pc:spChg>
        <pc:spChg chg="mod topLvl">
          <ac:chgData name="Zeeky 张强" userId="e101f5870156e8d9" providerId="LiveId" clId="{0A9967F8-6EFC-4DF3-85B9-BD977E9C7173}" dt="2022-06-27T12:02:42.836" v="1258" actId="164"/>
          <ac:spMkLst>
            <pc:docMk/>
            <pc:sldMk cId="1467079422" sldId="323"/>
            <ac:spMk id="56" creationId="{18269E63-9C11-8EE5-718B-0A4A31831EC2}"/>
          </ac:spMkLst>
        </pc:spChg>
        <pc:spChg chg="mod topLvl">
          <ac:chgData name="Zeeky 张强" userId="e101f5870156e8d9" providerId="LiveId" clId="{0A9967F8-6EFC-4DF3-85B9-BD977E9C7173}" dt="2022-06-27T12:02:42.836" v="1258" actId="164"/>
          <ac:spMkLst>
            <pc:docMk/>
            <pc:sldMk cId="1467079422" sldId="323"/>
            <ac:spMk id="57" creationId="{44A80A8B-1285-A9AD-1108-702538FAF45E}"/>
          </ac:spMkLst>
        </pc:spChg>
        <pc:spChg chg="mod topLvl">
          <ac:chgData name="Zeeky 张强" userId="e101f5870156e8d9" providerId="LiveId" clId="{0A9967F8-6EFC-4DF3-85B9-BD977E9C7173}" dt="2022-06-27T12:02:42.836" v="1258" actId="164"/>
          <ac:spMkLst>
            <pc:docMk/>
            <pc:sldMk cId="1467079422" sldId="323"/>
            <ac:spMk id="58" creationId="{6EA93DF1-4398-16B3-225B-E83824C7C3A5}"/>
          </ac:spMkLst>
        </pc:spChg>
        <pc:spChg chg="mod topLvl">
          <ac:chgData name="Zeeky 张强" userId="e101f5870156e8d9" providerId="LiveId" clId="{0A9967F8-6EFC-4DF3-85B9-BD977E9C7173}" dt="2022-06-27T12:02:42.836" v="1258" actId="164"/>
          <ac:spMkLst>
            <pc:docMk/>
            <pc:sldMk cId="1467079422" sldId="323"/>
            <ac:spMk id="59" creationId="{2CEDA8FE-7695-3B7C-0C4F-ED819D241930}"/>
          </ac:spMkLst>
        </pc:spChg>
        <pc:spChg chg="mod topLvl">
          <ac:chgData name="Zeeky 张强" userId="e101f5870156e8d9" providerId="LiveId" clId="{0A9967F8-6EFC-4DF3-85B9-BD977E9C7173}" dt="2022-06-27T12:02:42.836" v="1258" actId="164"/>
          <ac:spMkLst>
            <pc:docMk/>
            <pc:sldMk cId="1467079422" sldId="323"/>
            <ac:spMk id="60" creationId="{5C07295B-57F3-E53A-0187-469A74E9BD2B}"/>
          </ac:spMkLst>
        </pc:spChg>
        <pc:spChg chg="mod topLvl">
          <ac:chgData name="Zeeky 张强" userId="e101f5870156e8d9" providerId="LiveId" clId="{0A9967F8-6EFC-4DF3-85B9-BD977E9C7173}" dt="2022-06-27T12:02:42.836" v="1258" actId="164"/>
          <ac:spMkLst>
            <pc:docMk/>
            <pc:sldMk cId="1467079422" sldId="323"/>
            <ac:spMk id="61" creationId="{17CA0DA7-632D-46CF-E751-44BCC726A794}"/>
          </ac:spMkLst>
        </pc:spChg>
        <pc:spChg chg="mod topLvl">
          <ac:chgData name="Zeeky 张强" userId="e101f5870156e8d9" providerId="LiveId" clId="{0A9967F8-6EFC-4DF3-85B9-BD977E9C7173}" dt="2022-06-27T12:02:42.836" v="1258" actId="164"/>
          <ac:spMkLst>
            <pc:docMk/>
            <pc:sldMk cId="1467079422" sldId="323"/>
            <ac:spMk id="62" creationId="{6E93547E-7BA5-6868-F627-26C3A58E95FD}"/>
          </ac:spMkLst>
        </pc:spChg>
        <pc:spChg chg="mod topLvl">
          <ac:chgData name="Zeeky 张强" userId="e101f5870156e8d9" providerId="LiveId" clId="{0A9967F8-6EFC-4DF3-85B9-BD977E9C7173}" dt="2022-06-27T12:02:42.836" v="1258" actId="164"/>
          <ac:spMkLst>
            <pc:docMk/>
            <pc:sldMk cId="1467079422" sldId="323"/>
            <ac:spMk id="63" creationId="{E458080D-14B4-4EEC-DBA0-EE0807BBD73F}"/>
          </ac:spMkLst>
        </pc:spChg>
        <pc:spChg chg="mod topLvl">
          <ac:chgData name="Zeeky 张强" userId="e101f5870156e8d9" providerId="LiveId" clId="{0A9967F8-6EFC-4DF3-85B9-BD977E9C7173}" dt="2022-06-27T12:02:42.836" v="1258" actId="164"/>
          <ac:spMkLst>
            <pc:docMk/>
            <pc:sldMk cId="1467079422" sldId="323"/>
            <ac:spMk id="64" creationId="{AEC64B7F-C3A3-9EF3-CA40-FEFB7AC5C1EA}"/>
          </ac:spMkLst>
        </pc:spChg>
        <pc:spChg chg="mod topLvl">
          <ac:chgData name="Zeeky 张强" userId="e101f5870156e8d9" providerId="LiveId" clId="{0A9967F8-6EFC-4DF3-85B9-BD977E9C7173}" dt="2022-06-27T12:02:42.836" v="1258" actId="164"/>
          <ac:spMkLst>
            <pc:docMk/>
            <pc:sldMk cId="1467079422" sldId="323"/>
            <ac:spMk id="65" creationId="{5C1725E5-1A1D-406B-ADB6-38A2DF739AC5}"/>
          </ac:spMkLst>
        </pc:spChg>
        <pc:spChg chg="mod topLvl">
          <ac:chgData name="Zeeky 张强" userId="e101f5870156e8d9" providerId="LiveId" clId="{0A9967F8-6EFC-4DF3-85B9-BD977E9C7173}" dt="2022-06-27T12:02:42.836" v="1258" actId="164"/>
          <ac:spMkLst>
            <pc:docMk/>
            <pc:sldMk cId="1467079422" sldId="323"/>
            <ac:spMk id="66" creationId="{B5650BCF-2E01-5AF6-5C07-013C39018CA9}"/>
          </ac:spMkLst>
        </pc:spChg>
        <pc:spChg chg="mod topLvl">
          <ac:chgData name="Zeeky 张强" userId="e101f5870156e8d9" providerId="LiveId" clId="{0A9967F8-6EFC-4DF3-85B9-BD977E9C7173}" dt="2022-06-27T12:02:42.836" v="1258" actId="164"/>
          <ac:spMkLst>
            <pc:docMk/>
            <pc:sldMk cId="1467079422" sldId="323"/>
            <ac:spMk id="67" creationId="{CD989E80-E93E-A359-7A2C-426C3FB0E476}"/>
          </ac:spMkLst>
        </pc:spChg>
        <pc:spChg chg="mod topLvl">
          <ac:chgData name="Zeeky 张强" userId="e101f5870156e8d9" providerId="LiveId" clId="{0A9967F8-6EFC-4DF3-85B9-BD977E9C7173}" dt="2022-06-27T12:02:42.836" v="1258" actId="164"/>
          <ac:spMkLst>
            <pc:docMk/>
            <pc:sldMk cId="1467079422" sldId="323"/>
            <ac:spMk id="68" creationId="{970C1C3C-86BD-4DB6-71B5-132D4C62D774}"/>
          </ac:spMkLst>
        </pc:spChg>
        <pc:spChg chg="mod">
          <ac:chgData name="Zeeky 张强" userId="e101f5870156e8d9" providerId="LiveId" clId="{0A9967F8-6EFC-4DF3-85B9-BD977E9C7173}" dt="2022-06-27T08:40:11.971" v="517" actId="3064"/>
          <ac:spMkLst>
            <pc:docMk/>
            <pc:sldMk cId="1467079422" sldId="323"/>
            <ac:spMk id="114" creationId="{5F170525-D91C-BFBB-2C80-136E08C97175}"/>
          </ac:spMkLst>
        </pc:spChg>
        <pc:spChg chg="mod">
          <ac:chgData name="Zeeky 张强" userId="e101f5870156e8d9" providerId="LiveId" clId="{0A9967F8-6EFC-4DF3-85B9-BD977E9C7173}" dt="2022-06-27T08:40:11.971" v="517" actId="3064"/>
          <ac:spMkLst>
            <pc:docMk/>
            <pc:sldMk cId="1467079422" sldId="323"/>
            <ac:spMk id="115" creationId="{0544F9D7-5112-91C6-5D31-3BA2DCAB211B}"/>
          </ac:spMkLst>
        </pc:spChg>
        <pc:spChg chg="mod">
          <ac:chgData name="Zeeky 张强" userId="e101f5870156e8d9" providerId="LiveId" clId="{0A9967F8-6EFC-4DF3-85B9-BD977E9C7173}" dt="2022-06-27T08:40:11.971" v="517" actId="3064"/>
          <ac:spMkLst>
            <pc:docMk/>
            <pc:sldMk cId="1467079422" sldId="323"/>
            <ac:spMk id="116" creationId="{1B73CEAE-0FF3-93BA-0C70-5EF21C81AD54}"/>
          </ac:spMkLst>
        </pc:spChg>
        <pc:spChg chg="mod">
          <ac:chgData name="Zeeky 张强" userId="e101f5870156e8d9" providerId="LiveId" clId="{0A9967F8-6EFC-4DF3-85B9-BD977E9C7173}" dt="2022-06-27T08:40:11.971" v="517" actId="3064"/>
          <ac:spMkLst>
            <pc:docMk/>
            <pc:sldMk cId="1467079422" sldId="323"/>
            <ac:spMk id="117" creationId="{759E05C5-60C2-03B3-1D44-18C2996C8AF3}"/>
          </ac:spMkLst>
        </pc:spChg>
        <pc:spChg chg="mod">
          <ac:chgData name="Zeeky 张强" userId="e101f5870156e8d9" providerId="LiveId" clId="{0A9967F8-6EFC-4DF3-85B9-BD977E9C7173}" dt="2022-06-27T08:40:21.669" v="518" actId="3064"/>
          <ac:spMkLst>
            <pc:docMk/>
            <pc:sldMk cId="1467079422" sldId="323"/>
            <ac:spMk id="118" creationId="{348115D6-A91A-E0EC-FD91-E867613CB32E}"/>
          </ac:spMkLst>
        </pc:spChg>
        <pc:spChg chg="mod">
          <ac:chgData name="Zeeky 张强" userId="e101f5870156e8d9" providerId="LiveId" clId="{0A9967F8-6EFC-4DF3-85B9-BD977E9C7173}" dt="2022-06-27T08:40:21.669" v="518" actId="3064"/>
          <ac:spMkLst>
            <pc:docMk/>
            <pc:sldMk cId="1467079422" sldId="323"/>
            <ac:spMk id="119" creationId="{64AD0E8E-E395-462A-02C5-21656864582E}"/>
          </ac:spMkLst>
        </pc:spChg>
        <pc:grpChg chg="add mod">
          <ac:chgData name="Zeeky 张强" userId="e101f5870156e8d9" providerId="LiveId" clId="{0A9967F8-6EFC-4DF3-85B9-BD977E9C7173}" dt="2022-06-27T12:02:42.836" v="1258" actId="164"/>
          <ac:grpSpMkLst>
            <pc:docMk/>
            <pc:sldMk cId="1467079422" sldId="323"/>
            <ac:grpSpMk id="6" creationId="{7D837570-0F88-836E-1B3C-71FDCE3EFD37}"/>
          </ac:grpSpMkLst>
        </pc:grpChg>
        <pc:grpChg chg="del">
          <ac:chgData name="Zeeky 张强" userId="e101f5870156e8d9" providerId="LiveId" clId="{0A9967F8-6EFC-4DF3-85B9-BD977E9C7173}" dt="2022-06-27T11:58:21.887" v="1205" actId="165"/>
          <ac:grpSpMkLst>
            <pc:docMk/>
            <pc:sldMk cId="1467079422" sldId="323"/>
            <ac:grpSpMk id="69" creationId="{D5F2488F-4522-0CDA-8C38-B46F7DA2EC80}"/>
          </ac:grpSpMkLst>
        </pc:grpChg>
        <pc:grpChg chg="add mod">
          <ac:chgData name="Zeeky 张强" userId="e101f5870156e8d9" providerId="LiveId" clId="{0A9967F8-6EFC-4DF3-85B9-BD977E9C7173}" dt="2022-06-27T12:02:42.836" v="1258" actId="164"/>
          <ac:grpSpMkLst>
            <pc:docMk/>
            <pc:sldMk cId="1467079422" sldId="323"/>
            <ac:grpSpMk id="73" creationId="{9EB50FB0-38A7-DB6B-A59B-8CC55B517737}"/>
          </ac:grpSpMkLst>
        </pc:grpChg>
      </pc:sldChg>
      <pc:sldChg chg="addSp delSp modSp mod chgLayout">
        <pc:chgData name="Zeeky 张强" userId="e101f5870156e8d9" providerId="LiveId" clId="{0A9967F8-6EFC-4DF3-85B9-BD977E9C7173}" dt="2022-06-27T11:55:06.513" v="1185" actId="1076"/>
        <pc:sldMkLst>
          <pc:docMk/>
          <pc:sldMk cId="507755971" sldId="324"/>
        </pc:sldMkLst>
        <pc:spChg chg="mod topLvl">
          <ac:chgData name="Zeeky 张强" userId="e101f5870156e8d9" providerId="LiveId" clId="{0A9967F8-6EFC-4DF3-85B9-BD977E9C7173}" dt="2022-06-27T11:55:01.830" v="1183" actId="164"/>
          <ac:spMkLst>
            <pc:docMk/>
            <pc:sldMk cId="507755971" sldId="324"/>
            <ac:spMk id="3" creationId="{1BB49402-3103-17DD-DE46-775C5F067C59}"/>
          </ac:spMkLst>
        </pc:spChg>
        <pc:spChg chg="mod">
          <ac:chgData name="Zeeky 张强" userId="e101f5870156e8d9" providerId="LiveId" clId="{0A9967F8-6EFC-4DF3-85B9-BD977E9C7173}" dt="2022-06-27T08:39:26.430" v="513" actId="3064"/>
          <ac:spMkLst>
            <pc:docMk/>
            <pc:sldMk cId="507755971" sldId="324"/>
            <ac:spMk id="4" creationId="{FAF83BFE-A7E0-68B6-78B9-2F9BF3D37B0B}"/>
          </ac:spMkLst>
        </pc:spChg>
        <pc:spChg chg="mod topLvl">
          <ac:chgData name="Zeeky 张强" userId="e101f5870156e8d9" providerId="LiveId" clId="{0A9967F8-6EFC-4DF3-85B9-BD977E9C7173}" dt="2022-06-27T11:55:01.830" v="1183" actId="164"/>
          <ac:spMkLst>
            <pc:docMk/>
            <pc:sldMk cId="507755971" sldId="324"/>
            <ac:spMk id="5" creationId="{687A7D7E-0AC3-C0F3-78D3-15E1DB7BBAD1}"/>
          </ac:spMkLst>
        </pc:spChg>
        <pc:spChg chg="mod topLvl">
          <ac:chgData name="Zeeky 张强" userId="e101f5870156e8d9" providerId="LiveId" clId="{0A9967F8-6EFC-4DF3-85B9-BD977E9C7173}" dt="2022-06-27T11:55:01.830" v="1183" actId="164"/>
          <ac:spMkLst>
            <pc:docMk/>
            <pc:sldMk cId="507755971" sldId="324"/>
            <ac:spMk id="11" creationId="{D520CD62-9C26-7A12-C41B-5CE9B473862F}"/>
          </ac:spMkLst>
        </pc:spChg>
        <pc:spChg chg="mod topLvl">
          <ac:chgData name="Zeeky 张强" userId="e101f5870156e8d9" providerId="LiveId" clId="{0A9967F8-6EFC-4DF3-85B9-BD977E9C7173}" dt="2022-06-27T11:55:01.830" v="1183" actId="164"/>
          <ac:spMkLst>
            <pc:docMk/>
            <pc:sldMk cId="507755971" sldId="324"/>
            <ac:spMk id="13" creationId="{0B9CC3BC-1FDE-2F23-8160-9CE3F47349F5}"/>
          </ac:spMkLst>
        </pc:spChg>
        <pc:spChg chg="mod topLvl">
          <ac:chgData name="Zeeky 张强" userId="e101f5870156e8d9" providerId="LiveId" clId="{0A9967F8-6EFC-4DF3-85B9-BD977E9C7173}" dt="2022-06-27T11:55:01.830" v="1183" actId="164"/>
          <ac:spMkLst>
            <pc:docMk/>
            <pc:sldMk cId="507755971" sldId="324"/>
            <ac:spMk id="14" creationId="{135E1708-2DB2-9E08-A0C5-18A1AC061008}"/>
          </ac:spMkLst>
        </pc:spChg>
        <pc:spChg chg="mod">
          <ac:chgData name="Zeeky 张强" userId="e101f5870156e8d9" providerId="LiveId" clId="{0A9967F8-6EFC-4DF3-85B9-BD977E9C7173}" dt="2022-06-27T08:35:21.657" v="442" actId="3064"/>
          <ac:spMkLst>
            <pc:docMk/>
            <pc:sldMk cId="507755971" sldId="324"/>
            <ac:spMk id="15" creationId="{0A3E772D-0292-69BB-58CE-03ACB49400A0}"/>
          </ac:spMkLst>
        </pc:spChg>
        <pc:spChg chg="mod topLvl">
          <ac:chgData name="Zeeky 张强" userId="e101f5870156e8d9" providerId="LiveId" clId="{0A9967F8-6EFC-4DF3-85B9-BD977E9C7173}" dt="2022-06-27T11:55:01.830" v="1183" actId="164"/>
          <ac:spMkLst>
            <pc:docMk/>
            <pc:sldMk cId="507755971" sldId="324"/>
            <ac:spMk id="17" creationId="{22B95593-6394-6FD3-4ADC-AD67D7A1663F}"/>
          </ac:spMkLst>
        </pc:spChg>
        <pc:spChg chg="mod topLvl">
          <ac:chgData name="Zeeky 张强" userId="e101f5870156e8d9" providerId="LiveId" clId="{0A9967F8-6EFC-4DF3-85B9-BD977E9C7173}" dt="2022-06-27T11:55:01.830" v="1183" actId="164"/>
          <ac:spMkLst>
            <pc:docMk/>
            <pc:sldMk cId="507755971" sldId="324"/>
            <ac:spMk id="18" creationId="{EDB89685-AA2A-7A56-67D9-19A34F3349B1}"/>
          </ac:spMkLst>
        </pc:spChg>
        <pc:spChg chg="mod topLvl">
          <ac:chgData name="Zeeky 张强" userId="e101f5870156e8d9" providerId="LiveId" clId="{0A9967F8-6EFC-4DF3-85B9-BD977E9C7173}" dt="2022-06-27T11:55:01.830" v="1183" actId="164"/>
          <ac:spMkLst>
            <pc:docMk/>
            <pc:sldMk cId="507755971" sldId="324"/>
            <ac:spMk id="19" creationId="{52751834-661A-74CE-7A9B-4A2095A49A3C}"/>
          </ac:spMkLst>
        </pc:spChg>
        <pc:spChg chg="mod topLvl">
          <ac:chgData name="Zeeky 张强" userId="e101f5870156e8d9" providerId="LiveId" clId="{0A9967F8-6EFC-4DF3-85B9-BD977E9C7173}" dt="2022-06-27T11:55:01.830" v="1183" actId="164"/>
          <ac:spMkLst>
            <pc:docMk/>
            <pc:sldMk cId="507755971" sldId="324"/>
            <ac:spMk id="20" creationId="{FE7C037D-4C80-AB96-8235-B15A81DD8606}"/>
          </ac:spMkLst>
        </pc:spChg>
        <pc:spChg chg="mod topLvl">
          <ac:chgData name="Zeeky 张强" userId="e101f5870156e8d9" providerId="LiveId" clId="{0A9967F8-6EFC-4DF3-85B9-BD977E9C7173}" dt="2022-06-27T11:55:01.830" v="1183" actId="164"/>
          <ac:spMkLst>
            <pc:docMk/>
            <pc:sldMk cId="507755971" sldId="324"/>
            <ac:spMk id="21" creationId="{B7AB140A-6514-3693-95F3-B21AE10CD8E3}"/>
          </ac:spMkLst>
        </pc:spChg>
        <pc:spChg chg="mod topLvl">
          <ac:chgData name="Zeeky 张强" userId="e101f5870156e8d9" providerId="LiveId" clId="{0A9967F8-6EFC-4DF3-85B9-BD977E9C7173}" dt="2022-06-27T11:55:01.830" v="1183" actId="164"/>
          <ac:spMkLst>
            <pc:docMk/>
            <pc:sldMk cId="507755971" sldId="324"/>
            <ac:spMk id="22" creationId="{753B484E-FBAF-BE41-B4D1-3E7FC5187572}"/>
          </ac:spMkLst>
        </pc:spChg>
        <pc:spChg chg="mod topLvl">
          <ac:chgData name="Zeeky 张强" userId="e101f5870156e8d9" providerId="LiveId" clId="{0A9967F8-6EFC-4DF3-85B9-BD977E9C7173}" dt="2022-06-27T11:55:01.830" v="1183" actId="164"/>
          <ac:spMkLst>
            <pc:docMk/>
            <pc:sldMk cId="507755971" sldId="324"/>
            <ac:spMk id="23" creationId="{31571487-3AD4-5AB1-3E8C-7EE3CF3F84DF}"/>
          </ac:spMkLst>
        </pc:spChg>
        <pc:spChg chg="mod topLvl">
          <ac:chgData name="Zeeky 张强" userId="e101f5870156e8d9" providerId="LiveId" clId="{0A9967F8-6EFC-4DF3-85B9-BD977E9C7173}" dt="2022-06-27T11:55:01.830" v="1183" actId="164"/>
          <ac:spMkLst>
            <pc:docMk/>
            <pc:sldMk cId="507755971" sldId="324"/>
            <ac:spMk id="24" creationId="{E7C12183-D7F6-A6DF-1D90-A6FDAF6BFF99}"/>
          </ac:spMkLst>
        </pc:spChg>
        <pc:spChg chg="mod topLvl">
          <ac:chgData name="Zeeky 张强" userId="e101f5870156e8d9" providerId="LiveId" clId="{0A9967F8-6EFC-4DF3-85B9-BD977E9C7173}" dt="2022-06-27T11:55:01.830" v="1183" actId="164"/>
          <ac:spMkLst>
            <pc:docMk/>
            <pc:sldMk cId="507755971" sldId="324"/>
            <ac:spMk id="25" creationId="{A90854BD-98B2-94E4-0151-535F8972EE51}"/>
          </ac:spMkLst>
        </pc:spChg>
        <pc:spChg chg="mod topLvl">
          <ac:chgData name="Zeeky 张强" userId="e101f5870156e8d9" providerId="LiveId" clId="{0A9967F8-6EFC-4DF3-85B9-BD977E9C7173}" dt="2022-06-27T11:55:01.830" v="1183" actId="164"/>
          <ac:spMkLst>
            <pc:docMk/>
            <pc:sldMk cId="507755971" sldId="324"/>
            <ac:spMk id="26" creationId="{17CBB0CA-5F88-4F1B-6C8F-9F0018A69C6E}"/>
          </ac:spMkLst>
        </pc:spChg>
        <pc:spChg chg="mod topLvl">
          <ac:chgData name="Zeeky 张强" userId="e101f5870156e8d9" providerId="LiveId" clId="{0A9967F8-6EFC-4DF3-85B9-BD977E9C7173}" dt="2022-06-27T11:55:01.830" v="1183" actId="164"/>
          <ac:spMkLst>
            <pc:docMk/>
            <pc:sldMk cId="507755971" sldId="324"/>
            <ac:spMk id="27" creationId="{71CC7E26-FF95-B156-BA27-3258042FD11E}"/>
          </ac:spMkLst>
        </pc:spChg>
        <pc:spChg chg="mod topLvl">
          <ac:chgData name="Zeeky 张强" userId="e101f5870156e8d9" providerId="LiveId" clId="{0A9967F8-6EFC-4DF3-85B9-BD977E9C7173}" dt="2022-06-27T11:55:01.830" v="1183" actId="164"/>
          <ac:spMkLst>
            <pc:docMk/>
            <pc:sldMk cId="507755971" sldId="324"/>
            <ac:spMk id="28" creationId="{629E9361-09A0-CA7F-EA8C-888883E936E3}"/>
          </ac:spMkLst>
        </pc:spChg>
        <pc:spChg chg="mod topLvl">
          <ac:chgData name="Zeeky 张强" userId="e101f5870156e8d9" providerId="LiveId" clId="{0A9967F8-6EFC-4DF3-85B9-BD977E9C7173}" dt="2022-06-27T11:55:01.830" v="1183" actId="164"/>
          <ac:spMkLst>
            <pc:docMk/>
            <pc:sldMk cId="507755971" sldId="324"/>
            <ac:spMk id="29" creationId="{042FD815-54F8-AFE8-8704-51E0EC4FC791}"/>
          </ac:spMkLst>
        </pc:spChg>
        <pc:spChg chg="mod topLvl">
          <ac:chgData name="Zeeky 张强" userId="e101f5870156e8d9" providerId="LiveId" clId="{0A9967F8-6EFC-4DF3-85B9-BD977E9C7173}" dt="2022-06-27T11:55:01.830" v="1183" actId="164"/>
          <ac:spMkLst>
            <pc:docMk/>
            <pc:sldMk cId="507755971" sldId="324"/>
            <ac:spMk id="30" creationId="{F7E67557-2381-75B4-8E2C-F223E3069C99}"/>
          </ac:spMkLst>
        </pc:spChg>
        <pc:spChg chg="mod topLvl">
          <ac:chgData name="Zeeky 张强" userId="e101f5870156e8d9" providerId="LiveId" clId="{0A9967F8-6EFC-4DF3-85B9-BD977E9C7173}" dt="2022-06-27T11:55:01.830" v="1183" actId="164"/>
          <ac:spMkLst>
            <pc:docMk/>
            <pc:sldMk cId="507755971" sldId="324"/>
            <ac:spMk id="31" creationId="{EFEB297C-9DCE-39FC-9D90-2C9F07730E9A}"/>
          </ac:spMkLst>
        </pc:spChg>
        <pc:spChg chg="mod topLvl">
          <ac:chgData name="Zeeky 张强" userId="e101f5870156e8d9" providerId="LiveId" clId="{0A9967F8-6EFC-4DF3-85B9-BD977E9C7173}" dt="2022-06-27T11:55:01.830" v="1183" actId="164"/>
          <ac:spMkLst>
            <pc:docMk/>
            <pc:sldMk cId="507755971" sldId="324"/>
            <ac:spMk id="32" creationId="{B9B52783-EA3E-ED60-ABFC-2C990175B56A}"/>
          </ac:spMkLst>
        </pc:spChg>
        <pc:spChg chg="mod topLvl">
          <ac:chgData name="Zeeky 张强" userId="e101f5870156e8d9" providerId="LiveId" clId="{0A9967F8-6EFC-4DF3-85B9-BD977E9C7173}" dt="2022-06-27T11:55:01.830" v="1183" actId="164"/>
          <ac:spMkLst>
            <pc:docMk/>
            <pc:sldMk cId="507755971" sldId="324"/>
            <ac:spMk id="33" creationId="{9CC05EDC-EBA0-2E9E-47EC-CE1E2C300CDD}"/>
          </ac:spMkLst>
        </pc:spChg>
        <pc:spChg chg="mod topLvl">
          <ac:chgData name="Zeeky 张强" userId="e101f5870156e8d9" providerId="LiveId" clId="{0A9967F8-6EFC-4DF3-85B9-BD977E9C7173}" dt="2022-06-27T11:55:01.830" v="1183" actId="164"/>
          <ac:spMkLst>
            <pc:docMk/>
            <pc:sldMk cId="507755971" sldId="324"/>
            <ac:spMk id="34" creationId="{B6686B30-EC10-0B84-B24E-F2A3787D3CAA}"/>
          </ac:spMkLst>
        </pc:spChg>
        <pc:spChg chg="mod topLvl">
          <ac:chgData name="Zeeky 张强" userId="e101f5870156e8d9" providerId="LiveId" clId="{0A9967F8-6EFC-4DF3-85B9-BD977E9C7173}" dt="2022-06-27T11:55:01.830" v="1183" actId="164"/>
          <ac:spMkLst>
            <pc:docMk/>
            <pc:sldMk cId="507755971" sldId="324"/>
            <ac:spMk id="35" creationId="{D4B221CB-AF52-6A69-563E-60A9324F7087}"/>
          </ac:spMkLst>
        </pc:spChg>
        <pc:spChg chg="mod topLvl">
          <ac:chgData name="Zeeky 张强" userId="e101f5870156e8d9" providerId="LiveId" clId="{0A9967F8-6EFC-4DF3-85B9-BD977E9C7173}" dt="2022-06-27T11:55:01.830" v="1183" actId="164"/>
          <ac:spMkLst>
            <pc:docMk/>
            <pc:sldMk cId="507755971" sldId="324"/>
            <ac:spMk id="36" creationId="{BBE7163D-F760-ED12-1CD3-9DEFD516B178}"/>
          </ac:spMkLst>
        </pc:spChg>
        <pc:spChg chg="mod topLvl">
          <ac:chgData name="Zeeky 张强" userId="e101f5870156e8d9" providerId="LiveId" clId="{0A9967F8-6EFC-4DF3-85B9-BD977E9C7173}" dt="2022-06-27T11:55:01.830" v="1183" actId="164"/>
          <ac:spMkLst>
            <pc:docMk/>
            <pc:sldMk cId="507755971" sldId="324"/>
            <ac:spMk id="37" creationId="{3DE6F722-7A0E-0D32-80B6-B0C8ABCA6ADE}"/>
          </ac:spMkLst>
        </pc:spChg>
        <pc:spChg chg="mod topLvl">
          <ac:chgData name="Zeeky 张强" userId="e101f5870156e8d9" providerId="LiveId" clId="{0A9967F8-6EFC-4DF3-85B9-BD977E9C7173}" dt="2022-06-27T11:55:01.830" v="1183" actId="164"/>
          <ac:spMkLst>
            <pc:docMk/>
            <pc:sldMk cId="507755971" sldId="324"/>
            <ac:spMk id="38" creationId="{6CCE8C8A-641C-2249-D749-82A56C0D639C}"/>
          </ac:spMkLst>
        </pc:spChg>
        <pc:spChg chg="mod topLvl">
          <ac:chgData name="Zeeky 张强" userId="e101f5870156e8d9" providerId="LiveId" clId="{0A9967F8-6EFC-4DF3-85B9-BD977E9C7173}" dt="2022-06-27T11:55:01.830" v="1183" actId="164"/>
          <ac:spMkLst>
            <pc:docMk/>
            <pc:sldMk cId="507755971" sldId="324"/>
            <ac:spMk id="39" creationId="{278A1FB2-1777-9E06-7BBB-7D365CDF5095}"/>
          </ac:spMkLst>
        </pc:spChg>
        <pc:spChg chg="mod topLvl">
          <ac:chgData name="Zeeky 张强" userId="e101f5870156e8d9" providerId="LiveId" clId="{0A9967F8-6EFC-4DF3-85B9-BD977E9C7173}" dt="2022-06-27T11:55:01.830" v="1183" actId="164"/>
          <ac:spMkLst>
            <pc:docMk/>
            <pc:sldMk cId="507755971" sldId="324"/>
            <ac:spMk id="40" creationId="{BC896E22-C30B-AB7E-B5BD-1CED2D2EB87A}"/>
          </ac:spMkLst>
        </pc:spChg>
        <pc:spChg chg="mod topLvl">
          <ac:chgData name="Zeeky 张强" userId="e101f5870156e8d9" providerId="LiveId" clId="{0A9967F8-6EFC-4DF3-85B9-BD977E9C7173}" dt="2022-06-27T11:55:01.830" v="1183" actId="164"/>
          <ac:spMkLst>
            <pc:docMk/>
            <pc:sldMk cId="507755971" sldId="324"/>
            <ac:spMk id="41" creationId="{6CE598FD-E31A-7974-2F8D-0266810A03A3}"/>
          </ac:spMkLst>
        </pc:spChg>
        <pc:spChg chg="mod topLvl">
          <ac:chgData name="Zeeky 张强" userId="e101f5870156e8d9" providerId="LiveId" clId="{0A9967F8-6EFC-4DF3-85B9-BD977E9C7173}" dt="2022-06-27T11:55:01.830" v="1183" actId="164"/>
          <ac:spMkLst>
            <pc:docMk/>
            <pc:sldMk cId="507755971" sldId="324"/>
            <ac:spMk id="42" creationId="{1286EF4C-B4BA-E00E-E5D9-D6CB3198B8DD}"/>
          </ac:spMkLst>
        </pc:spChg>
        <pc:spChg chg="mod topLvl">
          <ac:chgData name="Zeeky 张强" userId="e101f5870156e8d9" providerId="LiveId" clId="{0A9967F8-6EFC-4DF3-85B9-BD977E9C7173}" dt="2022-06-27T11:55:01.830" v="1183" actId="164"/>
          <ac:spMkLst>
            <pc:docMk/>
            <pc:sldMk cId="507755971" sldId="324"/>
            <ac:spMk id="43" creationId="{80AAC77D-583A-1823-63C3-6C18452E2A45}"/>
          </ac:spMkLst>
        </pc:spChg>
        <pc:spChg chg="mod topLvl">
          <ac:chgData name="Zeeky 张强" userId="e101f5870156e8d9" providerId="LiveId" clId="{0A9967F8-6EFC-4DF3-85B9-BD977E9C7173}" dt="2022-06-27T11:55:01.830" v="1183" actId="164"/>
          <ac:spMkLst>
            <pc:docMk/>
            <pc:sldMk cId="507755971" sldId="324"/>
            <ac:spMk id="44" creationId="{4608EC4A-1A67-8FC5-B69C-AA91388A2A16}"/>
          </ac:spMkLst>
        </pc:spChg>
        <pc:spChg chg="mod topLvl">
          <ac:chgData name="Zeeky 张强" userId="e101f5870156e8d9" providerId="LiveId" clId="{0A9967F8-6EFC-4DF3-85B9-BD977E9C7173}" dt="2022-06-27T11:55:01.830" v="1183" actId="164"/>
          <ac:spMkLst>
            <pc:docMk/>
            <pc:sldMk cId="507755971" sldId="324"/>
            <ac:spMk id="45" creationId="{29AA5E8C-FE4A-98FA-5E13-5D4D93186DDB}"/>
          </ac:spMkLst>
        </pc:spChg>
        <pc:spChg chg="mod topLvl">
          <ac:chgData name="Zeeky 张强" userId="e101f5870156e8d9" providerId="LiveId" clId="{0A9967F8-6EFC-4DF3-85B9-BD977E9C7173}" dt="2022-06-27T11:55:01.830" v="1183" actId="164"/>
          <ac:spMkLst>
            <pc:docMk/>
            <pc:sldMk cId="507755971" sldId="324"/>
            <ac:spMk id="46" creationId="{C7CED4F3-5676-C50B-D6B5-720E6A8EA8A4}"/>
          </ac:spMkLst>
        </pc:spChg>
        <pc:spChg chg="mod topLvl">
          <ac:chgData name="Zeeky 张强" userId="e101f5870156e8d9" providerId="LiveId" clId="{0A9967F8-6EFC-4DF3-85B9-BD977E9C7173}" dt="2022-06-27T11:55:01.830" v="1183" actId="164"/>
          <ac:spMkLst>
            <pc:docMk/>
            <pc:sldMk cId="507755971" sldId="324"/>
            <ac:spMk id="47" creationId="{74E5CA77-0425-5118-1C60-92421D8774B3}"/>
          </ac:spMkLst>
        </pc:spChg>
        <pc:spChg chg="mod topLvl">
          <ac:chgData name="Zeeky 张强" userId="e101f5870156e8d9" providerId="LiveId" clId="{0A9967F8-6EFC-4DF3-85B9-BD977E9C7173}" dt="2022-06-27T11:55:01.830" v="1183" actId="164"/>
          <ac:spMkLst>
            <pc:docMk/>
            <pc:sldMk cId="507755971" sldId="324"/>
            <ac:spMk id="48" creationId="{4827A8A8-4376-0B5F-D47F-6FC15F81EDEC}"/>
          </ac:spMkLst>
        </pc:spChg>
        <pc:spChg chg="mod topLvl">
          <ac:chgData name="Zeeky 张强" userId="e101f5870156e8d9" providerId="LiveId" clId="{0A9967F8-6EFC-4DF3-85B9-BD977E9C7173}" dt="2022-06-27T11:55:01.830" v="1183" actId="164"/>
          <ac:spMkLst>
            <pc:docMk/>
            <pc:sldMk cId="507755971" sldId="324"/>
            <ac:spMk id="49" creationId="{B5CD215B-9950-382D-B536-1BFF9DA93840}"/>
          </ac:spMkLst>
        </pc:spChg>
        <pc:spChg chg="mod topLvl">
          <ac:chgData name="Zeeky 张强" userId="e101f5870156e8d9" providerId="LiveId" clId="{0A9967F8-6EFC-4DF3-85B9-BD977E9C7173}" dt="2022-06-27T11:55:01.830" v="1183" actId="164"/>
          <ac:spMkLst>
            <pc:docMk/>
            <pc:sldMk cId="507755971" sldId="324"/>
            <ac:spMk id="50" creationId="{ACFA8FF9-08E7-6288-9785-2F0130DEA340}"/>
          </ac:spMkLst>
        </pc:spChg>
        <pc:spChg chg="mod topLvl">
          <ac:chgData name="Zeeky 张强" userId="e101f5870156e8d9" providerId="LiveId" clId="{0A9967F8-6EFC-4DF3-85B9-BD977E9C7173}" dt="2022-06-27T11:55:01.830" v="1183" actId="164"/>
          <ac:spMkLst>
            <pc:docMk/>
            <pc:sldMk cId="507755971" sldId="324"/>
            <ac:spMk id="51" creationId="{443F69EE-3B92-B2FE-8950-499012575B72}"/>
          </ac:spMkLst>
        </pc:spChg>
        <pc:spChg chg="mod topLvl">
          <ac:chgData name="Zeeky 张强" userId="e101f5870156e8d9" providerId="LiveId" clId="{0A9967F8-6EFC-4DF3-85B9-BD977E9C7173}" dt="2022-06-27T11:55:01.830" v="1183" actId="164"/>
          <ac:spMkLst>
            <pc:docMk/>
            <pc:sldMk cId="507755971" sldId="324"/>
            <ac:spMk id="52" creationId="{82C8B7E8-11A5-9C15-4E96-D01B43942FAE}"/>
          </ac:spMkLst>
        </pc:spChg>
        <pc:spChg chg="mod topLvl">
          <ac:chgData name="Zeeky 张强" userId="e101f5870156e8d9" providerId="LiveId" clId="{0A9967F8-6EFC-4DF3-85B9-BD977E9C7173}" dt="2022-06-27T11:55:01.830" v="1183" actId="164"/>
          <ac:spMkLst>
            <pc:docMk/>
            <pc:sldMk cId="507755971" sldId="324"/>
            <ac:spMk id="53" creationId="{9D3F6A23-1C1B-2A10-D82D-9A74C1EDAF40}"/>
          </ac:spMkLst>
        </pc:spChg>
        <pc:spChg chg="mod topLvl">
          <ac:chgData name="Zeeky 张强" userId="e101f5870156e8d9" providerId="LiveId" clId="{0A9967F8-6EFC-4DF3-85B9-BD977E9C7173}" dt="2022-06-27T11:55:01.830" v="1183" actId="164"/>
          <ac:spMkLst>
            <pc:docMk/>
            <pc:sldMk cId="507755971" sldId="324"/>
            <ac:spMk id="54" creationId="{CA4DEA02-E8B3-2CC2-DF4E-7D4FF752EF3C}"/>
          </ac:spMkLst>
        </pc:spChg>
        <pc:spChg chg="mod topLvl">
          <ac:chgData name="Zeeky 张强" userId="e101f5870156e8d9" providerId="LiveId" clId="{0A9967F8-6EFC-4DF3-85B9-BD977E9C7173}" dt="2022-06-27T11:55:01.830" v="1183" actId="164"/>
          <ac:spMkLst>
            <pc:docMk/>
            <pc:sldMk cId="507755971" sldId="324"/>
            <ac:spMk id="55" creationId="{8132057A-B51A-CA08-6682-76BDF8AB6D01}"/>
          </ac:spMkLst>
        </pc:spChg>
        <pc:spChg chg="mod topLvl">
          <ac:chgData name="Zeeky 张强" userId="e101f5870156e8d9" providerId="LiveId" clId="{0A9967F8-6EFC-4DF3-85B9-BD977E9C7173}" dt="2022-06-27T11:55:01.830" v="1183" actId="164"/>
          <ac:spMkLst>
            <pc:docMk/>
            <pc:sldMk cId="507755971" sldId="324"/>
            <ac:spMk id="56" creationId="{8065BA6F-AF5F-AD19-2F4B-376AF9A95C70}"/>
          </ac:spMkLst>
        </pc:spChg>
        <pc:spChg chg="mod topLvl">
          <ac:chgData name="Zeeky 张强" userId="e101f5870156e8d9" providerId="LiveId" clId="{0A9967F8-6EFC-4DF3-85B9-BD977E9C7173}" dt="2022-06-27T11:55:01.830" v="1183" actId="164"/>
          <ac:spMkLst>
            <pc:docMk/>
            <pc:sldMk cId="507755971" sldId="324"/>
            <ac:spMk id="57" creationId="{599636F1-2EDC-B454-AACA-35FD6C3DC2C4}"/>
          </ac:spMkLst>
        </pc:spChg>
        <pc:spChg chg="mod topLvl">
          <ac:chgData name="Zeeky 张强" userId="e101f5870156e8d9" providerId="LiveId" clId="{0A9967F8-6EFC-4DF3-85B9-BD977E9C7173}" dt="2022-06-27T11:55:01.830" v="1183" actId="164"/>
          <ac:spMkLst>
            <pc:docMk/>
            <pc:sldMk cId="507755971" sldId="324"/>
            <ac:spMk id="58" creationId="{13A7D442-D019-F008-5601-4F903A730FC3}"/>
          </ac:spMkLst>
        </pc:spChg>
        <pc:spChg chg="mod topLvl">
          <ac:chgData name="Zeeky 张强" userId="e101f5870156e8d9" providerId="LiveId" clId="{0A9967F8-6EFC-4DF3-85B9-BD977E9C7173}" dt="2022-06-27T11:55:01.830" v="1183" actId="164"/>
          <ac:spMkLst>
            <pc:docMk/>
            <pc:sldMk cId="507755971" sldId="324"/>
            <ac:spMk id="59" creationId="{D382A85D-C0EF-0A42-56CC-6FB0A3B506FA}"/>
          </ac:spMkLst>
        </pc:spChg>
        <pc:spChg chg="mod topLvl">
          <ac:chgData name="Zeeky 张强" userId="e101f5870156e8d9" providerId="LiveId" clId="{0A9967F8-6EFC-4DF3-85B9-BD977E9C7173}" dt="2022-06-27T11:55:01.830" v="1183" actId="164"/>
          <ac:spMkLst>
            <pc:docMk/>
            <pc:sldMk cId="507755971" sldId="324"/>
            <ac:spMk id="60" creationId="{1D9007FF-DD7B-42C2-3288-8DB5360FA5B6}"/>
          </ac:spMkLst>
        </pc:spChg>
        <pc:spChg chg="mod topLvl">
          <ac:chgData name="Zeeky 张强" userId="e101f5870156e8d9" providerId="LiveId" clId="{0A9967F8-6EFC-4DF3-85B9-BD977E9C7173}" dt="2022-06-27T11:55:01.830" v="1183" actId="164"/>
          <ac:spMkLst>
            <pc:docMk/>
            <pc:sldMk cId="507755971" sldId="324"/>
            <ac:spMk id="61" creationId="{F821CC29-7EC9-C2A6-5EA2-4ABBFC9551F7}"/>
          </ac:spMkLst>
        </pc:spChg>
        <pc:spChg chg="mod topLvl">
          <ac:chgData name="Zeeky 张强" userId="e101f5870156e8d9" providerId="LiveId" clId="{0A9967F8-6EFC-4DF3-85B9-BD977E9C7173}" dt="2022-06-27T11:55:01.830" v="1183" actId="164"/>
          <ac:spMkLst>
            <pc:docMk/>
            <pc:sldMk cId="507755971" sldId="324"/>
            <ac:spMk id="62" creationId="{3BE56E6C-747D-0DED-77DF-61011B8D25CA}"/>
          </ac:spMkLst>
        </pc:spChg>
        <pc:spChg chg="mod topLvl">
          <ac:chgData name="Zeeky 张强" userId="e101f5870156e8d9" providerId="LiveId" clId="{0A9967F8-6EFC-4DF3-85B9-BD977E9C7173}" dt="2022-06-27T11:55:01.830" v="1183" actId="164"/>
          <ac:spMkLst>
            <pc:docMk/>
            <pc:sldMk cId="507755971" sldId="324"/>
            <ac:spMk id="63" creationId="{867014E7-0F50-6FF6-ACF1-B416DA317140}"/>
          </ac:spMkLst>
        </pc:spChg>
        <pc:spChg chg="mod topLvl">
          <ac:chgData name="Zeeky 张强" userId="e101f5870156e8d9" providerId="LiveId" clId="{0A9967F8-6EFC-4DF3-85B9-BD977E9C7173}" dt="2022-06-27T11:55:01.830" v="1183" actId="164"/>
          <ac:spMkLst>
            <pc:docMk/>
            <pc:sldMk cId="507755971" sldId="324"/>
            <ac:spMk id="64" creationId="{1DED54DE-2E15-A80A-54C7-6CFD08823E5A}"/>
          </ac:spMkLst>
        </pc:spChg>
        <pc:spChg chg="mod topLvl">
          <ac:chgData name="Zeeky 张强" userId="e101f5870156e8d9" providerId="LiveId" clId="{0A9967F8-6EFC-4DF3-85B9-BD977E9C7173}" dt="2022-06-27T11:55:01.830" v="1183" actId="164"/>
          <ac:spMkLst>
            <pc:docMk/>
            <pc:sldMk cId="507755971" sldId="324"/>
            <ac:spMk id="65" creationId="{F46C978C-066A-180A-0BF8-C71581A3D66B}"/>
          </ac:spMkLst>
        </pc:spChg>
        <pc:spChg chg="mod">
          <ac:chgData name="Zeeky 张强" userId="e101f5870156e8d9" providerId="LiveId" clId="{0A9967F8-6EFC-4DF3-85B9-BD977E9C7173}" dt="2022-06-27T08:35:21.657" v="442" actId="3064"/>
          <ac:spMkLst>
            <pc:docMk/>
            <pc:sldMk cId="507755971" sldId="324"/>
            <ac:spMk id="73" creationId="{1299FB2D-ADF9-12D2-DA78-C6142BF7029C}"/>
          </ac:spMkLst>
        </pc:spChg>
        <pc:spChg chg="mod">
          <ac:chgData name="Zeeky 张强" userId="e101f5870156e8d9" providerId="LiveId" clId="{0A9967F8-6EFC-4DF3-85B9-BD977E9C7173}" dt="2022-06-27T08:35:21.657" v="442" actId="3064"/>
          <ac:spMkLst>
            <pc:docMk/>
            <pc:sldMk cId="507755971" sldId="324"/>
            <ac:spMk id="74" creationId="{7DDF798B-B450-6B89-5838-4706E69E87ED}"/>
          </ac:spMkLst>
        </pc:spChg>
        <pc:spChg chg="mod ord">
          <ac:chgData name="Zeeky 张强" userId="e101f5870156e8d9" providerId="LiveId" clId="{0A9967F8-6EFC-4DF3-85B9-BD977E9C7173}" dt="2022-06-27T08:31:28.388" v="394" actId="700"/>
          <ac:spMkLst>
            <pc:docMk/>
            <pc:sldMk cId="507755971" sldId="324"/>
            <ac:spMk id="85" creationId="{E53EAE17-889C-ADE6-2B23-4297611C64E2}"/>
          </ac:spMkLst>
        </pc:spChg>
        <pc:spChg chg="mod ord">
          <ac:chgData name="Zeeky 张强" userId="e101f5870156e8d9" providerId="LiveId" clId="{0A9967F8-6EFC-4DF3-85B9-BD977E9C7173}" dt="2022-06-27T08:31:28.388" v="394" actId="700"/>
          <ac:spMkLst>
            <pc:docMk/>
            <pc:sldMk cId="507755971" sldId="324"/>
            <ac:spMk id="86" creationId="{F4A121F3-541C-A4DA-8596-40C296B47F0F}"/>
          </ac:spMkLst>
        </pc:spChg>
        <pc:spChg chg="mod ord">
          <ac:chgData name="Zeeky 张强" userId="e101f5870156e8d9" providerId="LiveId" clId="{0A9967F8-6EFC-4DF3-85B9-BD977E9C7173}" dt="2022-06-27T08:31:28.388" v="394" actId="700"/>
          <ac:spMkLst>
            <pc:docMk/>
            <pc:sldMk cId="507755971" sldId="324"/>
            <ac:spMk id="87" creationId="{44C7CFBE-10E0-276C-2330-9FBDC154646A}"/>
          </ac:spMkLst>
        </pc:spChg>
        <pc:grpChg chg="add mod">
          <ac:chgData name="Zeeky 张强" userId="e101f5870156e8d9" providerId="LiveId" clId="{0A9967F8-6EFC-4DF3-85B9-BD977E9C7173}" dt="2022-06-27T11:55:06.513" v="1185" actId="1076"/>
          <ac:grpSpMkLst>
            <pc:docMk/>
            <pc:sldMk cId="507755971" sldId="324"/>
            <ac:grpSpMk id="2" creationId="{42E9063A-8EFA-C407-9960-B2F20705D443}"/>
          </ac:grpSpMkLst>
        </pc:grpChg>
        <pc:grpChg chg="del">
          <ac:chgData name="Zeeky 张强" userId="e101f5870156e8d9" providerId="LiveId" clId="{0A9967F8-6EFC-4DF3-85B9-BD977E9C7173}" dt="2022-06-27T11:50:55.943" v="1166" actId="165"/>
          <ac:grpSpMkLst>
            <pc:docMk/>
            <pc:sldMk cId="507755971" sldId="324"/>
            <ac:grpSpMk id="66" creationId="{5B2C8520-D0D4-07B4-3DEB-A0E7BDDAF86D}"/>
          </ac:grpSpMkLst>
        </pc:grpChg>
      </pc:sldChg>
      <pc:sldChg chg="delSp modSp mod chgLayout">
        <pc:chgData name="Zeeky 张强" userId="e101f5870156e8d9" providerId="LiveId" clId="{0A9967F8-6EFC-4DF3-85B9-BD977E9C7173}" dt="2022-06-27T08:41:44.337" v="543"/>
        <pc:sldMkLst>
          <pc:docMk/>
          <pc:sldMk cId="3113231767" sldId="326"/>
        </pc:sldMkLst>
        <pc:spChg chg="mod ord">
          <ac:chgData name="Zeeky 张强" userId="e101f5870156e8d9" providerId="LiveId" clId="{0A9967F8-6EFC-4DF3-85B9-BD977E9C7173}" dt="2022-06-27T08:31:35.354" v="395" actId="700"/>
          <ac:spMkLst>
            <pc:docMk/>
            <pc:sldMk cId="3113231767" sldId="326"/>
            <ac:spMk id="2" creationId="{7644B499-5BEA-4FCE-EE1C-17390035BC76}"/>
          </ac:spMkLst>
        </pc:spChg>
        <pc:spChg chg="mod ord">
          <ac:chgData name="Zeeky 张强" userId="e101f5870156e8d9" providerId="LiveId" clId="{0A9967F8-6EFC-4DF3-85B9-BD977E9C7173}" dt="2022-06-27T08:31:35.354" v="395" actId="700"/>
          <ac:spMkLst>
            <pc:docMk/>
            <pc:sldMk cId="3113231767" sldId="326"/>
            <ac:spMk id="3" creationId="{8D4F3D66-0FAA-F89E-6842-0C5866022AAF}"/>
          </ac:spMkLst>
        </pc:spChg>
        <pc:spChg chg="mod ord">
          <ac:chgData name="Zeeky 张强" userId="e101f5870156e8d9" providerId="LiveId" clId="{0A9967F8-6EFC-4DF3-85B9-BD977E9C7173}" dt="2022-06-27T08:31:35.354" v="395" actId="700"/>
          <ac:spMkLst>
            <pc:docMk/>
            <pc:sldMk cId="3113231767" sldId="326"/>
            <ac:spMk id="4" creationId="{BA5A9271-F7D2-3405-BBF9-DCC0798B2F4E}"/>
          </ac:spMkLst>
        </pc:spChg>
        <pc:spChg chg="mod">
          <ac:chgData name="Zeeky 张强" userId="e101f5870156e8d9" providerId="LiveId" clId="{0A9967F8-6EFC-4DF3-85B9-BD977E9C7173}" dt="2022-06-27T08:40:32.025" v="519" actId="3064"/>
          <ac:spMkLst>
            <pc:docMk/>
            <pc:sldMk cId="3113231767" sldId="326"/>
            <ac:spMk id="5" creationId="{FA6AF2EF-2F2A-6AEE-EFBA-9132083DBAE5}"/>
          </ac:spMkLst>
        </pc:spChg>
        <pc:spChg chg="mod topLvl">
          <ac:chgData name="Zeeky 张强" userId="e101f5870156e8d9" providerId="LiveId" clId="{0A9967F8-6EFC-4DF3-85B9-BD977E9C7173}" dt="2022-06-27T08:40:46.057" v="522" actId="165"/>
          <ac:spMkLst>
            <pc:docMk/>
            <pc:sldMk cId="3113231767" sldId="326"/>
            <ac:spMk id="11" creationId="{60A4CBA0-3838-10D6-7EB9-2F623ECB66AA}"/>
          </ac:spMkLst>
        </pc:spChg>
        <pc:spChg chg="mod">
          <ac:chgData name="Zeeky 张强" userId="e101f5870156e8d9" providerId="LiveId" clId="{0A9967F8-6EFC-4DF3-85B9-BD977E9C7173}" dt="2022-06-27T08:41:44.337" v="543"/>
          <ac:spMkLst>
            <pc:docMk/>
            <pc:sldMk cId="3113231767" sldId="326"/>
            <ac:spMk id="13" creationId="{27F5A588-50F9-8129-0C3A-450EDF0D2D1D}"/>
          </ac:spMkLst>
        </pc:spChg>
        <pc:spChg chg="mod">
          <ac:chgData name="Zeeky 张强" userId="e101f5870156e8d9" providerId="LiveId" clId="{0A9967F8-6EFC-4DF3-85B9-BD977E9C7173}" dt="2022-06-27T08:40:46.057" v="522" actId="165"/>
          <ac:spMkLst>
            <pc:docMk/>
            <pc:sldMk cId="3113231767" sldId="326"/>
            <ac:spMk id="51" creationId="{DA6ACF75-A20A-DDB0-4FD3-9184036A413B}"/>
          </ac:spMkLst>
        </pc:spChg>
        <pc:spChg chg="mod">
          <ac:chgData name="Zeeky 张强" userId="e101f5870156e8d9" providerId="LiveId" clId="{0A9967F8-6EFC-4DF3-85B9-BD977E9C7173}" dt="2022-06-27T08:40:46.057" v="522" actId="165"/>
          <ac:spMkLst>
            <pc:docMk/>
            <pc:sldMk cId="3113231767" sldId="326"/>
            <ac:spMk id="52" creationId="{118C2571-1F75-4DE6-19D4-834FA680738E}"/>
          </ac:spMkLst>
        </pc:spChg>
        <pc:spChg chg="mod">
          <ac:chgData name="Zeeky 张强" userId="e101f5870156e8d9" providerId="LiveId" clId="{0A9967F8-6EFC-4DF3-85B9-BD977E9C7173}" dt="2022-06-27T08:40:46.057" v="522" actId="165"/>
          <ac:spMkLst>
            <pc:docMk/>
            <pc:sldMk cId="3113231767" sldId="326"/>
            <ac:spMk id="53" creationId="{99D2ADB4-08CD-3D85-7CC3-52B8F08E2161}"/>
          </ac:spMkLst>
        </pc:spChg>
        <pc:spChg chg="mod">
          <ac:chgData name="Zeeky 张强" userId="e101f5870156e8d9" providerId="LiveId" clId="{0A9967F8-6EFC-4DF3-85B9-BD977E9C7173}" dt="2022-06-27T08:40:46.057" v="522" actId="165"/>
          <ac:spMkLst>
            <pc:docMk/>
            <pc:sldMk cId="3113231767" sldId="326"/>
            <ac:spMk id="54" creationId="{4E0EC069-672C-BC91-7DC7-426417AB682F}"/>
          </ac:spMkLst>
        </pc:spChg>
        <pc:spChg chg="mod">
          <ac:chgData name="Zeeky 张强" userId="e101f5870156e8d9" providerId="LiveId" clId="{0A9967F8-6EFC-4DF3-85B9-BD977E9C7173}" dt="2022-06-27T08:41:35.746" v="539" actId="3064"/>
          <ac:spMkLst>
            <pc:docMk/>
            <pc:sldMk cId="3113231767" sldId="326"/>
            <ac:spMk id="55" creationId="{81D8CFF0-9DFF-284B-B954-130C82D19303}"/>
          </ac:spMkLst>
        </pc:spChg>
        <pc:spChg chg="mod">
          <ac:chgData name="Zeeky 张强" userId="e101f5870156e8d9" providerId="LiveId" clId="{0A9967F8-6EFC-4DF3-85B9-BD977E9C7173}" dt="2022-06-27T08:41:35.746" v="539" actId="3064"/>
          <ac:spMkLst>
            <pc:docMk/>
            <pc:sldMk cId="3113231767" sldId="326"/>
            <ac:spMk id="56" creationId="{6E8A273A-CBFC-E7B1-B9DB-180A9A09C184}"/>
          </ac:spMkLst>
        </pc:spChg>
        <pc:spChg chg="mod">
          <ac:chgData name="Zeeky 张强" userId="e101f5870156e8d9" providerId="LiveId" clId="{0A9967F8-6EFC-4DF3-85B9-BD977E9C7173}" dt="2022-06-27T08:41:35.746" v="539" actId="3064"/>
          <ac:spMkLst>
            <pc:docMk/>
            <pc:sldMk cId="3113231767" sldId="326"/>
            <ac:spMk id="57" creationId="{4B466B29-5390-868B-18EE-F648B4A0891D}"/>
          </ac:spMkLst>
        </pc:spChg>
        <pc:spChg chg="mod">
          <ac:chgData name="Zeeky 张强" userId="e101f5870156e8d9" providerId="LiveId" clId="{0A9967F8-6EFC-4DF3-85B9-BD977E9C7173}" dt="2022-06-27T08:40:41.633" v="521" actId="3064"/>
          <ac:spMkLst>
            <pc:docMk/>
            <pc:sldMk cId="3113231767" sldId="326"/>
            <ac:spMk id="62" creationId="{2CA1D3B8-1B83-5C3E-5A22-64F93B8D4F15}"/>
          </ac:spMkLst>
        </pc:spChg>
        <pc:spChg chg="mod">
          <ac:chgData name="Zeeky 张强" userId="e101f5870156e8d9" providerId="LiveId" clId="{0A9967F8-6EFC-4DF3-85B9-BD977E9C7173}" dt="2022-06-27T08:41:44.336" v="541"/>
          <ac:spMkLst>
            <pc:docMk/>
            <pc:sldMk cId="3113231767" sldId="326"/>
            <ac:spMk id="69" creationId="{BAFD9C50-8E01-61DB-A8CE-AEAA1BD1BA6D}"/>
          </ac:spMkLst>
        </pc:spChg>
        <pc:grpChg chg="del">
          <ac:chgData name="Zeeky 张强" userId="e101f5870156e8d9" providerId="LiveId" clId="{0A9967F8-6EFC-4DF3-85B9-BD977E9C7173}" dt="2022-06-27T08:40:46.057" v="522" actId="165"/>
          <ac:grpSpMkLst>
            <pc:docMk/>
            <pc:sldMk cId="3113231767" sldId="326"/>
            <ac:grpSpMk id="12" creationId="{1460E642-7AB5-A0FD-928C-021BCE4AA262}"/>
          </ac:grpSpMkLst>
        </pc:grpChg>
        <pc:grpChg chg="mod topLvl">
          <ac:chgData name="Zeeky 张强" userId="e101f5870156e8d9" providerId="LiveId" clId="{0A9967F8-6EFC-4DF3-85B9-BD977E9C7173}" dt="2022-06-27T08:40:46.057" v="522" actId="165"/>
          <ac:grpSpMkLst>
            <pc:docMk/>
            <pc:sldMk cId="3113231767" sldId="326"/>
            <ac:grpSpMk id="50" creationId="{9DEE957C-25E1-7C85-3E42-8397743C18C0}"/>
          </ac:grpSpMkLst>
        </pc:grpChg>
      </pc:sldChg>
      <pc:sldChg chg="modSp mod chgLayout">
        <pc:chgData name="Zeeky 张强" userId="e101f5870156e8d9" providerId="LiveId" clId="{0A9967F8-6EFC-4DF3-85B9-BD977E9C7173}" dt="2022-06-27T08:59:00.794" v="893" actId="3064"/>
        <pc:sldMkLst>
          <pc:docMk/>
          <pc:sldMk cId="1589315616" sldId="328"/>
        </pc:sldMkLst>
        <pc:spChg chg="mod ord">
          <ac:chgData name="Zeeky 张强" userId="e101f5870156e8d9" providerId="LiveId" clId="{0A9967F8-6EFC-4DF3-85B9-BD977E9C7173}" dt="2022-06-27T08:31:44.585" v="396" actId="700"/>
          <ac:spMkLst>
            <pc:docMk/>
            <pc:sldMk cId="1589315616" sldId="328"/>
            <ac:spMk id="2" creationId="{700D0EF0-6FEE-79FF-498D-84FCB3D087FB}"/>
          </ac:spMkLst>
        </pc:spChg>
        <pc:spChg chg="mod ord">
          <ac:chgData name="Zeeky 张强" userId="e101f5870156e8d9" providerId="LiveId" clId="{0A9967F8-6EFC-4DF3-85B9-BD977E9C7173}" dt="2022-06-27T08:31:44.585" v="396" actId="700"/>
          <ac:spMkLst>
            <pc:docMk/>
            <pc:sldMk cId="1589315616" sldId="328"/>
            <ac:spMk id="3" creationId="{84329583-4361-1866-A231-071CDC20F5D7}"/>
          </ac:spMkLst>
        </pc:spChg>
        <pc:spChg chg="mod ord">
          <ac:chgData name="Zeeky 张强" userId="e101f5870156e8d9" providerId="LiveId" clId="{0A9967F8-6EFC-4DF3-85B9-BD977E9C7173}" dt="2022-06-27T08:31:44.585" v="396" actId="700"/>
          <ac:spMkLst>
            <pc:docMk/>
            <pc:sldMk cId="1589315616" sldId="328"/>
            <ac:spMk id="4" creationId="{9EFF0596-7D95-2622-F0D1-B6719B27D853}"/>
          </ac:spMkLst>
        </pc:spChg>
        <pc:spChg chg="mod">
          <ac:chgData name="Zeeky 张强" userId="e101f5870156e8d9" providerId="LiveId" clId="{0A9967F8-6EFC-4DF3-85B9-BD977E9C7173}" dt="2022-06-27T08:58:30.661" v="884" actId="3064"/>
          <ac:spMkLst>
            <pc:docMk/>
            <pc:sldMk cId="1589315616" sldId="328"/>
            <ac:spMk id="5" creationId="{F585E59A-AC05-DACD-41C0-2111A6587F6C}"/>
          </ac:spMkLst>
        </pc:spChg>
        <pc:spChg chg="mod">
          <ac:chgData name="Zeeky 张强" userId="e101f5870156e8d9" providerId="LiveId" clId="{0A9967F8-6EFC-4DF3-85B9-BD977E9C7173}" dt="2022-06-27T08:58:47.762" v="892" actId="3064"/>
          <ac:spMkLst>
            <pc:docMk/>
            <pc:sldMk cId="1589315616" sldId="328"/>
            <ac:spMk id="9" creationId="{D0EE3430-3EE7-CA9D-5027-F0C216D1C69E}"/>
          </ac:spMkLst>
        </pc:spChg>
        <pc:spChg chg="mod">
          <ac:chgData name="Zeeky 张强" userId="e101f5870156e8d9" providerId="LiveId" clId="{0A9967F8-6EFC-4DF3-85B9-BD977E9C7173}" dt="2022-06-27T08:59:00.794" v="893" actId="3064"/>
          <ac:spMkLst>
            <pc:docMk/>
            <pc:sldMk cId="1589315616" sldId="328"/>
            <ac:spMk id="15" creationId="{33674714-C9CA-9F22-B2D7-423322C46821}"/>
          </ac:spMkLst>
        </pc:spChg>
        <pc:spChg chg="mod">
          <ac:chgData name="Zeeky 张强" userId="e101f5870156e8d9" providerId="LiveId" clId="{0A9967F8-6EFC-4DF3-85B9-BD977E9C7173}" dt="2022-06-27T08:59:00.794" v="893" actId="3064"/>
          <ac:spMkLst>
            <pc:docMk/>
            <pc:sldMk cId="1589315616" sldId="328"/>
            <ac:spMk id="17" creationId="{D9466E5C-F885-64C1-2F57-8EB24354F4B8}"/>
          </ac:spMkLst>
        </pc:spChg>
        <pc:spChg chg="mod">
          <ac:chgData name="Zeeky 张强" userId="e101f5870156e8d9" providerId="LiveId" clId="{0A9967F8-6EFC-4DF3-85B9-BD977E9C7173}" dt="2022-06-27T08:59:00.794" v="893" actId="3064"/>
          <ac:spMkLst>
            <pc:docMk/>
            <pc:sldMk cId="1589315616" sldId="328"/>
            <ac:spMk id="46" creationId="{98FCDC60-DD57-8F3C-7AF7-4932AF655C61}"/>
          </ac:spMkLst>
        </pc:spChg>
        <pc:spChg chg="mod">
          <ac:chgData name="Zeeky 张强" userId="e101f5870156e8d9" providerId="LiveId" clId="{0A9967F8-6EFC-4DF3-85B9-BD977E9C7173}" dt="2022-06-27T08:59:00.794" v="893" actId="3064"/>
          <ac:spMkLst>
            <pc:docMk/>
            <pc:sldMk cId="1589315616" sldId="328"/>
            <ac:spMk id="47" creationId="{8F3E3FAF-C6CB-51FE-ED0A-8FE99B164AEC}"/>
          </ac:spMkLst>
        </pc:spChg>
        <pc:spChg chg="mod">
          <ac:chgData name="Zeeky 张强" userId="e101f5870156e8d9" providerId="LiveId" clId="{0A9967F8-6EFC-4DF3-85B9-BD977E9C7173}" dt="2022-06-27T08:59:00.794" v="893" actId="3064"/>
          <ac:spMkLst>
            <pc:docMk/>
            <pc:sldMk cId="1589315616" sldId="328"/>
            <ac:spMk id="48" creationId="{A5FDF60A-E2F7-AF16-0EC4-8BBD8D24A8AD}"/>
          </ac:spMkLst>
        </pc:spChg>
        <pc:spChg chg="mod">
          <ac:chgData name="Zeeky 张强" userId="e101f5870156e8d9" providerId="LiveId" clId="{0A9967F8-6EFC-4DF3-85B9-BD977E9C7173}" dt="2022-06-27T08:59:00.794" v="893" actId="3064"/>
          <ac:spMkLst>
            <pc:docMk/>
            <pc:sldMk cId="1589315616" sldId="328"/>
            <ac:spMk id="50" creationId="{01560EEE-B362-62E7-78F2-4BC3FB73299A}"/>
          </ac:spMkLst>
        </pc:spChg>
        <pc:spChg chg="mod">
          <ac:chgData name="Zeeky 张强" userId="e101f5870156e8d9" providerId="LiveId" clId="{0A9967F8-6EFC-4DF3-85B9-BD977E9C7173}" dt="2022-06-27T08:59:00.794" v="893" actId="3064"/>
          <ac:spMkLst>
            <pc:docMk/>
            <pc:sldMk cId="1589315616" sldId="328"/>
            <ac:spMk id="51" creationId="{DCCF6566-0202-9F77-2442-B8E3AED14DC6}"/>
          </ac:spMkLst>
        </pc:spChg>
        <pc:spChg chg="mod">
          <ac:chgData name="Zeeky 张强" userId="e101f5870156e8d9" providerId="LiveId" clId="{0A9967F8-6EFC-4DF3-85B9-BD977E9C7173}" dt="2022-06-27T08:59:00.794" v="893" actId="3064"/>
          <ac:spMkLst>
            <pc:docMk/>
            <pc:sldMk cId="1589315616" sldId="328"/>
            <ac:spMk id="52" creationId="{D03FEEAA-1648-3645-A585-3A26CC122FAE}"/>
          </ac:spMkLst>
        </pc:spChg>
        <pc:spChg chg="mod">
          <ac:chgData name="Zeeky 张强" userId="e101f5870156e8d9" providerId="LiveId" clId="{0A9967F8-6EFC-4DF3-85B9-BD977E9C7173}" dt="2022-06-27T08:59:00.794" v="893" actId="3064"/>
          <ac:spMkLst>
            <pc:docMk/>
            <pc:sldMk cId="1589315616" sldId="328"/>
            <ac:spMk id="53" creationId="{C9EEE0C1-B306-140B-DA05-6D93E638AEC3}"/>
          </ac:spMkLst>
        </pc:spChg>
        <pc:spChg chg="mod">
          <ac:chgData name="Zeeky 张强" userId="e101f5870156e8d9" providerId="LiveId" clId="{0A9967F8-6EFC-4DF3-85B9-BD977E9C7173}" dt="2022-06-27T08:59:00.794" v="893" actId="3064"/>
          <ac:spMkLst>
            <pc:docMk/>
            <pc:sldMk cId="1589315616" sldId="328"/>
            <ac:spMk id="54" creationId="{07D934A7-EF94-D28D-4189-BDE69DBF7F11}"/>
          </ac:spMkLst>
        </pc:spChg>
        <pc:spChg chg="mod">
          <ac:chgData name="Zeeky 张强" userId="e101f5870156e8d9" providerId="LiveId" clId="{0A9967F8-6EFC-4DF3-85B9-BD977E9C7173}" dt="2022-06-27T08:59:00.794" v="893" actId="3064"/>
          <ac:spMkLst>
            <pc:docMk/>
            <pc:sldMk cId="1589315616" sldId="328"/>
            <ac:spMk id="55" creationId="{FCA38E17-9E5C-DCA2-328A-783A2D765EEA}"/>
          </ac:spMkLst>
        </pc:spChg>
        <pc:spChg chg="mod">
          <ac:chgData name="Zeeky 张强" userId="e101f5870156e8d9" providerId="LiveId" clId="{0A9967F8-6EFC-4DF3-85B9-BD977E9C7173}" dt="2022-06-27T08:59:00.794" v="893" actId="3064"/>
          <ac:spMkLst>
            <pc:docMk/>
            <pc:sldMk cId="1589315616" sldId="328"/>
            <ac:spMk id="56" creationId="{9C9CDFAE-483E-142C-7A06-A0324D2E6F9F}"/>
          </ac:spMkLst>
        </pc:spChg>
        <pc:spChg chg="mod">
          <ac:chgData name="Zeeky 张强" userId="e101f5870156e8d9" providerId="LiveId" clId="{0A9967F8-6EFC-4DF3-85B9-BD977E9C7173}" dt="2022-06-27T08:58:36.264" v="885"/>
          <ac:spMkLst>
            <pc:docMk/>
            <pc:sldMk cId="1589315616" sldId="328"/>
            <ac:spMk id="215" creationId="{70F0932B-471B-D5C4-74A4-34E073C0AEF3}"/>
          </ac:spMkLst>
        </pc:spChg>
      </pc:sldChg>
      <pc:sldChg chg="modSp mod chgLayout">
        <pc:chgData name="Zeeky 张强" userId="e101f5870156e8d9" providerId="LiveId" clId="{0A9967F8-6EFC-4DF3-85B9-BD977E9C7173}" dt="2022-06-27T09:00:49.353" v="981" actId="3064"/>
        <pc:sldMkLst>
          <pc:docMk/>
          <pc:sldMk cId="1270645204" sldId="330"/>
        </pc:sldMkLst>
        <pc:spChg chg="mod ord">
          <ac:chgData name="Zeeky 张强" userId="e101f5870156e8d9" providerId="LiveId" clId="{0A9967F8-6EFC-4DF3-85B9-BD977E9C7173}" dt="2022-06-27T08:31:44.585" v="396" actId="700"/>
          <ac:spMkLst>
            <pc:docMk/>
            <pc:sldMk cId="1270645204" sldId="330"/>
            <ac:spMk id="2" creationId="{700D0EF0-6FEE-79FF-498D-84FCB3D087FB}"/>
          </ac:spMkLst>
        </pc:spChg>
        <pc:spChg chg="mod ord">
          <ac:chgData name="Zeeky 张强" userId="e101f5870156e8d9" providerId="LiveId" clId="{0A9967F8-6EFC-4DF3-85B9-BD977E9C7173}" dt="2022-06-27T08:31:44.585" v="396" actId="700"/>
          <ac:spMkLst>
            <pc:docMk/>
            <pc:sldMk cId="1270645204" sldId="330"/>
            <ac:spMk id="3" creationId="{84329583-4361-1866-A231-071CDC20F5D7}"/>
          </ac:spMkLst>
        </pc:spChg>
        <pc:spChg chg="mod ord">
          <ac:chgData name="Zeeky 张强" userId="e101f5870156e8d9" providerId="LiveId" clId="{0A9967F8-6EFC-4DF3-85B9-BD977E9C7173}" dt="2022-06-27T08:31:44.585" v="396" actId="700"/>
          <ac:spMkLst>
            <pc:docMk/>
            <pc:sldMk cId="1270645204" sldId="330"/>
            <ac:spMk id="4" creationId="{9EFF0596-7D95-2622-F0D1-B6719B27D853}"/>
          </ac:spMkLst>
        </pc:spChg>
        <pc:spChg chg="mod">
          <ac:chgData name="Zeeky 张强" userId="e101f5870156e8d9" providerId="LiveId" clId="{0A9967F8-6EFC-4DF3-85B9-BD977E9C7173}" dt="2022-06-27T09:00:49.353" v="981" actId="3064"/>
          <ac:spMkLst>
            <pc:docMk/>
            <pc:sldMk cId="1270645204" sldId="330"/>
            <ac:spMk id="5" creationId="{F585E59A-AC05-DACD-41C0-2111A6587F6C}"/>
          </ac:spMkLst>
        </pc:spChg>
        <pc:spChg chg="mod">
          <ac:chgData name="Zeeky 张强" userId="e101f5870156e8d9" providerId="LiveId" clId="{0A9967F8-6EFC-4DF3-85B9-BD977E9C7173}" dt="2022-06-27T08:59:13.465" v="894" actId="3064"/>
          <ac:spMkLst>
            <pc:docMk/>
            <pc:sldMk cId="1270645204" sldId="330"/>
            <ac:spMk id="8" creationId="{0CC920FC-218B-0848-B95D-7E335C0F570F}"/>
          </ac:spMkLst>
        </pc:spChg>
        <pc:spChg chg="mod">
          <ac:chgData name="Zeeky 张强" userId="e101f5870156e8d9" providerId="LiveId" clId="{0A9967F8-6EFC-4DF3-85B9-BD977E9C7173}" dt="2022-06-27T08:59:13.465" v="894" actId="3064"/>
          <ac:spMkLst>
            <pc:docMk/>
            <pc:sldMk cId="1270645204" sldId="330"/>
            <ac:spMk id="9" creationId="{C6CBD2D7-FD5A-767C-6999-DED1A709DAD2}"/>
          </ac:spMkLst>
        </pc:spChg>
        <pc:spChg chg="mod">
          <ac:chgData name="Zeeky 张强" userId="e101f5870156e8d9" providerId="LiveId" clId="{0A9967F8-6EFC-4DF3-85B9-BD977E9C7173}" dt="2022-06-27T09:00:32.046" v="972" actId="1037"/>
          <ac:spMkLst>
            <pc:docMk/>
            <pc:sldMk cId="1270645204" sldId="330"/>
            <ac:spMk id="12" creationId="{EB8D453D-74AB-5709-A62C-51B4A1CE9133}"/>
          </ac:spMkLst>
        </pc:spChg>
        <pc:spChg chg="mod">
          <ac:chgData name="Zeeky 张强" userId="e101f5870156e8d9" providerId="LiveId" clId="{0A9967F8-6EFC-4DF3-85B9-BD977E9C7173}" dt="2022-06-27T08:59:13.465" v="894" actId="3064"/>
          <ac:spMkLst>
            <pc:docMk/>
            <pc:sldMk cId="1270645204" sldId="330"/>
            <ac:spMk id="13" creationId="{1D993791-ED0D-9A28-5E2D-0B5D0274D79E}"/>
          </ac:spMkLst>
        </pc:spChg>
        <pc:spChg chg="mod">
          <ac:chgData name="Zeeky 张强" userId="e101f5870156e8d9" providerId="LiveId" clId="{0A9967F8-6EFC-4DF3-85B9-BD977E9C7173}" dt="2022-06-27T08:59:13.465" v="894" actId="3064"/>
          <ac:spMkLst>
            <pc:docMk/>
            <pc:sldMk cId="1270645204" sldId="330"/>
            <ac:spMk id="14" creationId="{129270E2-0E40-2E00-0A59-CE81A49DB3B3}"/>
          </ac:spMkLst>
        </pc:spChg>
        <pc:spChg chg="mod">
          <ac:chgData name="Zeeky 张强" userId="e101f5870156e8d9" providerId="LiveId" clId="{0A9967F8-6EFC-4DF3-85B9-BD977E9C7173}" dt="2022-06-27T08:59:13.465" v="894" actId="3064"/>
          <ac:spMkLst>
            <pc:docMk/>
            <pc:sldMk cId="1270645204" sldId="330"/>
            <ac:spMk id="15" creationId="{CE07571F-D569-D527-48AA-CE9617139E5C}"/>
          </ac:spMkLst>
        </pc:spChg>
        <pc:spChg chg="mod">
          <ac:chgData name="Zeeky 张强" userId="e101f5870156e8d9" providerId="LiveId" clId="{0A9967F8-6EFC-4DF3-85B9-BD977E9C7173}" dt="2022-06-27T09:00:34.023" v="973" actId="1037"/>
          <ac:spMkLst>
            <pc:docMk/>
            <pc:sldMk cId="1270645204" sldId="330"/>
            <ac:spMk id="40" creationId="{D872AB96-4626-BD27-F773-B77D73DF99CC}"/>
          </ac:spMkLst>
        </pc:spChg>
        <pc:spChg chg="mod">
          <ac:chgData name="Zeeky 张强" userId="e101f5870156e8d9" providerId="LiveId" clId="{0A9967F8-6EFC-4DF3-85B9-BD977E9C7173}" dt="2022-06-27T09:00:40.886" v="980" actId="1038"/>
          <ac:spMkLst>
            <pc:docMk/>
            <pc:sldMk cId="1270645204" sldId="330"/>
            <ac:spMk id="41" creationId="{7C1EBF89-8BCF-6ED0-B0D7-E325E4E1AC48}"/>
          </ac:spMkLst>
        </pc:spChg>
      </pc:sldChg>
      <pc:sldChg chg="modSp mod chgLayout">
        <pc:chgData name="Zeeky 张强" userId="e101f5870156e8d9" providerId="LiveId" clId="{0A9967F8-6EFC-4DF3-85B9-BD977E9C7173}" dt="2022-06-27T08:44:06.762" v="566" actId="3064"/>
        <pc:sldMkLst>
          <pc:docMk/>
          <pc:sldMk cId="2886967763" sldId="331"/>
        </pc:sldMkLst>
        <pc:spChg chg="mod ord">
          <ac:chgData name="Zeeky 张强" userId="e101f5870156e8d9" providerId="LiveId" clId="{0A9967F8-6EFC-4DF3-85B9-BD977E9C7173}" dt="2022-06-27T08:31:35.354" v="395" actId="700"/>
          <ac:spMkLst>
            <pc:docMk/>
            <pc:sldMk cId="2886967763" sldId="331"/>
            <ac:spMk id="2" creationId="{7644B499-5BEA-4FCE-EE1C-17390035BC76}"/>
          </ac:spMkLst>
        </pc:spChg>
        <pc:spChg chg="mod ord">
          <ac:chgData name="Zeeky 张强" userId="e101f5870156e8d9" providerId="LiveId" clId="{0A9967F8-6EFC-4DF3-85B9-BD977E9C7173}" dt="2022-06-27T08:31:35.354" v="395" actId="700"/>
          <ac:spMkLst>
            <pc:docMk/>
            <pc:sldMk cId="2886967763" sldId="331"/>
            <ac:spMk id="3" creationId="{8D4F3D66-0FAA-F89E-6842-0C5866022AAF}"/>
          </ac:spMkLst>
        </pc:spChg>
        <pc:spChg chg="mod ord">
          <ac:chgData name="Zeeky 张强" userId="e101f5870156e8d9" providerId="LiveId" clId="{0A9967F8-6EFC-4DF3-85B9-BD977E9C7173}" dt="2022-06-27T08:31:35.354" v="395" actId="700"/>
          <ac:spMkLst>
            <pc:docMk/>
            <pc:sldMk cId="2886967763" sldId="331"/>
            <ac:spMk id="4" creationId="{BA5A9271-F7D2-3405-BBF9-DCC0798B2F4E}"/>
          </ac:spMkLst>
        </pc:spChg>
        <pc:spChg chg="mod">
          <ac:chgData name="Zeeky 张强" userId="e101f5870156e8d9" providerId="LiveId" clId="{0A9967F8-6EFC-4DF3-85B9-BD977E9C7173}" dt="2022-06-27T08:41:53.626" v="544" actId="3064"/>
          <ac:spMkLst>
            <pc:docMk/>
            <pc:sldMk cId="2886967763" sldId="331"/>
            <ac:spMk id="5" creationId="{FA6AF2EF-2F2A-6AEE-EFBA-9132083DBAE5}"/>
          </ac:spMkLst>
        </pc:spChg>
        <pc:spChg chg="mod">
          <ac:chgData name="Zeeky 张强" userId="e101f5870156e8d9" providerId="LiveId" clId="{0A9967F8-6EFC-4DF3-85B9-BD977E9C7173}" dt="2022-06-27T08:43:39.557" v="548" actId="1036"/>
          <ac:spMkLst>
            <pc:docMk/>
            <pc:sldMk cId="2886967763" sldId="331"/>
            <ac:spMk id="18" creationId="{8D11D427-34D6-DFE3-870E-2BBBE4EEFCFC}"/>
          </ac:spMkLst>
        </pc:spChg>
        <pc:spChg chg="mod">
          <ac:chgData name="Zeeky 张强" userId="e101f5870156e8d9" providerId="LiveId" clId="{0A9967F8-6EFC-4DF3-85B9-BD977E9C7173}" dt="2022-06-27T08:44:06.762" v="566" actId="3064"/>
          <ac:spMkLst>
            <pc:docMk/>
            <pc:sldMk cId="2886967763" sldId="331"/>
            <ac:spMk id="43" creationId="{43801DFD-132E-60D1-7003-6436BEF50E55}"/>
          </ac:spMkLst>
        </pc:spChg>
        <pc:spChg chg="mod">
          <ac:chgData name="Zeeky 张强" userId="e101f5870156e8d9" providerId="LiveId" clId="{0A9967F8-6EFC-4DF3-85B9-BD977E9C7173}" dt="2022-06-27T08:44:06.762" v="566" actId="3064"/>
          <ac:spMkLst>
            <pc:docMk/>
            <pc:sldMk cId="2886967763" sldId="331"/>
            <ac:spMk id="49" creationId="{FEC4AF41-A387-7EE1-AF82-200661C1D16F}"/>
          </ac:spMkLst>
        </pc:spChg>
        <pc:spChg chg="mod">
          <ac:chgData name="Zeeky 张强" userId="e101f5870156e8d9" providerId="LiveId" clId="{0A9967F8-6EFC-4DF3-85B9-BD977E9C7173}" dt="2022-06-27T08:44:06.762" v="566" actId="3064"/>
          <ac:spMkLst>
            <pc:docMk/>
            <pc:sldMk cId="2886967763" sldId="331"/>
            <ac:spMk id="58" creationId="{3E3A82FF-227F-0F0F-3F7E-494C5DDCD9E0}"/>
          </ac:spMkLst>
        </pc:spChg>
      </pc:sldChg>
      <pc:sldChg chg="modSp mod chgLayout">
        <pc:chgData name="Zeeky 张强" userId="e101f5870156e8d9" providerId="LiveId" clId="{0A9967F8-6EFC-4DF3-85B9-BD977E9C7173}" dt="2022-06-27T09:02:22.303" v="1001" actId="3064"/>
        <pc:sldMkLst>
          <pc:docMk/>
          <pc:sldMk cId="1915697976" sldId="333"/>
        </pc:sldMkLst>
        <pc:spChg chg="mod ord">
          <ac:chgData name="Zeeky 张强" userId="e101f5870156e8d9" providerId="LiveId" clId="{0A9967F8-6EFC-4DF3-85B9-BD977E9C7173}" dt="2022-06-27T08:31:52.532" v="397" actId="700"/>
          <ac:spMkLst>
            <pc:docMk/>
            <pc:sldMk cId="1915697976" sldId="333"/>
            <ac:spMk id="2" creationId="{B29E1056-5264-1F9D-037C-2665E4A571D8}"/>
          </ac:spMkLst>
        </pc:spChg>
        <pc:spChg chg="mod ord">
          <ac:chgData name="Zeeky 张强" userId="e101f5870156e8d9" providerId="LiveId" clId="{0A9967F8-6EFC-4DF3-85B9-BD977E9C7173}" dt="2022-06-27T08:31:52.532" v="397" actId="700"/>
          <ac:spMkLst>
            <pc:docMk/>
            <pc:sldMk cId="1915697976" sldId="333"/>
            <ac:spMk id="3" creationId="{AFFBD8CB-FB48-6D7F-E10B-AF27093F2D30}"/>
          </ac:spMkLst>
        </pc:spChg>
        <pc:spChg chg="mod ord">
          <ac:chgData name="Zeeky 张强" userId="e101f5870156e8d9" providerId="LiveId" clId="{0A9967F8-6EFC-4DF3-85B9-BD977E9C7173}" dt="2022-06-27T08:31:52.532" v="397" actId="700"/>
          <ac:spMkLst>
            <pc:docMk/>
            <pc:sldMk cId="1915697976" sldId="333"/>
            <ac:spMk id="4" creationId="{49333F03-62CD-DC12-74C5-8B2EEBBA7C4F}"/>
          </ac:spMkLst>
        </pc:spChg>
        <pc:spChg chg="mod">
          <ac:chgData name="Zeeky 张强" userId="e101f5870156e8d9" providerId="LiveId" clId="{0A9967F8-6EFC-4DF3-85B9-BD977E9C7173}" dt="2022-06-27T09:01:54.380" v="995" actId="3064"/>
          <ac:spMkLst>
            <pc:docMk/>
            <pc:sldMk cId="1915697976" sldId="333"/>
            <ac:spMk id="5" creationId="{EFFE69D8-6F07-5209-BBCE-CE404C9AC58C}"/>
          </ac:spMkLst>
        </pc:spChg>
        <pc:spChg chg="mod">
          <ac:chgData name="Zeeky 张强" userId="e101f5870156e8d9" providerId="LiveId" clId="{0A9967F8-6EFC-4DF3-85B9-BD977E9C7173}" dt="2022-06-27T09:02:14.052" v="997" actId="3064"/>
          <ac:spMkLst>
            <pc:docMk/>
            <pc:sldMk cId="1915697976" sldId="333"/>
            <ac:spMk id="8" creationId="{D2BE3081-3642-A903-7C14-14945BEAB7C9}"/>
          </ac:spMkLst>
        </pc:spChg>
        <pc:spChg chg="mod">
          <ac:chgData name="Zeeky 张强" userId="e101f5870156e8d9" providerId="LiveId" clId="{0A9967F8-6EFC-4DF3-85B9-BD977E9C7173}" dt="2022-06-27T09:02:10.828" v="996" actId="3064"/>
          <ac:spMkLst>
            <pc:docMk/>
            <pc:sldMk cId="1915697976" sldId="333"/>
            <ac:spMk id="9" creationId="{D05AA7AE-E61B-357C-62A8-4338330DC503}"/>
          </ac:spMkLst>
        </pc:spChg>
        <pc:spChg chg="mod">
          <ac:chgData name="Zeeky 张强" userId="e101f5870156e8d9" providerId="LiveId" clId="{0A9967F8-6EFC-4DF3-85B9-BD977E9C7173}" dt="2022-06-27T09:02:16.070" v="998" actId="3064"/>
          <ac:spMkLst>
            <pc:docMk/>
            <pc:sldMk cId="1915697976" sldId="333"/>
            <ac:spMk id="19" creationId="{CAD5C8AF-F478-2FA9-8D63-40259B638ADC}"/>
          </ac:spMkLst>
        </pc:spChg>
        <pc:spChg chg="mod">
          <ac:chgData name="Zeeky 张强" userId="e101f5870156e8d9" providerId="LiveId" clId="{0A9967F8-6EFC-4DF3-85B9-BD977E9C7173}" dt="2022-06-27T09:02:18.208" v="999" actId="3064"/>
          <ac:spMkLst>
            <pc:docMk/>
            <pc:sldMk cId="1915697976" sldId="333"/>
            <ac:spMk id="20" creationId="{DD886A4A-FAD7-FA0A-421A-4F1DDC78CA50}"/>
          </ac:spMkLst>
        </pc:spChg>
        <pc:spChg chg="mod">
          <ac:chgData name="Zeeky 张强" userId="e101f5870156e8d9" providerId="LiveId" clId="{0A9967F8-6EFC-4DF3-85B9-BD977E9C7173}" dt="2022-06-27T09:02:20.443" v="1000" actId="3064"/>
          <ac:spMkLst>
            <pc:docMk/>
            <pc:sldMk cId="1915697976" sldId="333"/>
            <ac:spMk id="30" creationId="{E9176771-A8EC-6D95-116A-16978729B366}"/>
          </ac:spMkLst>
        </pc:spChg>
        <pc:spChg chg="mod">
          <ac:chgData name="Zeeky 张强" userId="e101f5870156e8d9" providerId="LiveId" clId="{0A9967F8-6EFC-4DF3-85B9-BD977E9C7173}" dt="2022-06-27T09:02:22.303" v="1001" actId="3064"/>
          <ac:spMkLst>
            <pc:docMk/>
            <pc:sldMk cId="1915697976" sldId="333"/>
            <ac:spMk id="31" creationId="{7BFF0FC0-65AE-B53B-5C63-D04C02781071}"/>
          </ac:spMkLst>
        </pc:spChg>
      </pc:sldChg>
      <pc:sldChg chg="modSp mod">
        <pc:chgData name="Zeeky 张强" userId="e101f5870156e8d9" providerId="LiveId" clId="{0A9967F8-6EFC-4DF3-85B9-BD977E9C7173}" dt="2022-06-27T12:41:13.474" v="1478" actId="20577"/>
        <pc:sldMkLst>
          <pc:docMk/>
          <pc:sldMk cId="1618918640" sldId="334"/>
        </pc:sldMkLst>
        <pc:spChg chg="mod">
          <ac:chgData name="Zeeky 张强" userId="e101f5870156e8d9" providerId="LiveId" clId="{0A9967F8-6EFC-4DF3-85B9-BD977E9C7173}" dt="2022-06-27T12:41:13.474" v="1478" actId="20577"/>
          <ac:spMkLst>
            <pc:docMk/>
            <pc:sldMk cId="1618918640" sldId="334"/>
            <ac:spMk id="3" creationId="{9AFB47E1-7AF0-204F-89F0-4C0DE2B37BF5}"/>
          </ac:spMkLst>
        </pc:spChg>
      </pc:sldChg>
      <pc:sldChg chg="addSp delSp modSp new del mod">
        <pc:chgData name="Zeeky 张强" userId="e101f5870156e8d9" providerId="LiveId" clId="{0A9967F8-6EFC-4DF3-85B9-BD977E9C7173}" dt="2022-06-27T12:45:53.444" v="1485" actId="47"/>
        <pc:sldMkLst>
          <pc:docMk/>
          <pc:sldMk cId="1845138269" sldId="335"/>
        </pc:sldMkLst>
        <pc:picChg chg="add del mod">
          <ac:chgData name="Zeeky 张强" userId="e101f5870156e8d9" providerId="LiveId" clId="{0A9967F8-6EFC-4DF3-85B9-BD977E9C7173}" dt="2022-06-27T12:45:49.049" v="1484" actId="478"/>
          <ac:picMkLst>
            <pc:docMk/>
            <pc:sldMk cId="1845138269" sldId="335"/>
            <ac:picMk id="9" creationId="{5401A8EF-0467-ABB4-F33A-4562B708D37A}"/>
          </ac:picMkLst>
        </pc:picChg>
      </pc:sldChg>
      <pc:sldMasterChg chg="delSldLayout modSldLayout sldLayoutOrd">
        <pc:chgData name="Zeeky 张强" userId="e101f5870156e8d9" providerId="LiveId" clId="{0A9967F8-6EFC-4DF3-85B9-BD977E9C7173}" dt="2022-06-27T14:01:05.595" v="1492" actId="20578"/>
        <pc:sldMasterMkLst>
          <pc:docMk/>
          <pc:sldMasterMk cId="54242849" sldId="2147483648"/>
        </pc:sldMasterMkLst>
        <pc:sldLayoutChg chg="modSp mod">
          <pc:chgData name="Zeeky 张强" userId="e101f5870156e8d9" providerId="LiveId" clId="{0A9967F8-6EFC-4DF3-85B9-BD977E9C7173}" dt="2022-06-27T08:30:56.394" v="392" actId="3064"/>
          <pc:sldLayoutMkLst>
            <pc:docMk/>
            <pc:sldMasterMk cId="54242849" sldId="2147483648"/>
            <pc:sldLayoutMk cId="2621338179" sldId="2147483649"/>
          </pc:sldLayoutMkLst>
          <pc:spChg chg="mod">
            <ac:chgData name="Zeeky 张强" userId="e101f5870156e8d9" providerId="LiveId" clId="{0A9967F8-6EFC-4DF3-85B9-BD977E9C7173}" dt="2022-06-27T08:30:56.394" v="392" actId="3064"/>
            <ac:spMkLst>
              <pc:docMk/>
              <pc:sldMasterMk cId="54242849" sldId="2147483648"/>
              <pc:sldLayoutMk cId="2621338179" sldId="2147483649"/>
              <ac:spMk id="7" creationId="{8F5824F0-2FE3-25B5-EABA-9E3D05E290D9}"/>
            </ac:spMkLst>
          </pc:spChg>
          <pc:spChg chg="mod">
            <ac:chgData name="Zeeky 张强" userId="e101f5870156e8d9" providerId="LiveId" clId="{0A9967F8-6EFC-4DF3-85B9-BD977E9C7173}" dt="2022-06-27T08:30:56.394" v="392" actId="3064"/>
            <ac:spMkLst>
              <pc:docMk/>
              <pc:sldMasterMk cId="54242849" sldId="2147483648"/>
              <pc:sldLayoutMk cId="2621338179" sldId="2147483649"/>
              <ac:spMk id="9" creationId="{3A28C099-6B6C-F0B5-B4E5-793A6837C20E}"/>
            </ac:spMkLst>
          </pc:spChg>
          <pc:spChg chg="mod">
            <ac:chgData name="Zeeky 张强" userId="e101f5870156e8d9" providerId="LiveId" clId="{0A9967F8-6EFC-4DF3-85B9-BD977E9C7173}" dt="2022-06-27T08:30:56.394" v="392" actId="3064"/>
            <ac:spMkLst>
              <pc:docMk/>
              <pc:sldMasterMk cId="54242849" sldId="2147483648"/>
              <pc:sldLayoutMk cId="2621338179" sldId="2147483649"/>
              <ac:spMk id="26" creationId="{D7271109-66F0-BFF8-742E-19983073CDBF}"/>
            </ac:spMkLst>
          </pc:spChg>
        </pc:sldLayoutChg>
        <pc:sldLayoutChg chg="addSp delSp modSp mod">
          <pc:chgData name="Zeeky 张强" userId="e101f5870156e8d9" providerId="LiveId" clId="{0A9967F8-6EFC-4DF3-85B9-BD977E9C7173}" dt="2022-06-27T08:28:58.880" v="389" actId="478"/>
          <pc:sldLayoutMkLst>
            <pc:docMk/>
            <pc:sldMasterMk cId="54242849" sldId="2147483648"/>
            <pc:sldLayoutMk cId="4195612874" sldId="2147483650"/>
          </pc:sldLayoutMkLst>
          <pc:spChg chg="add mod">
            <ac:chgData name="Zeeky 张强" userId="e101f5870156e8d9" providerId="LiveId" clId="{0A9967F8-6EFC-4DF3-85B9-BD977E9C7173}" dt="2022-06-27T08:26:44.722" v="336"/>
            <ac:spMkLst>
              <pc:docMk/>
              <pc:sldMasterMk cId="54242849" sldId="2147483648"/>
              <pc:sldLayoutMk cId="4195612874" sldId="2147483650"/>
              <ac:spMk id="2" creationId="{D45CFAEB-E167-E7E3-1E7C-E37932D109D9}"/>
            </ac:spMkLst>
          </pc:spChg>
          <pc:spChg chg="add del mod">
            <ac:chgData name="Zeeky 张强" userId="e101f5870156e8d9" providerId="LiveId" clId="{0A9967F8-6EFC-4DF3-85B9-BD977E9C7173}" dt="2022-06-27T08:28:58.880" v="389" actId="478"/>
            <ac:spMkLst>
              <pc:docMk/>
              <pc:sldMasterMk cId="54242849" sldId="2147483648"/>
              <pc:sldLayoutMk cId="4195612874" sldId="2147483650"/>
              <ac:spMk id="3" creationId="{F44B38FC-D513-21ED-97BB-68C345CC730F}"/>
            </ac:spMkLst>
          </pc:spChg>
          <pc:spChg chg="add del mod">
            <ac:chgData name="Zeeky 张强" userId="e101f5870156e8d9" providerId="LiveId" clId="{0A9967F8-6EFC-4DF3-85B9-BD977E9C7173}" dt="2022-06-27T08:28:58.880" v="389" actId="478"/>
            <ac:spMkLst>
              <pc:docMk/>
              <pc:sldMasterMk cId="54242849" sldId="2147483648"/>
              <pc:sldLayoutMk cId="4195612874" sldId="2147483650"/>
              <ac:spMk id="4" creationId="{7CF2F1CE-5245-1294-B644-5077550577CF}"/>
            </ac:spMkLst>
          </pc:spChg>
          <pc:spChg chg="add del">
            <ac:chgData name="Zeeky 张强" userId="e101f5870156e8d9" providerId="LiveId" clId="{0A9967F8-6EFC-4DF3-85B9-BD977E9C7173}" dt="2022-06-27T08:26:53.231" v="337" actId="11529"/>
            <ac:spMkLst>
              <pc:docMk/>
              <pc:sldMasterMk cId="54242849" sldId="2147483648"/>
              <pc:sldLayoutMk cId="4195612874" sldId="2147483650"/>
              <ac:spMk id="5" creationId="{04425B9F-5143-5004-EE2A-621421D047DF}"/>
            </ac:spMkLst>
          </pc:spChg>
          <pc:spChg chg="add mod">
            <ac:chgData name="Zeeky 张强" userId="e101f5870156e8d9" providerId="LiveId" clId="{0A9967F8-6EFC-4DF3-85B9-BD977E9C7173}" dt="2022-06-27T08:27:39.808" v="355" actId="1076"/>
            <ac:spMkLst>
              <pc:docMk/>
              <pc:sldMasterMk cId="54242849" sldId="2147483648"/>
              <pc:sldLayoutMk cId="4195612874" sldId="2147483650"/>
              <ac:spMk id="6" creationId="{4C40FB1D-1F41-8392-DFEC-8FD8AC31AA92}"/>
            </ac:spMkLst>
          </pc:spChg>
          <pc:spChg chg="add del">
            <ac:chgData name="Zeeky 张强" userId="e101f5870156e8d9" providerId="LiveId" clId="{0A9967F8-6EFC-4DF3-85B9-BD977E9C7173}" dt="2022-06-27T08:28:04.468" v="356" actId="11529"/>
            <ac:spMkLst>
              <pc:docMk/>
              <pc:sldMasterMk cId="54242849" sldId="2147483648"/>
              <pc:sldLayoutMk cId="4195612874" sldId="2147483650"/>
              <ac:spMk id="7" creationId="{3FFE5A1C-61F1-72B9-F950-45701678F80D}"/>
            </ac:spMkLst>
          </pc:spChg>
          <pc:spChg chg="add mod">
            <ac:chgData name="Zeeky 张强" userId="e101f5870156e8d9" providerId="LiveId" clId="{0A9967F8-6EFC-4DF3-85B9-BD977E9C7173}" dt="2022-06-27T08:28:52.754" v="388" actId="1076"/>
            <ac:spMkLst>
              <pc:docMk/>
              <pc:sldMasterMk cId="54242849" sldId="2147483648"/>
              <pc:sldLayoutMk cId="4195612874" sldId="2147483650"/>
              <ac:spMk id="8" creationId="{563FD39E-0AF1-6874-4BF5-0BBCA61DB986}"/>
            </ac:spMkLst>
          </pc:spChg>
        </pc:sldLayoutChg>
        <pc:sldLayoutChg chg="addSp delSp modSp mod">
          <pc:chgData name="Zeeky 张强" userId="e101f5870156e8d9" providerId="LiveId" clId="{0A9967F8-6EFC-4DF3-85B9-BD977E9C7173}" dt="2022-06-27T08:17:57.970" v="230" actId="478"/>
          <pc:sldLayoutMkLst>
            <pc:docMk/>
            <pc:sldMasterMk cId="54242849" sldId="2147483648"/>
            <pc:sldLayoutMk cId="339293125" sldId="2147483651"/>
          </pc:sldLayoutMkLst>
          <pc:spChg chg="add del mod">
            <ac:chgData name="Zeeky 张强" userId="e101f5870156e8d9" providerId="LiveId" clId="{0A9967F8-6EFC-4DF3-85B9-BD977E9C7173}" dt="2022-06-27T08:14:48.579" v="139" actId="478"/>
            <ac:spMkLst>
              <pc:docMk/>
              <pc:sldMasterMk cId="54242849" sldId="2147483648"/>
              <pc:sldLayoutMk cId="339293125" sldId="2147483651"/>
              <ac:spMk id="2" creationId="{3F1F9D9E-2115-403B-1478-A990644CA171}"/>
            </ac:spMkLst>
          </pc:spChg>
          <pc:spChg chg="add del mod">
            <ac:chgData name="Zeeky 张强" userId="e101f5870156e8d9" providerId="LiveId" clId="{0A9967F8-6EFC-4DF3-85B9-BD977E9C7173}" dt="2022-06-27T08:17:57.970" v="230" actId="478"/>
            <ac:spMkLst>
              <pc:docMk/>
              <pc:sldMasterMk cId="54242849" sldId="2147483648"/>
              <pc:sldLayoutMk cId="339293125" sldId="2147483651"/>
              <ac:spMk id="15" creationId="{FC7640AB-E4DF-F2C0-8EF4-58D82E12EDAA}"/>
            </ac:spMkLst>
          </pc:spChg>
          <pc:spChg chg="mod">
            <ac:chgData name="Zeeky 张强" userId="e101f5870156e8d9" providerId="LiveId" clId="{0A9967F8-6EFC-4DF3-85B9-BD977E9C7173}" dt="2022-06-27T08:11:39.868" v="50"/>
            <ac:spMkLst>
              <pc:docMk/>
              <pc:sldMasterMk cId="54242849" sldId="2147483648"/>
              <pc:sldLayoutMk cId="339293125" sldId="2147483651"/>
              <ac:spMk id="17" creationId="{6F02CB3B-D224-4888-6509-B814B79FE8DC}"/>
            </ac:spMkLst>
          </pc:spChg>
          <pc:spChg chg="mod">
            <ac:chgData name="Zeeky 张强" userId="e101f5870156e8d9" providerId="LiveId" clId="{0A9967F8-6EFC-4DF3-85B9-BD977E9C7173}" dt="2022-06-27T08:11:39.868" v="50"/>
            <ac:spMkLst>
              <pc:docMk/>
              <pc:sldMasterMk cId="54242849" sldId="2147483648"/>
              <pc:sldLayoutMk cId="339293125" sldId="2147483651"/>
              <ac:spMk id="19" creationId="{0181269F-5E05-7642-7DAE-1FF9581D2C1F}"/>
            </ac:spMkLst>
          </pc:spChg>
          <pc:spChg chg="mod">
            <ac:chgData name="Zeeky 张强" userId="e101f5870156e8d9" providerId="LiveId" clId="{0A9967F8-6EFC-4DF3-85B9-BD977E9C7173}" dt="2022-06-27T08:11:39.868" v="50"/>
            <ac:spMkLst>
              <pc:docMk/>
              <pc:sldMasterMk cId="54242849" sldId="2147483648"/>
              <pc:sldLayoutMk cId="339293125" sldId="2147483651"/>
              <ac:spMk id="20" creationId="{13A40049-B3A8-BD56-8173-15569532BEA7}"/>
            </ac:spMkLst>
          </pc:spChg>
          <pc:spChg chg="mod">
            <ac:chgData name="Zeeky 张强" userId="e101f5870156e8d9" providerId="LiveId" clId="{0A9967F8-6EFC-4DF3-85B9-BD977E9C7173}" dt="2022-06-27T08:11:39.868" v="50"/>
            <ac:spMkLst>
              <pc:docMk/>
              <pc:sldMasterMk cId="54242849" sldId="2147483648"/>
              <pc:sldLayoutMk cId="339293125" sldId="2147483651"/>
              <ac:spMk id="22" creationId="{8BA75DB6-3A5A-4A32-6EA0-497FC1AEE9B5}"/>
            </ac:spMkLst>
          </pc:spChg>
          <pc:spChg chg="mod">
            <ac:chgData name="Zeeky 张强" userId="e101f5870156e8d9" providerId="LiveId" clId="{0A9967F8-6EFC-4DF3-85B9-BD977E9C7173}" dt="2022-06-27T08:11:39.868" v="50"/>
            <ac:spMkLst>
              <pc:docMk/>
              <pc:sldMasterMk cId="54242849" sldId="2147483648"/>
              <pc:sldLayoutMk cId="339293125" sldId="2147483651"/>
              <ac:spMk id="23" creationId="{B590649B-7E2E-899A-2B78-687370978D07}"/>
            </ac:spMkLst>
          </pc:spChg>
          <pc:spChg chg="mod">
            <ac:chgData name="Zeeky 张强" userId="e101f5870156e8d9" providerId="LiveId" clId="{0A9967F8-6EFC-4DF3-85B9-BD977E9C7173}" dt="2022-06-27T08:11:39.868" v="50"/>
            <ac:spMkLst>
              <pc:docMk/>
              <pc:sldMasterMk cId="54242849" sldId="2147483648"/>
              <pc:sldLayoutMk cId="339293125" sldId="2147483651"/>
              <ac:spMk id="24" creationId="{39612A10-38D7-F77B-7E99-3E94F4023133}"/>
            </ac:spMkLst>
          </pc:spChg>
          <pc:spChg chg="mod">
            <ac:chgData name="Zeeky 张强" userId="e101f5870156e8d9" providerId="LiveId" clId="{0A9967F8-6EFC-4DF3-85B9-BD977E9C7173}" dt="2022-06-27T08:11:39.868" v="50"/>
            <ac:spMkLst>
              <pc:docMk/>
              <pc:sldMasterMk cId="54242849" sldId="2147483648"/>
              <pc:sldLayoutMk cId="339293125" sldId="2147483651"/>
              <ac:spMk id="25" creationId="{C45B56F1-DAD7-D373-B5EC-C3016128B35C}"/>
            </ac:spMkLst>
          </pc:spChg>
          <pc:spChg chg="mod">
            <ac:chgData name="Zeeky 张强" userId="e101f5870156e8d9" providerId="LiveId" clId="{0A9967F8-6EFC-4DF3-85B9-BD977E9C7173}" dt="2022-06-27T08:11:39.868" v="50"/>
            <ac:spMkLst>
              <pc:docMk/>
              <pc:sldMasterMk cId="54242849" sldId="2147483648"/>
              <pc:sldLayoutMk cId="339293125" sldId="2147483651"/>
              <ac:spMk id="27" creationId="{CA7D2A28-0D7C-04F0-7702-81420C4CA013}"/>
            </ac:spMkLst>
          </pc:spChg>
          <pc:spChg chg="mod">
            <ac:chgData name="Zeeky 张强" userId="e101f5870156e8d9" providerId="LiveId" clId="{0A9967F8-6EFC-4DF3-85B9-BD977E9C7173}" dt="2022-06-27T08:11:39.868" v="50"/>
            <ac:spMkLst>
              <pc:docMk/>
              <pc:sldMasterMk cId="54242849" sldId="2147483648"/>
              <pc:sldLayoutMk cId="339293125" sldId="2147483651"/>
              <ac:spMk id="29" creationId="{CE5FCD8E-7F8F-3449-CF16-482D5C54756D}"/>
            </ac:spMkLst>
          </pc:spChg>
          <pc:spChg chg="mod">
            <ac:chgData name="Zeeky 张强" userId="e101f5870156e8d9" providerId="LiveId" clId="{0A9967F8-6EFC-4DF3-85B9-BD977E9C7173}" dt="2022-06-27T08:11:39.868" v="50"/>
            <ac:spMkLst>
              <pc:docMk/>
              <pc:sldMasterMk cId="54242849" sldId="2147483648"/>
              <pc:sldLayoutMk cId="339293125" sldId="2147483651"/>
              <ac:spMk id="32" creationId="{5A6D44A1-4C0D-5B0B-CA3A-7D6EB7DF4C36}"/>
            </ac:spMkLst>
          </pc:spChg>
          <pc:spChg chg="mod">
            <ac:chgData name="Zeeky 张强" userId="e101f5870156e8d9" providerId="LiveId" clId="{0A9967F8-6EFC-4DF3-85B9-BD977E9C7173}" dt="2022-06-27T08:11:39.868" v="50"/>
            <ac:spMkLst>
              <pc:docMk/>
              <pc:sldMasterMk cId="54242849" sldId="2147483648"/>
              <pc:sldLayoutMk cId="339293125" sldId="2147483651"/>
              <ac:spMk id="34" creationId="{A075BDCF-4604-4812-26FF-8E9FEBD3E9B2}"/>
            </ac:spMkLst>
          </pc:spChg>
          <pc:spChg chg="mod">
            <ac:chgData name="Zeeky 张强" userId="e101f5870156e8d9" providerId="LiveId" clId="{0A9967F8-6EFC-4DF3-85B9-BD977E9C7173}" dt="2022-06-27T08:11:39.868" v="50"/>
            <ac:spMkLst>
              <pc:docMk/>
              <pc:sldMasterMk cId="54242849" sldId="2147483648"/>
              <pc:sldLayoutMk cId="339293125" sldId="2147483651"/>
              <ac:spMk id="35" creationId="{19E8F2E2-63DC-2648-83E8-B6A189194089}"/>
            </ac:spMkLst>
          </pc:spChg>
          <pc:spChg chg="mod">
            <ac:chgData name="Zeeky 张强" userId="e101f5870156e8d9" providerId="LiveId" clId="{0A9967F8-6EFC-4DF3-85B9-BD977E9C7173}" dt="2022-06-27T08:11:39.868" v="50"/>
            <ac:spMkLst>
              <pc:docMk/>
              <pc:sldMasterMk cId="54242849" sldId="2147483648"/>
              <pc:sldLayoutMk cId="339293125" sldId="2147483651"/>
              <ac:spMk id="36" creationId="{B180A89C-6E63-40DA-9A55-7F73618A9AED}"/>
            </ac:spMkLst>
          </pc:spChg>
          <pc:spChg chg="mod">
            <ac:chgData name="Zeeky 张强" userId="e101f5870156e8d9" providerId="LiveId" clId="{0A9967F8-6EFC-4DF3-85B9-BD977E9C7173}" dt="2022-06-27T08:11:39.868" v="50"/>
            <ac:spMkLst>
              <pc:docMk/>
              <pc:sldMasterMk cId="54242849" sldId="2147483648"/>
              <pc:sldLayoutMk cId="339293125" sldId="2147483651"/>
              <ac:spMk id="37" creationId="{DC912459-2C70-38B1-CCC0-0C0C25570D82}"/>
            </ac:spMkLst>
          </pc:spChg>
          <pc:spChg chg="mod">
            <ac:chgData name="Zeeky 张强" userId="e101f5870156e8d9" providerId="LiveId" clId="{0A9967F8-6EFC-4DF3-85B9-BD977E9C7173}" dt="2022-06-27T08:11:39.868" v="50"/>
            <ac:spMkLst>
              <pc:docMk/>
              <pc:sldMasterMk cId="54242849" sldId="2147483648"/>
              <pc:sldLayoutMk cId="339293125" sldId="2147483651"/>
              <ac:spMk id="38" creationId="{2C2F356A-90A3-4AB5-ECCC-272EC54FC825}"/>
            </ac:spMkLst>
          </pc:spChg>
          <pc:spChg chg="mod">
            <ac:chgData name="Zeeky 张强" userId="e101f5870156e8d9" providerId="LiveId" clId="{0A9967F8-6EFC-4DF3-85B9-BD977E9C7173}" dt="2022-06-27T08:11:39.868" v="50"/>
            <ac:spMkLst>
              <pc:docMk/>
              <pc:sldMasterMk cId="54242849" sldId="2147483648"/>
              <pc:sldLayoutMk cId="339293125" sldId="2147483651"/>
              <ac:spMk id="40" creationId="{A8D2BDDB-0DA8-ACBA-4C7C-B19D747AB35F}"/>
            </ac:spMkLst>
          </pc:spChg>
          <pc:spChg chg="mod">
            <ac:chgData name="Zeeky 张强" userId="e101f5870156e8d9" providerId="LiveId" clId="{0A9967F8-6EFC-4DF3-85B9-BD977E9C7173}" dt="2022-06-27T08:11:39.868" v="50"/>
            <ac:spMkLst>
              <pc:docMk/>
              <pc:sldMasterMk cId="54242849" sldId="2147483648"/>
              <pc:sldLayoutMk cId="339293125" sldId="2147483651"/>
              <ac:spMk id="41" creationId="{FAB71E8B-E805-7B14-B710-2E7937B920EA}"/>
            </ac:spMkLst>
          </pc:spChg>
          <pc:spChg chg="mod">
            <ac:chgData name="Zeeky 张强" userId="e101f5870156e8d9" providerId="LiveId" clId="{0A9967F8-6EFC-4DF3-85B9-BD977E9C7173}" dt="2022-06-27T08:11:39.868" v="50"/>
            <ac:spMkLst>
              <pc:docMk/>
              <pc:sldMasterMk cId="54242849" sldId="2147483648"/>
              <pc:sldLayoutMk cId="339293125" sldId="2147483651"/>
              <ac:spMk id="43" creationId="{ACC53495-524D-0009-8705-4388AF141D32}"/>
            </ac:spMkLst>
          </pc:spChg>
          <pc:spChg chg="mod">
            <ac:chgData name="Zeeky 张强" userId="e101f5870156e8d9" providerId="LiveId" clId="{0A9967F8-6EFC-4DF3-85B9-BD977E9C7173}" dt="2022-06-27T08:11:39.868" v="50"/>
            <ac:spMkLst>
              <pc:docMk/>
              <pc:sldMasterMk cId="54242849" sldId="2147483648"/>
              <pc:sldLayoutMk cId="339293125" sldId="2147483651"/>
              <ac:spMk id="44" creationId="{27001D7A-E635-3ECD-0E48-2A699BBAB6DF}"/>
            </ac:spMkLst>
          </pc:spChg>
          <pc:spChg chg="mod">
            <ac:chgData name="Zeeky 张强" userId="e101f5870156e8d9" providerId="LiveId" clId="{0A9967F8-6EFC-4DF3-85B9-BD977E9C7173}" dt="2022-06-27T08:11:39.868" v="50"/>
            <ac:spMkLst>
              <pc:docMk/>
              <pc:sldMasterMk cId="54242849" sldId="2147483648"/>
              <pc:sldLayoutMk cId="339293125" sldId="2147483651"/>
              <ac:spMk id="45" creationId="{9A31843D-F073-279A-77A5-E0285C394C02}"/>
            </ac:spMkLst>
          </pc:spChg>
          <pc:spChg chg="mod">
            <ac:chgData name="Zeeky 张强" userId="e101f5870156e8d9" providerId="LiveId" clId="{0A9967F8-6EFC-4DF3-85B9-BD977E9C7173}" dt="2022-06-27T08:11:39.868" v="50"/>
            <ac:spMkLst>
              <pc:docMk/>
              <pc:sldMasterMk cId="54242849" sldId="2147483648"/>
              <pc:sldLayoutMk cId="339293125" sldId="2147483651"/>
              <ac:spMk id="46" creationId="{C5DA8AE8-D36A-E429-D9B0-62ED42A6C7F3}"/>
            </ac:spMkLst>
          </pc:spChg>
          <pc:spChg chg="mod">
            <ac:chgData name="Zeeky 张强" userId="e101f5870156e8d9" providerId="LiveId" clId="{0A9967F8-6EFC-4DF3-85B9-BD977E9C7173}" dt="2022-06-27T08:11:39.868" v="50"/>
            <ac:spMkLst>
              <pc:docMk/>
              <pc:sldMasterMk cId="54242849" sldId="2147483648"/>
              <pc:sldLayoutMk cId="339293125" sldId="2147483651"/>
              <ac:spMk id="47" creationId="{4B1472D1-443E-8430-A7B7-BC0815F4AA12}"/>
            </ac:spMkLst>
          </pc:spChg>
          <pc:spChg chg="mod">
            <ac:chgData name="Zeeky 张强" userId="e101f5870156e8d9" providerId="LiveId" clId="{0A9967F8-6EFC-4DF3-85B9-BD977E9C7173}" dt="2022-06-27T08:11:39.868" v="50"/>
            <ac:spMkLst>
              <pc:docMk/>
              <pc:sldMasterMk cId="54242849" sldId="2147483648"/>
              <pc:sldLayoutMk cId="339293125" sldId="2147483651"/>
              <ac:spMk id="48" creationId="{4AB332DD-1226-933D-2F5D-74B440AEFA26}"/>
            </ac:spMkLst>
          </pc:spChg>
          <pc:spChg chg="mod">
            <ac:chgData name="Zeeky 张强" userId="e101f5870156e8d9" providerId="LiveId" clId="{0A9967F8-6EFC-4DF3-85B9-BD977E9C7173}" dt="2022-06-27T08:11:39.868" v="50"/>
            <ac:spMkLst>
              <pc:docMk/>
              <pc:sldMasterMk cId="54242849" sldId="2147483648"/>
              <pc:sldLayoutMk cId="339293125" sldId="2147483651"/>
              <ac:spMk id="49" creationId="{D733F83F-1A4F-841E-D17E-8C7A95153329}"/>
            </ac:spMkLst>
          </pc:spChg>
          <pc:spChg chg="mod">
            <ac:chgData name="Zeeky 张强" userId="e101f5870156e8d9" providerId="LiveId" clId="{0A9967F8-6EFC-4DF3-85B9-BD977E9C7173}" dt="2022-06-27T08:11:39.868" v="50"/>
            <ac:spMkLst>
              <pc:docMk/>
              <pc:sldMasterMk cId="54242849" sldId="2147483648"/>
              <pc:sldLayoutMk cId="339293125" sldId="2147483651"/>
              <ac:spMk id="51" creationId="{19D5C95D-EC7D-111E-463B-FD4586094BCE}"/>
            </ac:spMkLst>
          </pc:spChg>
          <pc:spChg chg="mod">
            <ac:chgData name="Zeeky 张强" userId="e101f5870156e8d9" providerId="LiveId" clId="{0A9967F8-6EFC-4DF3-85B9-BD977E9C7173}" dt="2022-06-27T08:11:39.868" v="50"/>
            <ac:spMkLst>
              <pc:docMk/>
              <pc:sldMasterMk cId="54242849" sldId="2147483648"/>
              <pc:sldLayoutMk cId="339293125" sldId="2147483651"/>
              <ac:spMk id="52" creationId="{4A4DB60C-AF47-3701-ADCF-20B5E9D7479B}"/>
            </ac:spMkLst>
          </pc:spChg>
          <pc:spChg chg="mod">
            <ac:chgData name="Zeeky 张强" userId="e101f5870156e8d9" providerId="LiveId" clId="{0A9967F8-6EFC-4DF3-85B9-BD977E9C7173}" dt="2022-06-27T08:11:39.868" v="50"/>
            <ac:spMkLst>
              <pc:docMk/>
              <pc:sldMasterMk cId="54242849" sldId="2147483648"/>
              <pc:sldLayoutMk cId="339293125" sldId="2147483651"/>
              <ac:spMk id="53" creationId="{841E038C-06BE-05A2-B0DD-18B69222CBD2}"/>
            </ac:spMkLst>
          </pc:spChg>
          <pc:spChg chg="mod">
            <ac:chgData name="Zeeky 张强" userId="e101f5870156e8d9" providerId="LiveId" clId="{0A9967F8-6EFC-4DF3-85B9-BD977E9C7173}" dt="2022-06-27T08:11:39.868" v="50"/>
            <ac:spMkLst>
              <pc:docMk/>
              <pc:sldMasterMk cId="54242849" sldId="2147483648"/>
              <pc:sldLayoutMk cId="339293125" sldId="2147483651"/>
              <ac:spMk id="54" creationId="{3517F024-E4E6-9B15-3B40-63FD4260A18A}"/>
            </ac:spMkLst>
          </pc:spChg>
          <pc:spChg chg="mod">
            <ac:chgData name="Zeeky 张强" userId="e101f5870156e8d9" providerId="LiveId" clId="{0A9967F8-6EFC-4DF3-85B9-BD977E9C7173}" dt="2022-06-27T08:11:39.868" v="50"/>
            <ac:spMkLst>
              <pc:docMk/>
              <pc:sldMasterMk cId="54242849" sldId="2147483648"/>
              <pc:sldLayoutMk cId="339293125" sldId="2147483651"/>
              <ac:spMk id="55" creationId="{10DDCF99-190A-3945-6E53-2E71551D587A}"/>
            </ac:spMkLst>
          </pc:spChg>
          <pc:spChg chg="mod">
            <ac:chgData name="Zeeky 张强" userId="e101f5870156e8d9" providerId="LiveId" clId="{0A9967F8-6EFC-4DF3-85B9-BD977E9C7173}" dt="2022-06-27T08:11:39.868" v="50"/>
            <ac:spMkLst>
              <pc:docMk/>
              <pc:sldMasterMk cId="54242849" sldId="2147483648"/>
              <pc:sldLayoutMk cId="339293125" sldId="2147483651"/>
              <ac:spMk id="56" creationId="{714960AC-44F7-CE03-8EF1-0D6938A8A574}"/>
            </ac:spMkLst>
          </pc:spChg>
          <pc:spChg chg="mod">
            <ac:chgData name="Zeeky 张强" userId="e101f5870156e8d9" providerId="LiveId" clId="{0A9967F8-6EFC-4DF3-85B9-BD977E9C7173}" dt="2022-06-27T08:11:39.868" v="50"/>
            <ac:spMkLst>
              <pc:docMk/>
              <pc:sldMasterMk cId="54242849" sldId="2147483648"/>
              <pc:sldLayoutMk cId="339293125" sldId="2147483651"/>
              <ac:spMk id="57" creationId="{B476A2B9-E0A2-8A10-819D-BB70BDEBB593}"/>
            </ac:spMkLst>
          </pc:spChg>
          <pc:spChg chg="mod">
            <ac:chgData name="Zeeky 张强" userId="e101f5870156e8d9" providerId="LiveId" clId="{0A9967F8-6EFC-4DF3-85B9-BD977E9C7173}" dt="2022-06-27T08:11:39.868" v="50"/>
            <ac:spMkLst>
              <pc:docMk/>
              <pc:sldMasterMk cId="54242849" sldId="2147483648"/>
              <pc:sldLayoutMk cId="339293125" sldId="2147483651"/>
              <ac:spMk id="58" creationId="{156493D3-10CE-E5D6-BA94-40D83710591B}"/>
            </ac:spMkLst>
          </pc:spChg>
          <pc:spChg chg="mod">
            <ac:chgData name="Zeeky 张强" userId="e101f5870156e8d9" providerId="LiveId" clId="{0A9967F8-6EFC-4DF3-85B9-BD977E9C7173}" dt="2022-06-27T08:11:39.868" v="50"/>
            <ac:spMkLst>
              <pc:docMk/>
              <pc:sldMasterMk cId="54242849" sldId="2147483648"/>
              <pc:sldLayoutMk cId="339293125" sldId="2147483651"/>
              <ac:spMk id="59" creationId="{FA469A52-14E5-B1FD-1F5A-9F3CCE598B74}"/>
            </ac:spMkLst>
          </pc:spChg>
          <pc:spChg chg="mod">
            <ac:chgData name="Zeeky 张强" userId="e101f5870156e8d9" providerId="LiveId" clId="{0A9967F8-6EFC-4DF3-85B9-BD977E9C7173}" dt="2022-06-27T08:11:39.868" v="50"/>
            <ac:spMkLst>
              <pc:docMk/>
              <pc:sldMasterMk cId="54242849" sldId="2147483648"/>
              <pc:sldLayoutMk cId="339293125" sldId="2147483651"/>
              <ac:spMk id="60" creationId="{9FAB893A-FCC6-924D-AA58-6E60013E62A2}"/>
            </ac:spMkLst>
          </pc:spChg>
          <pc:spChg chg="mod">
            <ac:chgData name="Zeeky 张强" userId="e101f5870156e8d9" providerId="LiveId" clId="{0A9967F8-6EFC-4DF3-85B9-BD977E9C7173}" dt="2022-06-27T08:11:39.868" v="50"/>
            <ac:spMkLst>
              <pc:docMk/>
              <pc:sldMasterMk cId="54242849" sldId="2147483648"/>
              <pc:sldLayoutMk cId="339293125" sldId="2147483651"/>
              <ac:spMk id="62" creationId="{941A4844-DC6E-61D8-5EC3-EC0D40274BD4}"/>
            </ac:spMkLst>
          </pc:spChg>
          <pc:spChg chg="mod">
            <ac:chgData name="Zeeky 张强" userId="e101f5870156e8d9" providerId="LiveId" clId="{0A9967F8-6EFC-4DF3-85B9-BD977E9C7173}" dt="2022-06-27T08:11:39.868" v="50"/>
            <ac:spMkLst>
              <pc:docMk/>
              <pc:sldMasterMk cId="54242849" sldId="2147483648"/>
              <pc:sldLayoutMk cId="339293125" sldId="2147483651"/>
              <ac:spMk id="63" creationId="{8D94E3CC-D8A3-726F-782A-A4DBADE4B8F4}"/>
            </ac:spMkLst>
          </pc:spChg>
          <pc:spChg chg="mod">
            <ac:chgData name="Zeeky 张强" userId="e101f5870156e8d9" providerId="LiveId" clId="{0A9967F8-6EFC-4DF3-85B9-BD977E9C7173}" dt="2022-06-27T08:11:39.868" v="50"/>
            <ac:spMkLst>
              <pc:docMk/>
              <pc:sldMasterMk cId="54242849" sldId="2147483648"/>
              <pc:sldLayoutMk cId="339293125" sldId="2147483651"/>
              <ac:spMk id="64" creationId="{FC48E05E-34A7-A254-2028-EDEBD475D241}"/>
            </ac:spMkLst>
          </pc:spChg>
          <pc:spChg chg="mod">
            <ac:chgData name="Zeeky 张强" userId="e101f5870156e8d9" providerId="LiveId" clId="{0A9967F8-6EFC-4DF3-85B9-BD977E9C7173}" dt="2022-06-27T08:11:39.868" v="50"/>
            <ac:spMkLst>
              <pc:docMk/>
              <pc:sldMasterMk cId="54242849" sldId="2147483648"/>
              <pc:sldLayoutMk cId="339293125" sldId="2147483651"/>
              <ac:spMk id="65" creationId="{5C86B78D-D405-6460-8D55-F9C08F35EB46}"/>
            </ac:spMkLst>
          </pc:spChg>
          <pc:spChg chg="mod">
            <ac:chgData name="Zeeky 张强" userId="e101f5870156e8d9" providerId="LiveId" clId="{0A9967F8-6EFC-4DF3-85B9-BD977E9C7173}" dt="2022-06-27T08:11:39.868" v="50"/>
            <ac:spMkLst>
              <pc:docMk/>
              <pc:sldMasterMk cId="54242849" sldId="2147483648"/>
              <pc:sldLayoutMk cId="339293125" sldId="2147483651"/>
              <ac:spMk id="67" creationId="{22DF5C45-0BC5-D998-45F3-194D942B8B9F}"/>
            </ac:spMkLst>
          </pc:spChg>
          <pc:spChg chg="mod">
            <ac:chgData name="Zeeky 张强" userId="e101f5870156e8d9" providerId="LiveId" clId="{0A9967F8-6EFC-4DF3-85B9-BD977E9C7173}" dt="2022-06-27T08:11:39.868" v="50"/>
            <ac:spMkLst>
              <pc:docMk/>
              <pc:sldMasterMk cId="54242849" sldId="2147483648"/>
              <pc:sldLayoutMk cId="339293125" sldId="2147483651"/>
              <ac:spMk id="68" creationId="{EAC1B44D-846F-284C-8192-250BF1F941F7}"/>
            </ac:spMkLst>
          </pc:spChg>
          <pc:spChg chg="mod">
            <ac:chgData name="Zeeky 张强" userId="e101f5870156e8d9" providerId="LiveId" clId="{0A9967F8-6EFC-4DF3-85B9-BD977E9C7173}" dt="2022-06-27T08:11:39.868" v="50"/>
            <ac:spMkLst>
              <pc:docMk/>
              <pc:sldMasterMk cId="54242849" sldId="2147483648"/>
              <pc:sldLayoutMk cId="339293125" sldId="2147483651"/>
              <ac:spMk id="69" creationId="{19C09B5C-0888-4B57-8AC9-4251331CCE18}"/>
            </ac:spMkLst>
          </pc:spChg>
          <pc:spChg chg="mod">
            <ac:chgData name="Zeeky 张强" userId="e101f5870156e8d9" providerId="LiveId" clId="{0A9967F8-6EFC-4DF3-85B9-BD977E9C7173}" dt="2022-06-27T08:11:39.868" v="50"/>
            <ac:spMkLst>
              <pc:docMk/>
              <pc:sldMasterMk cId="54242849" sldId="2147483648"/>
              <pc:sldLayoutMk cId="339293125" sldId="2147483651"/>
              <ac:spMk id="70" creationId="{5FC00FB3-54F9-2049-AA24-D072328ABD28}"/>
            </ac:spMkLst>
          </pc:spChg>
          <pc:spChg chg="mod">
            <ac:chgData name="Zeeky 张强" userId="e101f5870156e8d9" providerId="LiveId" clId="{0A9967F8-6EFC-4DF3-85B9-BD977E9C7173}" dt="2022-06-27T08:11:39.868" v="50"/>
            <ac:spMkLst>
              <pc:docMk/>
              <pc:sldMasterMk cId="54242849" sldId="2147483648"/>
              <pc:sldLayoutMk cId="339293125" sldId="2147483651"/>
              <ac:spMk id="71" creationId="{8668568D-C7C7-ECD4-F371-7CB885FB26AE}"/>
            </ac:spMkLst>
          </pc:spChg>
          <pc:spChg chg="mod">
            <ac:chgData name="Zeeky 张强" userId="e101f5870156e8d9" providerId="LiveId" clId="{0A9967F8-6EFC-4DF3-85B9-BD977E9C7173}" dt="2022-06-27T08:11:39.868" v="50"/>
            <ac:spMkLst>
              <pc:docMk/>
              <pc:sldMasterMk cId="54242849" sldId="2147483648"/>
              <pc:sldLayoutMk cId="339293125" sldId="2147483651"/>
              <ac:spMk id="74" creationId="{AE89F3D5-8DB5-6046-D1B5-9D48A11B2F0A}"/>
            </ac:spMkLst>
          </pc:spChg>
          <pc:spChg chg="mod">
            <ac:chgData name="Zeeky 张强" userId="e101f5870156e8d9" providerId="LiveId" clId="{0A9967F8-6EFC-4DF3-85B9-BD977E9C7173}" dt="2022-06-27T08:11:39.868" v="50"/>
            <ac:spMkLst>
              <pc:docMk/>
              <pc:sldMasterMk cId="54242849" sldId="2147483648"/>
              <pc:sldLayoutMk cId="339293125" sldId="2147483651"/>
              <ac:spMk id="75" creationId="{BA3797DC-FAE4-A90B-E26A-DF0E50C68708}"/>
            </ac:spMkLst>
          </pc:spChg>
          <pc:spChg chg="mod">
            <ac:chgData name="Zeeky 张强" userId="e101f5870156e8d9" providerId="LiveId" clId="{0A9967F8-6EFC-4DF3-85B9-BD977E9C7173}" dt="2022-06-27T08:11:39.868" v="50"/>
            <ac:spMkLst>
              <pc:docMk/>
              <pc:sldMasterMk cId="54242849" sldId="2147483648"/>
              <pc:sldLayoutMk cId="339293125" sldId="2147483651"/>
              <ac:spMk id="76" creationId="{0A078190-4A83-2E14-5669-4C9C2CB718BF}"/>
            </ac:spMkLst>
          </pc:spChg>
          <pc:spChg chg="mod">
            <ac:chgData name="Zeeky 张强" userId="e101f5870156e8d9" providerId="LiveId" clId="{0A9967F8-6EFC-4DF3-85B9-BD977E9C7173}" dt="2022-06-27T08:11:39.868" v="50"/>
            <ac:spMkLst>
              <pc:docMk/>
              <pc:sldMasterMk cId="54242849" sldId="2147483648"/>
              <pc:sldLayoutMk cId="339293125" sldId="2147483651"/>
              <ac:spMk id="77" creationId="{E6ACAFE9-7009-82A7-B2F5-8173ECB362CC}"/>
            </ac:spMkLst>
          </pc:spChg>
          <pc:spChg chg="mod">
            <ac:chgData name="Zeeky 张强" userId="e101f5870156e8d9" providerId="LiveId" clId="{0A9967F8-6EFC-4DF3-85B9-BD977E9C7173}" dt="2022-06-27T08:11:39.868" v="50"/>
            <ac:spMkLst>
              <pc:docMk/>
              <pc:sldMasterMk cId="54242849" sldId="2147483648"/>
              <pc:sldLayoutMk cId="339293125" sldId="2147483651"/>
              <ac:spMk id="78" creationId="{9CF93955-8B9E-B834-FDD6-C80700A3343F}"/>
            </ac:spMkLst>
          </pc:spChg>
          <pc:spChg chg="add del">
            <ac:chgData name="Zeeky 张强" userId="e101f5870156e8d9" providerId="LiveId" clId="{0A9967F8-6EFC-4DF3-85B9-BD977E9C7173}" dt="2022-06-27T08:12:26.692" v="54" actId="11529"/>
            <ac:spMkLst>
              <pc:docMk/>
              <pc:sldMasterMk cId="54242849" sldId="2147483648"/>
              <pc:sldLayoutMk cId="339293125" sldId="2147483651"/>
              <ac:spMk id="82" creationId="{792964E9-A9DC-B184-9C46-699BC88D69D8}"/>
            </ac:spMkLst>
          </pc:spChg>
          <pc:spChg chg="add del mod">
            <ac:chgData name="Zeeky 张强" userId="e101f5870156e8d9" providerId="LiveId" clId="{0A9967F8-6EFC-4DF3-85B9-BD977E9C7173}" dt="2022-06-27T08:14:15.933" v="119" actId="478"/>
            <ac:spMkLst>
              <pc:docMk/>
              <pc:sldMasterMk cId="54242849" sldId="2147483648"/>
              <pc:sldLayoutMk cId="339293125" sldId="2147483651"/>
              <ac:spMk id="83" creationId="{89195116-E4DF-554E-4751-1A922C8D73D7}"/>
            </ac:spMkLst>
          </pc:spChg>
          <pc:spChg chg="add del">
            <ac:chgData name="Zeeky 张强" userId="e101f5870156e8d9" providerId="LiveId" clId="{0A9967F8-6EFC-4DF3-85B9-BD977E9C7173}" dt="2022-06-27T08:12:54.734" v="60" actId="11529"/>
            <ac:spMkLst>
              <pc:docMk/>
              <pc:sldMasterMk cId="54242849" sldId="2147483648"/>
              <pc:sldLayoutMk cId="339293125" sldId="2147483651"/>
              <ac:spMk id="84" creationId="{C41A720D-00A7-0FD1-C759-DC1CD15B668F}"/>
            </ac:spMkLst>
          </pc:spChg>
          <pc:spChg chg="add mod">
            <ac:chgData name="Zeeky 张强" userId="e101f5870156e8d9" providerId="LiveId" clId="{0A9967F8-6EFC-4DF3-85B9-BD977E9C7173}" dt="2022-06-27T08:17:03.832" v="196" actId="1035"/>
            <ac:spMkLst>
              <pc:docMk/>
              <pc:sldMasterMk cId="54242849" sldId="2147483648"/>
              <pc:sldLayoutMk cId="339293125" sldId="2147483651"/>
              <ac:spMk id="85" creationId="{2451DF6A-7620-6243-2CF2-EDFD541E2EDD}"/>
            </ac:spMkLst>
          </pc:spChg>
          <pc:spChg chg="add mod">
            <ac:chgData name="Zeeky 张强" userId="e101f5870156e8d9" providerId="LiveId" clId="{0A9967F8-6EFC-4DF3-85B9-BD977E9C7173}" dt="2022-06-27T08:17:03.832" v="196" actId="1035"/>
            <ac:spMkLst>
              <pc:docMk/>
              <pc:sldMasterMk cId="54242849" sldId="2147483648"/>
              <pc:sldLayoutMk cId="339293125" sldId="2147483651"/>
              <ac:spMk id="86" creationId="{4C6DADB5-BD46-533D-6DDF-EDDAE0BCE899}"/>
            </ac:spMkLst>
          </pc:spChg>
          <pc:spChg chg="add del">
            <ac:chgData name="Zeeky 张强" userId="e101f5870156e8d9" providerId="LiveId" clId="{0A9967F8-6EFC-4DF3-85B9-BD977E9C7173}" dt="2022-06-27T08:15:34.314" v="144" actId="11529"/>
            <ac:spMkLst>
              <pc:docMk/>
              <pc:sldMasterMk cId="54242849" sldId="2147483648"/>
              <pc:sldLayoutMk cId="339293125" sldId="2147483651"/>
              <ac:spMk id="87" creationId="{B4F091F9-8922-1502-D802-F71A88A6A4DF}"/>
            </ac:spMkLst>
          </pc:spChg>
          <pc:spChg chg="add mod">
            <ac:chgData name="Zeeky 张强" userId="e101f5870156e8d9" providerId="LiveId" clId="{0A9967F8-6EFC-4DF3-85B9-BD977E9C7173}" dt="2022-06-27T08:17:42.680" v="200" actId="552"/>
            <ac:spMkLst>
              <pc:docMk/>
              <pc:sldMasterMk cId="54242849" sldId="2147483648"/>
              <pc:sldLayoutMk cId="339293125" sldId="2147483651"/>
              <ac:spMk id="88" creationId="{3BD420DF-9DA0-63AE-8076-AC47F4327755}"/>
            </ac:spMkLst>
          </pc:spChg>
          <pc:spChg chg="add del mod">
            <ac:chgData name="Zeeky 张强" userId="e101f5870156e8d9" providerId="LiveId" clId="{0A9967F8-6EFC-4DF3-85B9-BD977E9C7173}" dt="2022-06-27T08:17:10.907" v="197" actId="478"/>
            <ac:spMkLst>
              <pc:docMk/>
              <pc:sldMasterMk cId="54242849" sldId="2147483648"/>
              <pc:sldLayoutMk cId="339293125" sldId="2147483651"/>
              <ac:spMk id="89" creationId="{F778772A-62B8-4EFC-9A78-14F98492C6BB}"/>
            </ac:spMkLst>
          </pc:spChg>
          <pc:grpChg chg="add mod">
            <ac:chgData name="Zeeky 张强" userId="e101f5870156e8d9" providerId="LiveId" clId="{0A9967F8-6EFC-4DF3-85B9-BD977E9C7173}" dt="2022-06-27T08:11:39.868" v="50"/>
            <ac:grpSpMkLst>
              <pc:docMk/>
              <pc:sldMasterMk cId="54242849" sldId="2147483648"/>
              <pc:sldLayoutMk cId="339293125" sldId="2147483651"/>
              <ac:grpSpMk id="3" creationId="{97A2A81F-C89F-8E1A-F747-043EA0BB1B7C}"/>
            </ac:grpSpMkLst>
          </pc:grpChg>
          <pc:grpChg chg="add mod">
            <ac:chgData name="Zeeky 张强" userId="e101f5870156e8d9" providerId="LiveId" clId="{0A9967F8-6EFC-4DF3-85B9-BD977E9C7173}" dt="2022-06-27T08:11:39.868" v="50"/>
            <ac:grpSpMkLst>
              <pc:docMk/>
              <pc:sldMasterMk cId="54242849" sldId="2147483648"/>
              <pc:sldLayoutMk cId="339293125" sldId="2147483651"/>
              <ac:grpSpMk id="6" creationId="{AA1A600E-AA1E-56D5-47EE-D9843FFEDEF7}"/>
            </ac:grpSpMkLst>
          </pc:grpChg>
          <pc:grpChg chg="add mod">
            <ac:chgData name="Zeeky 张强" userId="e101f5870156e8d9" providerId="LiveId" clId="{0A9967F8-6EFC-4DF3-85B9-BD977E9C7173}" dt="2022-06-27T08:11:39.868" v="50"/>
            <ac:grpSpMkLst>
              <pc:docMk/>
              <pc:sldMasterMk cId="54242849" sldId="2147483648"/>
              <pc:sldLayoutMk cId="339293125" sldId="2147483651"/>
              <ac:grpSpMk id="9" creationId="{B5A8C2E3-18A2-D975-F1E1-BB4ACC6A0B0C}"/>
            </ac:grpSpMkLst>
          </pc:grpChg>
          <pc:grpChg chg="add mod">
            <ac:chgData name="Zeeky 张强" userId="e101f5870156e8d9" providerId="LiveId" clId="{0A9967F8-6EFC-4DF3-85B9-BD977E9C7173}" dt="2022-06-27T08:11:39.868" v="50"/>
            <ac:grpSpMkLst>
              <pc:docMk/>
              <pc:sldMasterMk cId="54242849" sldId="2147483648"/>
              <pc:sldLayoutMk cId="339293125" sldId="2147483651"/>
              <ac:grpSpMk id="12" creationId="{3356AD09-5427-C9FA-CBF7-3737454F6CA3}"/>
            </ac:grpSpMkLst>
          </pc:grpChg>
          <pc:grpChg chg="add del mod">
            <ac:chgData name="Zeeky 张强" userId="e101f5870156e8d9" providerId="LiveId" clId="{0A9967F8-6EFC-4DF3-85B9-BD977E9C7173}" dt="2022-06-27T08:11:48.460" v="51" actId="478"/>
            <ac:grpSpMkLst>
              <pc:docMk/>
              <pc:sldMasterMk cId="54242849" sldId="2147483648"/>
              <pc:sldLayoutMk cId="339293125" sldId="2147483651"/>
              <ac:grpSpMk id="16" creationId="{A17FF69D-A0E7-99EC-A169-DC1F0AF54F7D}"/>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18" creationId="{A0510358-89E2-2779-E138-10C996E962BE}"/>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21" creationId="{0898E686-13B1-2251-2C48-F1013AC57355}"/>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26" creationId="{C83ECC12-D448-CEA0-DABA-78831DB07F60}"/>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28" creationId="{3D4B30A7-151D-794F-6167-6333E665DAC8}"/>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30" creationId="{AF64C4AD-9B17-64AA-CBDC-6FEF94E06814}"/>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31" creationId="{9B38AF7D-FBA0-4C09-E7E2-B42E971F3E37}"/>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33" creationId="{8B67E7FD-0F99-55BA-DFFA-EC869C2463F8}"/>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39" creationId="{C076F0E0-BB95-30B0-5638-755C2897D619}"/>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42" creationId="{1C30C21E-F28A-8D8A-855D-4CBB40B3CD75}"/>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50" creationId="{BFEF847B-B440-CD2D-B83E-B75D0575285F}"/>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61" creationId="{43C1344D-A6EF-54CE-E0A1-95316414C9D6}"/>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66" creationId="{80E53CF3-CD03-B3BD-6E6C-8944823FEB4A}"/>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72" creationId="{91AC7D42-4D01-64BF-5591-6CB6EA195D80}"/>
            </ac:grpSpMkLst>
          </pc:grpChg>
          <pc:grpChg chg="mod">
            <ac:chgData name="Zeeky 张强" userId="e101f5870156e8d9" providerId="LiveId" clId="{0A9967F8-6EFC-4DF3-85B9-BD977E9C7173}" dt="2022-06-27T08:11:39.868" v="50"/>
            <ac:grpSpMkLst>
              <pc:docMk/>
              <pc:sldMasterMk cId="54242849" sldId="2147483648"/>
              <pc:sldLayoutMk cId="339293125" sldId="2147483651"/>
              <ac:grpSpMk id="73" creationId="{D146AFBF-A8E3-2AB2-A2FF-3B3856095765}"/>
            </ac:grpSpMkLst>
          </pc:grpChg>
          <pc:grpChg chg="add del mod">
            <ac:chgData name="Zeeky 张强" userId="e101f5870156e8d9" providerId="LiveId" clId="{0A9967F8-6EFC-4DF3-85B9-BD977E9C7173}" dt="2022-06-27T08:14:57.888" v="140" actId="21"/>
            <ac:grpSpMkLst>
              <pc:docMk/>
              <pc:sldMasterMk cId="54242849" sldId="2147483648"/>
              <pc:sldLayoutMk cId="339293125" sldId="2147483651"/>
              <ac:grpSpMk id="79" creationId="{6AA9E503-BA00-9806-D466-B3968E52CB15}"/>
            </ac:grpSpMkLst>
          </pc:grpChg>
          <pc:cxnChg chg="mod">
            <ac:chgData name="Zeeky 张强" userId="e101f5870156e8d9" providerId="LiveId" clId="{0A9967F8-6EFC-4DF3-85B9-BD977E9C7173}" dt="2022-06-27T08:11:39.868" v="50"/>
            <ac:cxnSpMkLst>
              <pc:docMk/>
              <pc:sldMasterMk cId="54242849" sldId="2147483648"/>
              <pc:sldLayoutMk cId="339293125" sldId="2147483651"/>
              <ac:cxnSpMk id="4" creationId="{5B7B373E-F0CD-D071-C08C-95E090D3BECC}"/>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5" creationId="{D66D6402-F90A-A7C9-ED4D-014A7EF333B3}"/>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7" creationId="{218A91A1-8F68-CF36-D575-0596627C180A}"/>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8" creationId="{3FE5A8A7-3F21-5DFB-35EB-F44A36FFD7C5}"/>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10" creationId="{4C8FC12D-C5FE-5DA8-B959-AA3FFF8E5EC2}"/>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11" creationId="{9F5019EA-D08E-F179-1527-762AD298A3BE}"/>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13" creationId="{A2E5660C-B5BB-5A8F-94F5-DEDD9ACA3E16}"/>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14" creationId="{D97E0622-9064-7130-B7F4-8C0348682B39}"/>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80" creationId="{08C3562D-B1AA-BD47-ADA1-B4D028A023DC}"/>
            </ac:cxnSpMkLst>
          </pc:cxnChg>
          <pc:cxnChg chg="mod">
            <ac:chgData name="Zeeky 张强" userId="e101f5870156e8d9" providerId="LiveId" clId="{0A9967F8-6EFC-4DF3-85B9-BD977E9C7173}" dt="2022-06-27T08:11:39.868" v="50"/>
            <ac:cxnSpMkLst>
              <pc:docMk/>
              <pc:sldMasterMk cId="54242849" sldId="2147483648"/>
              <pc:sldLayoutMk cId="339293125" sldId="2147483651"/>
              <ac:cxnSpMk id="81" creationId="{AE80A2BC-E251-30C1-D4FB-02FC077D5212}"/>
            </ac:cxnSpMkLst>
          </pc:cxnChg>
        </pc:sldLayoutChg>
        <pc:sldLayoutChg chg="del">
          <pc:chgData name="Zeeky 张强" userId="e101f5870156e8d9" providerId="LiveId" clId="{0A9967F8-6EFC-4DF3-85B9-BD977E9C7173}" dt="2022-06-27T12:41:33.916" v="1480" actId="2696"/>
          <pc:sldLayoutMkLst>
            <pc:docMk/>
            <pc:sldMasterMk cId="54242849" sldId="2147483648"/>
            <pc:sldLayoutMk cId="222499212" sldId="2147483665"/>
          </pc:sldLayoutMkLst>
        </pc:sldLayoutChg>
        <pc:sldLayoutChg chg="modSp mod ord">
          <pc:chgData name="Zeeky 张强" userId="e101f5870156e8d9" providerId="LiveId" clId="{0A9967F8-6EFC-4DF3-85B9-BD977E9C7173}" dt="2022-06-27T14:01:05.595" v="1492" actId="20578"/>
          <pc:sldLayoutMkLst>
            <pc:docMk/>
            <pc:sldMasterMk cId="54242849" sldId="2147483648"/>
            <pc:sldLayoutMk cId="2224020585" sldId="2147483671"/>
          </pc:sldLayoutMkLst>
          <pc:spChg chg="mod">
            <ac:chgData name="Zeeky 张强" userId="e101f5870156e8d9" providerId="LiveId" clId="{0A9967F8-6EFC-4DF3-85B9-BD977E9C7173}" dt="2022-06-27T14:01:05.595" v="1492" actId="20578"/>
            <ac:spMkLst>
              <pc:docMk/>
              <pc:sldMasterMk cId="54242849" sldId="2147483648"/>
              <pc:sldLayoutMk cId="2224020585" sldId="2147483671"/>
              <ac:spMk id="6" creationId="{0794DEC1-0DDB-5444-9DA7-6EDC75F3C898}"/>
            </ac:spMkLst>
          </pc:spChg>
          <pc:spChg chg="mod">
            <ac:chgData name="Zeeky 张强" userId="e101f5870156e8d9" providerId="LiveId" clId="{0A9967F8-6EFC-4DF3-85B9-BD977E9C7173}" dt="2022-06-27T14:01:05.595" v="1492" actId="20578"/>
            <ac:spMkLst>
              <pc:docMk/>
              <pc:sldMasterMk cId="54242849" sldId="2147483648"/>
              <pc:sldLayoutMk cId="2224020585" sldId="2147483671"/>
              <ac:spMk id="7" creationId="{8FD8A64B-6AD0-3A41-814C-1B63096892A1}"/>
            </ac:spMkLst>
          </pc:spChg>
          <pc:spChg chg="mod">
            <ac:chgData name="Zeeky 张强" userId="e101f5870156e8d9" providerId="LiveId" clId="{0A9967F8-6EFC-4DF3-85B9-BD977E9C7173}" dt="2022-06-27T14:01:05.595" v="1492" actId="20578"/>
            <ac:spMkLst>
              <pc:docMk/>
              <pc:sldMasterMk cId="54242849" sldId="2147483648"/>
              <pc:sldLayoutMk cId="2224020585" sldId="2147483671"/>
              <ac:spMk id="8" creationId="{2E329B3E-8E5D-6C4F-8355-071113D7373A}"/>
            </ac:spMkLst>
          </pc:spChg>
          <pc:spChg chg="mod">
            <ac:chgData name="Zeeky 张强" userId="e101f5870156e8d9" providerId="LiveId" clId="{0A9967F8-6EFC-4DF3-85B9-BD977E9C7173}" dt="2022-06-27T14:01:05.595" v="1492" actId="20578"/>
            <ac:spMkLst>
              <pc:docMk/>
              <pc:sldMasterMk cId="54242849" sldId="2147483648"/>
              <pc:sldLayoutMk cId="2224020585" sldId="2147483671"/>
              <ac:spMk id="9" creationId="{54EE1A10-8007-A34C-90EC-12BF9C0AED67}"/>
            </ac:spMkLst>
          </pc:spChg>
          <pc:spChg chg="mod">
            <ac:chgData name="Zeeky 张强" userId="e101f5870156e8d9" providerId="LiveId" clId="{0A9967F8-6EFC-4DF3-85B9-BD977E9C7173}" dt="2022-06-27T14:01:05.595" v="1492" actId="20578"/>
            <ac:spMkLst>
              <pc:docMk/>
              <pc:sldMasterMk cId="54242849" sldId="2147483648"/>
              <pc:sldLayoutMk cId="2224020585" sldId="2147483671"/>
              <ac:spMk id="10" creationId="{FCC17F7B-0108-144F-8488-1E2862B90648}"/>
            </ac:spMkLst>
          </pc:spChg>
          <pc:spChg chg="mod">
            <ac:chgData name="Zeeky 张强" userId="e101f5870156e8d9" providerId="LiveId" clId="{0A9967F8-6EFC-4DF3-85B9-BD977E9C7173}" dt="2022-06-27T14:01:05.595" v="1492" actId="20578"/>
            <ac:spMkLst>
              <pc:docMk/>
              <pc:sldMasterMk cId="54242849" sldId="2147483648"/>
              <pc:sldLayoutMk cId="2224020585" sldId="2147483671"/>
              <ac:spMk id="11" creationId="{30BB9E0B-0189-FE49-A78C-FE753F2AA793}"/>
            </ac:spMkLst>
          </pc:spChg>
          <pc:spChg chg="mod">
            <ac:chgData name="Zeeky 张强" userId="e101f5870156e8d9" providerId="LiveId" clId="{0A9967F8-6EFC-4DF3-85B9-BD977E9C7173}" dt="2022-06-27T14:01:05.595" v="1492" actId="20578"/>
            <ac:spMkLst>
              <pc:docMk/>
              <pc:sldMasterMk cId="54242849" sldId="2147483648"/>
              <pc:sldLayoutMk cId="2224020585" sldId="2147483671"/>
              <ac:spMk id="14" creationId="{EE8BE598-6F23-D84B-ABD3-65A6F031CF37}"/>
            </ac:spMkLst>
          </pc:spChg>
        </pc:sldLayoutChg>
      </pc:sldMasterChg>
      <pc:sldMasterChg chg="del delSldLayout sldLayoutOrd">
        <pc:chgData name="Zeeky 张强" userId="e101f5870156e8d9" providerId="LiveId" clId="{0A9967F8-6EFC-4DF3-85B9-BD977E9C7173}" dt="2022-06-27T14:01:08.319" v="1493" actId="2696"/>
        <pc:sldMasterMkLst>
          <pc:docMk/>
          <pc:sldMasterMk cId="3128730121" sldId="2147483667"/>
        </pc:sldMasterMkLst>
        <pc:sldLayoutChg chg="del">
          <pc:chgData name="Zeeky 张强" userId="e101f5870156e8d9" providerId="LiveId" clId="{0A9967F8-6EFC-4DF3-85B9-BD977E9C7173}" dt="2022-06-27T12:48:42.336" v="1491" actId="2696"/>
          <pc:sldLayoutMkLst>
            <pc:docMk/>
            <pc:sldMasterMk cId="3128730121" sldId="2147483667"/>
            <pc:sldLayoutMk cId="3899160969" sldId="2147483668"/>
          </pc:sldLayoutMkLst>
        </pc:sldLayoutChg>
        <pc:sldLayoutChg chg="del">
          <pc:chgData name="Zeeky 张强" userId="e101f5870156e8d9" providerId="LiveId" clId="{0A9967F8-6EFC-4DF3-85B9-BD977E9C7173}" dt="2022-06-27T12:48:42.332" v="1490" actId="2696"/>
          <pc:sldLayoutMkLst>
            <pc:docMk/>
            <pc:sldMasterMk cId="3128730121" sldId="2147483667"/>
            <pc:sldLayoutMk cId="1498751703" sldId="2147483669"/>
          </pc:sldLayoutMkLst>
        </pc:sldLayoutChg>
        <pc:sldLayoutChg chg="del">
          <pc:chgData name="Zeeky 张强" userId="e101f5870156e8d9" providerId="LiveId" clId="{0A9967F8-6EFC-4DF3-85B9-BD977E9C7173}" dt="2022-06-27T12:48:42.329" v="1489" actId="2696"/>
          <pc:sldLayoutMkLst>
            <pc:docMk/>
            <pc:sldMasterMk cId="3128730121" sldId="2147483667"/>
            <pc:sldLayoutMk cId="268989661" sldId="2147483670"/>
          </pc:sldLayoutMkLst>
        </pc:sldLayoutChg>
        <pc:sldLayoutChg chg="del">
          <pc:chgData name="Zeeky 张强" userId="e101f5870156e8d9" providerId="LiveId" clId="{0A9967F8-6EFC-4DF3-85B9-BD977E9C7173}" dt="2022-06-27T12:48:42.325" v="1488" actId="2696"/>
          <pc:sldLayoutMkLst>
            <pc:docMk/>
            <pc:sldMasterMk cId="3128730121" sldId="2147483667"/>
            <pc:sldLayoutMk cId="141779920" sldId="2147483672"/>
          </pc:sldLayoutMkLst>
        </pc:sldLayoutChg>
        <pc:sldLayoutChg chg="del">
          <pc:chgData name="Zeeky 张强" userId="e101f5870156e8d9" providerId="LiveId" clId="{0A9967F8-6EFC-4DF3-85B9-BD977E9C7173}" dt="2022-06-27T12:48:42.318" v="1487" actId="2696"/>
          <pc:sldLayoutMkLst>
            <pc:docMk/>
            <pc:sldMasterMk cId="3128730121" sldId="2147483667"/>
            <pc:sldLayoutMk cId="3353040379" sldId="2147483673"/>
          </pc:sldLayoutMkLst>
        </pc:sldLayoutChg>
        <pc:sldLayoutChg chg="del">
          <pc:chgData name="Zeeky 张强" userId="e101f5870156e8d9" providerId="LiveId" clId="{0A9967F8-6EFC-4DF3-85B9-BD977E9C7173}" dt="2022-06-27T12:48:42.311" v="1486" actId="2696"/>
          <pc:sldLayoutMkLst>
            <pc:docMk/>
            <pc:sldMasterMk cId="3128730121" sldId="2147483667"/>
            <pc:sldLayoutMk cId="4288355780" sldId="2147483674"/>
          </pc:sldLayoutMkLst>
        </pc:sldLayoutChg>
      </pc:sldMasterChg>
    </pc:docChg>
  </pc:docChgLst>
  <pc:docChgLst>
    <pc:chgData name="Zeeky 张强" userId="e101f5870156e8d9" providerId="LiveId" clId="{DFBD47D7-87F3-40C7-A63D-18E8E678CB17}"/>
    <pc:docChg chg="modSld">
      <pc:chgData name="Zeeky 张强" userId="e101f5870156e8d9" providerId="LiveId" clId="{DFBD47D7-87F3-40C7-A63D-18E8E678CB17}" dt="2022-06-18T15:12:21.070" v="89" actId="1076"/>
      <pc:docMkLst>
        <pc:docMk/>
      </pc:docMkLst>
      <pc:sldChg chg="modSp mod">
        <pc:chgData name="Zeeky 张强" userId="e101f5870156e8d9" providerId="LiveId" clId="{DFBD47D7-87F3-40C7-A63D-18E8E678CB17}" dt="2022-06-18T15:12:21.070" v="89" actId="1076"/>
        <pc:sldMkLst>
          <pc:docMk/>
          <pc:sldMk cId="2843105455" sldId="290"/>
        </pc:sldMkLst>
        <pc:spChg chg="mod">
          <ac:chgData name="Zeeky 张强" userId="e101f5870156e8d9" providerId="LiveId" clId="{DFBD47D7-87F3-40C7-A63D-18E8E678CB17}" dt="2022-06-18T15:12:21.070" v="89" actId="1076"/>
          <ac:spMkLst>
            <pc:docMk/>
            <pc:sldMk cId="2843105455" sldId="290"/>
            <ac:spMk id="51" creationId="{4C6E0850-A429-5345-BC6E-3C552F53F21B}"/>
          </ac:spMkLst>
        </pc:spChg>
        <pc:spChg chg="mod">
          <ac:chgData name="Zeeky 张强" userId="e101f5870156e8d9" providerId="LiveId" clId="{DFBD47D7-87F3-40C7-A63D-18E8E678CB17}" dt="2022-06-18T15:12:21.070" v="89" actId="1076"/>
          <ac:spMkLst>
            <pc:docMk/>
            <pc:sldMk cId="2843105455" sldId="290"/>
            <ac:spMk id="52" creationId="{7315E063-F22D-10AF-041E-44D97B87BFA4}"/>
          </ac:spMkLst>
        </pc:spChg>
      </pc:sldChg>
      <pc:sldChg chg="addSp delSp modSp">
        <pc:chgData name="Zeeky 张强" userId="e101f5870156e8d9" providerId="LiveId" clId="{DFBD47D7-87F3-40C7-A63D-18E8E678CB17}" dt="2022-06-18T15:07:37.896" v="34" actId="164"/>
        <pc:sldMkLst>
          <pc:docMk/>
          <pc:sldMk cId="4116354474" sldId="298"/>
        </pc:sldMkLst>
        <pc:spChg chg="mod topLvl">
          <ac:chgData name="Zeeky 张强" userId="e101f5870156e8d9" providerId="LiveId" clId="{DFBD47D7-87F3-40C7-A63D-18E8E678CB17}" dt="2022-06-18T15:07:20.569" v="28" actId="164"/>
          <ac:spMkLst>
            <pc:docMk/>
            <pc:sldMk cId="4116354474" sldId="298"/>
            <ac:spMk id="56" creationId="{588F0CD8-BFDD-A9C1-9395-E8BD8928CDAB}"/>
          </ac:spMkLst>
        </pc:spChg>
        <pc:spChg chg="mod topLvl">
          <ac:chgData name="Zeeky 张强" userId="e101f5870156e8d9" providerId="LiveId" clId="{DFBD47D7-87F3-40C7-A63D-18E8E678CB17}" dt="2022-06-18T15:07:20.569" v="28" actId="164"/>
          <ac:spMkLst>
            <pc:docMk/>
            <pc:sldMk cId="4116354474" sldId="298"/>
            <ac:spMk id="57" creationId="{B870476A-7A5D-1A68-B1F0-8FE77802F5CC}"/>
          </ac:spMkLst>
        </pc:spChg>
        <pc:spChg chg="mod topLvl">
          <ac:chgData name="Zeeky 张强" userId="e101f5870156e8d9" providerId="LiveId" clId="{DFBD47D7-87F3-40C7-A63D-18E8E678CB17}" dt="2022-06-18T15:07:20.569" v="28" actId="164"/>
          <ac:spMkLst>
            <pc:docMk/>
            <pc:sldMk cId="4116354474" sldId="298"/>
            <ac:spMk id="58" creationId="{E99B3EDC-47D8-6B04-DD7B-E4202A212081}"/>
          </ac:spMkLst>
        </pc:spChg>
        <pc:spChg chg="mod topLvl">
          <ac:chgData name="Zeeky 张强" userId="e101f5870156e8d9" providerId="LiveId" clId="{DFBD47D7-87F3-40C7-A63D-18E8E678CB17}" dt="2022-06-18T15:07:20.569" v="28" actId="164"/>
          <ac:spMkLst>
            <pc:docMk/>
            <pc:sldMk cId="4116354474" sldId="298"/>
            <ac:spMk id="59" creationId="{345ABB58-8BBA-6756-5BD5-D8ACFCE2B097}"/>
          </ac:spMkLst>
        </pc:spChg>
        <pc:spChg chg="mod topLvl">
          <ac:chgData name="Zeeky 张强" userId="e101f5870156e8d9" providerId="LiveId" clId="{DFBD47D7-87F3-40C7-A63D-18E8E678CB17}" dt="2022-06-18T15:07:20.569" v="28" actId="164"/>
          <ac:spMkLst>
            <pc:docMk/>
            <pc:sldMk cId="4116354474" sldId="298"/>
            <ac:spMk id="60" creationId="{48EFC418-420D-D454-4438-B5F59EA4C8B8}"/>
          </ac:spMkLst>
        </pc:spChg>
        <pc:spChg chg="mod topLvl">
          <ac:chgData name="Zeeky 张强" userId="e101f5870156e8d9" providerId="LiveId" clId="{DFBD47D7-87F3-40C7-A63D-18E8E678CB17}" dt="2022-06-18T15:07:20.569" v="28" actId="164"/>
          <ac:spMkLst>
            <pc:docMk/>
            <pc:sldMk cId="4116354474" sldId="298"/>
            <ac:spMk id="61" creationId="{C70A7667-0883-519A-B57F-47D447E61D93}"/>
          </ac:spMkLst>
        </pc:spChg>
        <pc:spChg chg="mod topLvl">
          <ac:chgData name="Zeeky 张强" userId="e101f5870156e8d9" providerId="LiveId" clId="{DFBD47D7-87F3-40C7-A63D-18E8E678CB17}" dt="2022-06-18T15:07:20.569" v="28" actId="164"/>
          <ac:spMkLst>
            <pc:docMk/>
            <pc:sldMk cId="4116354474" sldId="298"/>
            <ac:spMk id="62" creationId="{1E43BF1A-E486-499C-3E6B-33163900AD10}"/>
          </ac:spMkLst>
        </pc:spChg>
        <pc:spChg chg="mod topLvl">
          <ac:chgData name="Zeeky 张强" userId="e101f5870156e8d9" providerId="LiveId" clId="{DFBD47D7-87F3-40C7-A63D-18E8E678CB17}" dt="2022-06-18T15:07:20.569" v="28" actId="164"/>
          <ac:spMkLst>
            <pc:docMk/>
            <pc:sldMk cId="4116354474" sldId="298"/>
            <ac:spMk id="63" creationId="{234558C4-ECFC-0559-A57B-376D2781572B}"/>
          </ac:spMkLst>
        </pc:spChg>
        <pc:spChg chg="mod topLvl">
          <ac:chgData name="Zeeky 张强" userId="e101f5870156e8d9" providerId="LiveId" clId="{DFBD47D7-87F3-40C7-A63D-18E8E678CB17}" dt="2022-06-18T15:07:20.569" v="28" actId="164"/>
          <ac:spMkLst>
            <pc:docMk/>
            <pc:sldMk cId="4116354474" sldId="298"/>
            <ac:spMk id="64" creationId="{9320EBBB-186A-9FF2-3A74-950B502A065B}"/>
          </ac:spMkLst>
        </pc:spChg>
        <pc:spChg chg="mod topLvl">
          <ac:chgData name="Zeeky 张强" userId="e101f5870156e8d9" providerId="LiveId" clId="{DFBD47D7-87F3-40C7-A63D-18E8E678CB17}" dt="2022-06-18T15:07:25.945" v="30" actId="164"/>
          <ac:spMkLst>
            <pc:docMk/>
            <pc:sldMk cId="4116354474" sldId="298"/>
            <ac:spMk id="66" creationId="{3E858797-A5F9-0599-DB91-804C5F6399E7}"/>
          </ac:spMkLst>
        </pc:spChg>
        <pc:spChg chg="mod topLvl">
          <ac:chgData name="Zeeky 张强" userId="e101f5870156e8d9" providerId="LiveId" clId="{DFBD47D7-87F3-40C7-A63D-18E8E678CB17}" dt="2022-06-18T15:07:25.945" v="30" actId="164"/>
          <ac:spMkLst>
            <pc:docMk/>
            <pc:sldMk cId="4116354474" sldId="298"/>
            <ac:spMk id="67" creationId="{301F4BDA-78A1-D75B-D24F-9E626660C238}"/>
          </ac:spMkLst>
        </pc:spChg>
        <pc:spChg chg="mod topLvl">
          <ac:chgData name="Zeeky 张强" userId="e101f5870156e8d9" providerId="LiveId" clId="{DFBD47D7-87F3-40C7-A63D-18E8E678CB17}" dt="2022-06-18T15:07:25.945" v="30" actId="164"/>
          <ac:spMkLst>
            <pc:docMk/>
            <pc:sldMk cId="4116354474" sldId="298"/>
            <ac:spMk id="68" creationId="{5A5330DE-4177-3F82-AFAA-18DED12F4E15}"/>
          </ac:spMkLst>
        </pc:spChg>
        <pc:spChg chg="mod topLvl">
          <ac:chgData name="Zeeky 张强" userId="e101f5870156e8d9" providerId="LiveId" clId="{DFBD47D7-87F3-40C7-A63D-18E8E678CB17}" dt="2022-06-18T15:07:37.896" v="34" actId="164"/>
          <ac:spMkLst>
            <pc:docMk/>
            <pc:sldMk cId="4116354474" sldId="298"/>
            <ac:spMk id="70" creationId="{23EE346E-7C2D-A38E-A84A-35889FF56AC0}"/>
          </ac:spMkLst>
        </pc:spChg>
        <pc:spChg chg="mod topLvl">
          <ac:chgData name="Zeeky 张强" userId="e101f5870156e8d9" providerId="LiveId" clId="{DFBD47D7-87F3-40C7-A63D-18E8E678CB17}" dt="2022-06-18T15:07:37.896" v="34" actId="164"/>
          <ac:spMkLst>
            <pc:docMk/>
            <pc:sldMk cId="4116354474" sldId="298"/>
            <ac:spMk id="71" creationId="{E677235F-B841-4638-F937-716A69CB32F6}"/>
          </ac:spMkLst>
        </pc:spChg>
        <pc:spChg chg="mod topLvl">
          <ac:chgData name="Zeeky 张强" userId="e101f5870156e8d9" providerId="LiveId" clId="{DFBD47D7-87F3-40C7-A63D-18E8E678CB17}" dt="2022-06-18T15:07:37.896" v="34" actId="164"/>
          <ac:spMkLst>
            <pc:docMk/>
            <pc:sldMk cId="4116354474" sldId="298"/>
            <ac:spMk id="72" creationId="{887910C7-DEFD-1448-4AC5-77174A45BCB8}"/>
          </ac:spMkLst>
        </pc:spChg>
        <pc:spChg chg="mod topLvl">
          <ac:chgData name="Zeeky 张强" userId="e101f5870156e8d9" providerId="LiveId" clId="{DFBD47D7-87F3-40C7-A63D-18E8E678CB17}" dt="2022-06-18T15:07:37.896" v="34" actId="164"/>
          <ac:spMkLst>
            <pc:docMk/>
            <pc:sldMk cId="4116354474" sldId="298"/>
            <ac:spMk id="73" creationId="{EA78D461-9CCD-8C4D-6E3E-EE93DD407852}"/>
          </ac:spMkLst>
        </pc:spChg>
        <pc:spChg chg="mod topLvl">
          <ac:chgData name="Zeeky 张强" userId="e101f5870156e8d9" providerId="LiveId" clId="{DFBD47D7-87F3-40C7-A63D-18E8E678CB17}" dt="2022-06-18T15:07:37.896" v="34" actId="164"/>
          <ac:spMkLst>
            <pc:docMk/>
            <pc:sldMk cId="4116354474" sldId="298"/>
            <ac:spMk id="74" creationId="{02AB3E5D-0817-9A2E-196D-5F8A867D5E64}"/>
          </ac:spMkLst>
        </pc:spChg>
        <pc:spChg chg="mod topLvl">
          <ac:chgData name="Zeeky 张强" userId="e101f5870156e8d9" providerId="LiveId" clId="{DFBD47D7-87F3-40C7-A63D-18E8E678CB17}" dt="2022-06-18T15:07:37.896" v="34" actId="164"/>
          <ac:spMkLst>
            <pc:docMk/>
            <pc:sldMk cId="4116354474" sldId="298"/>
            <ac:spMk id="75" creationId="{99D3C058-3CAE-0B0B-1ED8-286E3E8A2D9D}"/>
          </ac:spMkLst>
        </pc:spChg>
        <pc:spChg chg="mod topLvl">
          <ac:chgData name="Zeeky 张强" userId="e101f5870156e8d9" providerId="LiveId" clId="{DFBD47D7-87F3-40C7-A63D-18E8E678CB17}" dt="2022-06-18T15:07:31.761" v="32" actId="164"/>
          <ac:spMkLst>
            <pc:docMk/>
            <pc:sldMk cId="4116354474" sldId="298"/>
            <ac:spMk id="77" creationId="{F91A6DE8-201D-8F41-C079-1C720A42F169}"/>
          </ac:spMkLst>
        </pc:spChg>
        <pc:spChg chg="mod topLvl">
          <ac:chgData name="Zeeky 张强" userId="e101f5870156e8d9" providerId="LiveId" clId="{DFBD47D7-87F3-40C7-A63D-18E8E678CB17}" dt="2022-06-18T15:07:31.761" v="32" actId="164"/>
          <ac:spMkLst>
            <pc:docMk/>
            <pc:sldMk cId="4116354474" sldId="298"/>
            <ac:spMk id="78" creationId="{EEEDBAA7-3772-A035-E6DE-C3B4D0724816}"/>
          </ac:spMkLst>
        </pc:spChg>
        <pc:spChg chg="mod topLvl">
          <ac:chgData name="Zeeky 张强" userId="e101f5870156e8d9" providerId="LiveId" clId="{DFBD47D7-87F3-40C7-A63D-18E8E678CB17}" dt="2022-06-18T15:07:31.761" v="32" actId="164"/>
          <ac:spMkLst>
            <pc:docMk/>
            <pc:sldMk cId="4116354474" sldId="298"/>
            <ac:spMk id="79" creationId="{6BD56A98-8D5B-C4AE-5650-FA9DBA9D96E7}"/>
          </ac:spMkLst>
        </pc:spChg>
        <pc:spChg chg="mod topLvl">
          <ac:chgData name="Zeeky 张强" userId="e101f5870156e8d9" providerId="LiveId" clId="{DFBD47D7-87F3-40C7-A63D-18E8E678CB17}" dt="2022-06-18T15:07:31.761" v="32" actId="164"/>
          <ac:spMkLst>
            <pc:docMk/>
            <pc:sldMk cId="4116354474" sldId="298"/>
            <ac:spMk id="80" creationId="{1D61563A-1B13-38E1-3E5B-076F3A26AFFA}"/>
          </ac:spMkLst>
        </pc:spChg>
        <pc:grpChg chg="del">
          <ac:chgData name="Zeeky 张强" userId="e101f5870156e8d9" providerId="LiveId" clId="{DFBD47D7-87F3-40C7-A63D-18E8E678CB17}" dt="2022-06-18T15:07:19.203" v="27" actId="165"/>
          <ac:grpSpMkLst>
            <pc:docMk/>
            <pc:sldMk cId="4116354474" sldId="298"/>
            <ac:grpSpMk id="55" creationId="{1BA67612-2E14-9F1D-885B-1BC5579D37EE}"/>
          </ac:grpSpMkLst>
        </pc:grpChg>
        <pc:grpChg chg="del">
          <ac:chgData name="Zeeky 张强" userId="e101f5870156e8d9" providerId="LiveId" clId="{DFBD47D7-87F3-40C7-A63D-18E8E678CB17}" dt="2022-06-18T15:07:24.867" v="29" actId="165"/>
          <ac:grpSpMkLst>
            <pc:docMk/>
            <pc:sldMk cId="4116354474" sldId="298"/>
            <ac:grpSpMk id="65" creationId="{4F5314D9-71BB-0978-17BD-07D0F8441609}"/>
          </ac:grpSpMkLst>
        </pc:grpChg>
        <pc:grpChg chg="del">
          <ac:chgData name="Zeeky 张强" userId="e101f5870156e8d9" providerId="LiveId" clId="{DFBD47D7-87F3-40C7-A63D-18E8E678CB17}" dt="2022-06-18T15:07:36.996" v="33" actId="165"/>
          <ac:grpSpMkLst>
            <pc:docMk/>
            <pc:sldMk cId="4116354474" sldId="298"/>
            <ac:grpSpMk id="69" creationId="{1D447966-EEF8-EAB1-65EC-81A8789D1A0D}"/>
          </ac:grpSpMkLst>
        </pc:grpChg>
        <pc:grpChg chg="del">
          <ac:chgData name="Zeeky 张强" userId="e101f5870156e8d9" providerId="LiveId" clId="{DFBD47D7-87F3-40C7-A63D-18E8E678CB17}" dt="2022-06-18T15:07:30.706" v="31" actId="165"/>
          <ac:grpSpMkLst>
            <pc:docMk/>
            <pc:sldMk cId="4116354474" sldId="298"/>
            <ac:grpSpMk id="76" creationId="{6B8898FB-F94A-1BDC-95DF-1909030D41AD}"/>
          </ac:grpSpMkLst>
        </pc:grpChg>
        <pc:grpChg chg="add mod">
          <ac:chgData name="Zeeky 张强" userId="e101f5870156e8d9" providerId="LiveId" clId="{DFBD47D7-87F3-40C7-A63D-18E8E678CB17}" dt="2022-06-18T15:07:20.569" v="28" actId="164"/>
          <ac:grpSpMkLst>
            <pc:docMk/>
            <pc:sldMk cId="4116354474" sldId="298"/>
            <ac:grpSpMk id="98" creationId="{F906DD0A-65DB-10E9-8FB5-0EF08D82FEE3}"/>
          </ac:grpSpMkLst>
        </pc:grpChg>
        <pc:grpChg chg="add mod">
          <ac:chgData name="Zeeky 张强" userId="e101f5870156e8d9" providerId="LiveId" clId="{DFBD47D7-87F3-40C7-A63D-18E8E678CB17}" dt="2022-06-18T15:07:25.945" v="30" actId="164"/>
          <ac:grpSpMkLst>
            <pc:docMk/>
            <pc:sldMk cId="4116354474" sldId="298"/>
            <ac:grpSpMk id="99" creationId="{A2FEE6A6-5D63-E9A5-B7CF-B2E49A52E8D8}"/>
          </ac:grpSpMkLst>
        </pc:grpChg>
        <pc:grpChg chg="add mod">
          <ac:chgData name="Zeeky 张强" userId="e101f5870156e8d9" providerId="LiveId" clId="{DFBD47D7-87F3-40C7-A63D-18E8E678CB17}" dt="2022-06-18T15:07:31.761" v="32" actId="164"/>
          <ac:grpSpMkLst>
            <pc:docMk/>
            <pc:sldMk cId="4116354474" sldId="298"/>
            <ac:grpSpMk id="100" creationId="{D7BC57B2-B979-8A5C-DCE9-0929ABDA1B8F}"/>
          </ac:grpSpMkLst>
        </pc:grpChg>
        <pc:grpChg chg="add mod">
          <ac:chgData name="Zeeky 张强" userId="e101f5870156e8d9" providerId="LiveId" clId="{DFBD47D7-87F3-40C7-A63D-18E8E678CB17}" dt="2022-06-18T15:07:37.896" v="34" actId="164"/>
          <ac:grpSpMkLst>
            <pc:docMk/>
            <pc:sldMk cId="4116354474" sldId="298"/>
            <ac:grpSpMk id="101" creationId="{D12B3A7A-31FF-9BC7-C87E-927AA5FC3C17}"/>
          </ac:grpSpMkLst>
        </pc:grpChg>
      </pc:sldChg>
      <pc:sldChg chg="addSp delSp modSp">
        <pc:chgData name="Zeeky 张强" userId="e101f5870156e8d9" providerId="LiveId" clId="{DFBD47D7-87F3-40C7-A63D-18E8E678CB17}" dt="2022-06-18T15:09:01.028" v="54" actId="164"/>
        <pc:sldMkLst>
          <pc:docMk/>
          <pc:sldMk cId="1725467784" sldId="300"/>
        </pc:sldMkLst>
        <pc:spChg chg="mod">
          <ac:chgData name="Zeeky 张强" userId="e101f5870156e8d9" providerId="LiveId" clId="{DFBD47D7-87F3-40C7-A63D-18E8E678CB17}" dt="2022-06-18T15:08:46.227" v="48" actId="164"/>
          <ac:spMkLst>
            <pc:docMk/>
            <pc:sldMk cId="1725467784" sldId="300"/>
            <ac:spMk id="8" creationId="{EC733E18-7836-02E0-E3F7-BEC53FAADEDC}"/>
          </ac:spMkLst>
        </pc:spChg>
        <pc:spChg chg="mod">
          <ac:chgData name="Zeeky 张强" userId="e101f5870156e8d9" providerId="LiveId" clId="{DFBD47D7-87F3-40C7-A63D-18E8E678CB17}" dt="2022-06-18T15:08:46.227" v="48" actId="164"/>
          <ac:spMkLst>
            <pc:docMk/>
            <pc:sldMk cId="1725467784" sldId="300"/>
            <ac:spMk id="9" creationId="{F62E4411-04CA-185F-3B32-921991FFBCDA}"/>
          </ac:spMkLst>
        </pc:spChg>
        <pc:spChg chg="mod">
          <ac:chgData name="Zeeky 张强" userId="e101f5870156e8d9" providerId="LiveId" clId="{DFBD47D7-87F3-40C7-A63D-18E8E678CB17}" dt="2022-06-18T15:08:50.980" v="50" actId="164"/>
          <ac:spMkLst>
            <pc:docMk/>
            <pc:sldMk cId="1725467784" sldId="300"/>
            <ac:spMk id="12" creationId="{461E7F9F-0329-B7D0-FFCE-5ACE41252553}"/>
          </ac:spMkLst>
        </pc:spChg>
        <pc:spChg chg="mod">
          <ac:chgData name="Zeeky 张强" userId="e101f5870156e8d9" providerId="LiveId" clId="{DFBD47D7-87F3-40C7-A63D-18E8E678CB17}" dt="2022-06-18T15:08:50.980" v="50" actId="164"/>
          <ac:spMkLst>
            <pc:docMk/>
            <pc:sldMk cId="1725467784" sldId="300"/>
            <ac:spMk id="13" creationId="{8096A34A-D10D-50EB-E1EB-4DDA1BCE39FE}"/>
          </ac:spMkLst>
        </pc:spChg>
        <pc:spChg chg="mod">
          <ac:chgData name="Zeeky 张强" userId="e101f5870156e8d9" providerId="LiveId" clId="{DFBD47D7-87F3-40C7-A63D-18E8E678CB17}" dt="2022-06-18T15:08:56.193" v="52" actId="164"/>
          <ac:spMkLst>
            <pc:docMk/>
            <pc:sldMk cId="1725467784" sldId="300"/>
            <ac:spMk id="16" creationId="{44D90EA5-714C-21D8-EE7B-0A7B9A6C1102}"/>
          </ac:spMkLst>
        </pc:spChg>
        <pc:spChg chg="mod">
          <ac:chgData name="Zeeky 张强" userId="e101f5870156e8d9" providerId="LiveId" clId="{DFBD47D7-87F3-40C7-A63D-18E8E678CB17}" dt="2022-06-18T15:08:56.193" v="52" actId="164"/>
          <ac:spMkLst>
            <pc:docMk/>
            <pc:sldMk cId="1725467784" sldId="300"/>
            <ac:spMk id="17" creationId="{ED91B0C4-18C9-6081-A0A2-11A98E7C8A70}"/>
          </ac:spMkLst>
        </pc:spChg>
        <pc:spChg chg="mod">
          <ac:chgData name="Zeeky 张强" userId="e101f5870156e8d9" providerId="LiveId" clId="{DFBD47D7-87F3-40C7-A63D-18E8E678CB17}" dt="2022-06-18T15:09:01.028" v="54" actId="164"/>
          <ac:spMkLst>
            <pc:docMk/>
            <pc:sldMk cId="1725467784" sldId="300"/>
            <ac:spMk id="21" creationId="{ED94C4BE-9600-1781-EA46-34CD25A1C37C}"/>
          </ac:spMkLst>
        </pc:spChg>
        <pc:spChg chg="mod">
          <ac:chgData name="Zeeky 张强" userId="e101f5870156e8d9" providerId="LiveId" clId="{DFBD47D7-87F3-40C7-A63D-18E8E678CB17}" dt="2022-06-18T15:09:01.028" v="54" actId="164"/>
          <ac:spMkLst>
            <pc:docMk/>
            <pc:sldMk cId="1725467784" sldId="300"/>
            <ac:spMk id="22" creationId="{FB406B84-390F-AA11-1798-FB500E26DBBB}"/>
          </ac:spMkLst>
        </pc:spChg>
        <pc:grpChg chg="del mod">
          <ac:chgData name="Zeeky 张强" userId="e101f5870156e8d9" providerId="LiveId" clId="{DFBD47D7-87F3-40C7-A63D-18E8E678CB17}" dt="2022-06-18T15:08:44.880" v="47" actId="27803"/>
          <ac:grpSpMkLst>
            <pc:docMk/>
            <pc:sldMk cId="1725467784" sldId="300"/>
            <ac:grpSpMk id="6" creationId="{E36D9F1D-426A-E157-0B4B-6D775BB31FEA}"/>
          </ac:grpSpMkLst>
        </pc:grpChg>
        <pc:grpChg chg="add mod">
          <ac:chgData name="Zeeky 张强" userId="e101f5870156e8d9" providerId="LiveId" clId="{DFBD47D7-87F3-40C7-A63D-18E8E678CB17}" dt="2022-06-18T15:08:46.227" v="48" actId="164"/>
          <ac:grpSpMkLst>
            <pc:docMk/>
            <pc:sldMk cId="1725467784" sldId="300"/>
            <ac:grpSpMk id="10" creationId="{82F7AC0E-E729-DEC2-3DAE-AE2F4DC03CEC}"/>
          </ac:grpSpMkLst>
        </pc:grpChg>
        <pc:grpChg chg="del mod">
          <ac:chgData name="Zeeky 张强" userId="e101f5870156e8d9" providerId="LiveId" clId="{DFBD47D7-87F3-40C7-A63D-18E8E678CB17}" dt="2022-06-18T15:08:50.187" v="49" actId="27803"/>
          <ac:grpSpMkLst>
            <pc:docMk/>
            <pc:sldMk cId="1725467784" sldId="300"/>
            <ac:grpSpMk id="11" creationId="{A658C758-03D4-89B7-359D-5B408695D378}"/>
          </ac:grpSpMkLst>
        </pc:grpChg>
        <pc:grpChg chg="add mod">
          <ac:chgData name="Zeeky 张强" userId="e101f5870156e8d9" providerId="LiveId" clId="{DFBD47D7-87F3-40C7-A63D-18E8E678CB17}" dt="2022-06-18T15:08:50.980" v="50" actId="164"/>
          <ac:grpSpMkLst>
            <pc:docMk/>
            <pc:sldMk cId="1725467784" sldId="300"/>
            <ac:grpSpMk id="14" creationId="{0C03CABE-404F-257D-FC3B-95B830546FF3}"/>
          </ac:grpSpMkLst>
        </pc:grpChg>
        <pc:grpChg chg="del mod">
          <ac:chgData name="Zeeky 张强" userId="e101f5870156e8d9" providerId="LiveId" clId="{DFBD47D7-87F3-40C7-A63D-18E8E678CB17}" dt="2022-06-18T15:08:55.347" v="51" actId="27803"/>
          <ac:grpSpMkLst>
            <pc:docMk/>
            <pc:sldMk cId="1725467784" sldId="300"/>
            <ac:grpSpMk id="15" creationId="{5694F9EF-242F-0ECD-78EB-D96E8FA03C36}"/>
          </ac:grpSpMkLst>
        </pc:grpChg>
        <pc:grpChg chg="add mod">
          <ac:chgData name="Zeeky 张强" userId="e101f5870156e8d9" providerId="LiveId" clId="{DFBD47D7-87F3-40C7-A63D-18E8E678CB17}" dt="2022-06-18T15:08:56.193" v="52" actId="164"/>
          <ac:grpSpMkLst>
            <pc:docMk/>
            <pc:sldMk cId="1725467784" sldId="300"/>
            <ac:grpSpMk id="18" creationId="{1871E34B-A4E2-0B9E-D9F4-FC50965FF451}"/>
          </ac:grpSpMkLst>
        </pc:grpChg>
        <pc:grpChg chg="del mod">
          <ac:chgData name="Zeeky 张强" userId="e101f5870156e8d9" providerId="LiveId" clId="{DFBD47D7-87F3-40C7-A63D-18E8E678CB17}" dt="2022-06-18T15:08:59.931" v="53" actId="27803"/>
          <ac:grpSpMkLst>
            <pc:docMk/>
            <pc:sldMk cId="1725467784" sldId="300"/>
            <ac:grpSpMk id="19" creationId="{41F1DF0B-3242-339D-613D-F46C7E3D6827}"/>
          </ac:grpSpMkLst>
        </pc:grpChg>
        <pc:grpChg chg="add mod">
          <ac:chgData name="Zeeky 张强" userId="e101f5870156e8d9" providerId="LiveId" clId="{DFBD47D7-87F3-40C7-A63D-18E8E678CB17}" dt="2022-06-18T15:09:01.028" v="54" actId="164"/>
          <ac:grpSpMkLst>
            <pc:docMk/>
            <pc:sldMk cId="1725467784" sldId="300"/>
            <ac:grpSpMk id="24" creationId="{4D805483-ED14-73B9-4E24-E81D41465CEE}"/>
          </ac:grpSpMkLst>
        </pc:grpChg>
        <pc:picChg chg="del">
          <ac:chgData name="Zeeky 张强" userId="e101f5870156e8d9" providerId="LiveId" clId="{DFBD47D7-87F3-40C7-A63D-18E8E678CB17}" dt="2022-06-18T15:08:59.931" v="53" actId="27803"/>
          <ac:picMkLst>
            <pc:docMk/>
            <pc:sldMk cId="1725467784" sldId="300"/>
            <ac:picMk id="56" creationId="{0ACB04A6-F6CE-CEA8-E6B9-39C44FC36527}"/>
          </ac:picMkLst>
        </pc:picChg>
        <pc:picChg chg="del">
          <ac:chgData name="Zeeky 张强" userId="e101f5870156e8d9" providerId="LiveId" clId="{DFBD47D7-87F3-40C7-A63D-18E8E678CB17}" dt="2022-06-18T15:08:55.347" v="51" actId="27803"/>
          <ac:picMkLst>
            <pc:docMk/>
            <pc:sldMk cId="1725467784" sldId="300"/>
            <ac:picMk id="58" creationId="{29892C2A-7ADB-4E2B-B67B-B22C3AB5222F}"/>
          </ac:picMkLst>
        </pc:picChg>
        <pc:picChg chg="del">
          <ac:chgData name="Zeeky 张强" userId="e101f5870156e8d9" providerId="LiveId" clId="{DFBD47D7-87F3-40C7-A63D-18E8E678CB17}" dt="2022-06-18T15:08:50.187" v="49" actId="27803"/>
          <ac:picMkLst>
            <pc:docMk/>
            <pc:sldMk cId="1725467784" sldId="300"/>
            <ac:picMk id="60" creationId="{D8740728-960C-2D3E-CA82-261414D9CC33}"/>
          </ac:picMkLst>
        </pc:picChg>
        <pc:picChg chg="del">
          <ac:chgData name="Zeeky 张强" userId="e101f5870156e8d9" providerId="LiveId" clId="{DFBD47D7-87F3-40C7-A63D-18E8E678CB17}" dt="2022-06-18T15:08:44.880" v="47" actId="27803"/>
          <ac:picMkLst>
            <pc:docMk/>
            <pc:sldMk cId="1725467784" sldId="300"/>
            <ac:picMk id="62" creationId="{65D17153-14FC-C319-AF5D-B5291128F578}"/>
          </ac:picMkLst>
        </pc:picChg>
      </pc:sldChg>
      <pc:sldChg chg="addSp delSp modSp mod">
        <pc:chgData name="Zeeky 张强" userId="e101f5870156e8d9" providerId="LiveId" clId="{DFBD47D7-87F3-40C7-A63D-18E8E678CB17}" dt="2022-06-18T15:09:53.652" v="65" actId="167"/>
        <pc:sldMkLst>
          <pc:docMk/>
          <pc:sldMk cId="1031593853" sldId="301"/>
        </pc:sldMkLst>
        <pc:spChg chg="mod topLvl">
          <ac:chgData name="Zeeky 张强" userId="e101f5870156e8d9" providerId="LiveId" clId="{DFBD47D7-87F3-40C7-A63D-18E8E678CB17}" dt="2022-06-18T15:09:35.062" v="60" actId="164"/>
          <ac:spMkLst>
            <pc:docMk/>
            <pc:sldMk cId="1031593853" sldId="301"/>
            <ac:spMk id="46" creationId="{1B027063-4DD2-9145-6FDE-E318EA4D4DC9}"/>
          </ac:spMkLst>
        </pc:spChg>
        <pc:spChg chg="mod topLvl">
          <ac:chgData name="Zeeky 张强" userId="e101f5870156e8d9" providerId="LiveId" clId="{DFBD47D7-87F3-40C7-A63D-18E8E678CB17}" dt="2022-06-18T15:09:35.062" v="60" actId="164"/>
          <ac:spMkLst>
            <pc:docMk/>
            <pc:sldMk cId="1031593853" sldId="301"/>
            <ac:spMk id="47" creationId="{A145CA2C-F383-2B4B-0CA2-C73C7C1BB77A}"/>
          </ac:spMkLst>
        </pc:spChg>
        <pc:spChg chg="mod">
          <ac:chgData name="Zeeky 张强" userId="e101f5870156e8d9" providerId="LiveId" clId="{DFBD47D7-87F3-40C7-A63D-18E8E678CB17}" dt="2022-06-18T15:09:17.734" v="57" actId="165"/>
          <ac:spMkLst>
            <pc:docMk/>
            <pc:sldMk cId="1031593853" sldId="301"/>
            <ac:spMk id="49" creationId="{5C652686-F2D3-7EC3-13D0-E5385ECAD0AE}"/>
          </ac:spMkLst>
        </pc:spChg>
        <pc:spChg chg="mod">
          <ac:chgData name="Zeeky 张强" userId="e101f5870156e8d9" providerId="LiveId" clId="{DFBD47D7-87F3-40C7-A63D-18E8E678CB17}" dt="2022-06-18T15:09:17.734" v="57" actId="165"/>
          <ac:spMkLst>
            <pc:docMk/>
            <pc:sldMk cId="1031593853" sldId="301"/>
            <ac:spMk id="50" creationId="{F5B7CBF0-E7A8-9EDC-1140-212B0D5B7A0A}"/>
          </ac:spMkLst>
        </pc:spChg>
        <pc:spChg chg="mod topLvl">
          <ac:chgData name="Zeeky 张强" userId="e101f5870156e8d9" providerId="LiveId" clId="{DFBD47D7-87F3-40C7-A63D-18E8E678CB17}" dt="2022-06-18T15:09:17.734" v="57" actId="165"/>
          <ac:spMkLst>
            <pc:docMk/>
            <pc:sldMk cId="1031593853" sldId="301"/>
            <ac:spMk id="51" creationId="{7C7A8C0B-2402-EBF4-D41C-E272E2EC75AA}"/>
          </ac:spMkLst>
        </pc:spChg>
        <pc:spChg chg="mod topLvl">
          <ac:chgData name="Zeeky 张强" userId="e101f5870156e8d9" providerId="LiveId" clId="{DFBD47D7-87F3-40C7-A63D-18E8E678CB17}" dt="2022-06-18T15:09:25.343" v="59" actId="164"/>
          <ac:spMkLst>
            <pc:docMk/>
            <pc:sldMk cId="1031593853" sldId="301"/>
            <ac:spMk id="59" creationId="{D743AAB2-6052-11B9-D505-385947FC1A4F}"/>
          </ac:spMkLst>
        </pc:spChg>
        <pc:spChg chg="mod topLvl">
          <ac:chgData name="Zeeky 张强" userId="e101f5870156e8d9" providerId="LiveId" clId="{DFBD47D7-87F3-40C7-A63D-18E8E678CB17}" dt="2022-06-18T15:09:25.343" v="59" actId="164"/>
          <ac:spMkLst>
            <pc:docMk/>
            <pc:sldMk cId="1031593853" sldId="301"/>
            <ac:spMk id="60" creationId="{2FEDF123-1DC1-D6B4-1E12-2F824BA7971A}"/>
          </ac:spMkLst>
        </pc:spChg>
        <pc:spChg chg="mod topLvl">
          <ac:chgData name="Zeeky 张强" userId="e101f5870156e8d9" providerId="LiveId" clId="{DFBD47D7-87F3-40C7-A63D-18E8E678CB17}" dt="2022-06-18T15:09:22.023" v="58" actId="165"/>
          <ac:spMkLst>
            <pc:docMk/>
            <pc:sldMk cId="1031593853" sldId="301"/>
            <ac:spMk id="62" creationId="{F33C1A95-7B98-F9CE-D376-F1DA10FFC7FB}"/>
          </ac:spMkLst>
        </pc:spChg>
        <pc:spChg chg="mod topLvl">
          <ac:chgData name="Zeeky 张强" userId="e101f5870156e8d9" providerId="LiveId" clId="{DFBD47D7-87F3-40C7-A63D-18E8E678CB17}" dt="2022-06-18T15:09:44.684" v="62" actId="164"/>
          <ac:spMkLst>
            <pc:docMk/>
            <pc:sldMk cId="1031593853" sldId="301"/>
            <ac:spMk id="67" creationId="{DC79CBDE-79FD-E141-CAD6-E186436CFCCC}"/>
          </ac:spMkLst>
        </pc:spChg>
        <pc:spChg chg="mod topLvl">
          <ac:chgData name="Zeeky 张强" userId="e101f5870156e8d9" providerId="LiveId" clId="{DFBD47D7-87F3-40C7-A63D-18E8E678CB17}" dt="2022-06-18T15:09:44.684" v="62" actId="164"/>
          <ac:spMkLst>
            <pc:docMk/>
            <pc:sldMk cId="1031593853" sldId="301"/>
            <ac:spMk id="68" creationId="{A9C39D93-BF67-6AE2-381D-27A54A624612}"/>
          </ac:spMkLst>
        </pc:spChg>
        <pc:spChg chg="mod topLvl">
          <ac:chgData name="Zeeky 张强" userId="e101f5870156e8d9" providerId="LiveId" clId="{DFBD47D7-87F3-40C7-A63D-18E8E678CB17}" dt="2022-06-18T15:09:42.036" v="61" actId="165"/>
          <ac:spMkLst>
            <pc:docMk/>
            <pc:sldMk cId="1031593853" sldId="301"/>
            <ac:spMk id="70" creationId="{5A2D5D40-081E-AB56-99FE-A96FCA563AC2}"/>
          </ac:spMkLst>
        </pc:spChg>
        <pc:spChg chg="mod topLvl">
          <ac:chgData name="Zeeky 张强" userId="e101f5870156e8d9" providerId="LiveId" clId="{DFBD47D7-87F3-40C7-A63D-18E8E678CB17}" dt="2022-06-18T15:09:50.065" v="64" actId="164"/>
          <ac:spMkLst>
            <pc:docMk/>
            <pc:sldMk cId="1031593853" sldId="301"/>
            <ac:spMk id="75" creationId="{90F8D22E-2EE0-08C8-C1FC-6BC0DFF6744B}"/>
          </ac:spMkLst>
        </pc:spChg>
        <pc:spChg chg="mod topLvl">
          <ac:chgData name="Zeeky 张强" userId="e101f5870156e8d9" providerId="LiveId" clId="{DFBD47D7-87F3-40C7-A63D-18E8E678CB17}" dt="2022-06-18T15:09:50.065" v="64" actId="164"/>
          <ac:spMkLst>
            <pc:docMk/>
            <pc:sldMk cId="1031593853" sldId="301"/>
            <ac:spMk id="76" creationId="{1A5C229C-E3E0-ADFE-C440-2303C94AEE69}"/>
          </ac:spMkLst>
        </pc:spChg>
        <pc:spChg chg="mod topLvl">
          <ac:chgData name="Zeeky 张强" userId="e101f5870156e8d9" providerId="LiveId" clId="{DFBD47D7-87F3-40C7-A63D-18E8E678CB17}" dt="2022-06-18T15:09:47.825" v="63" actId="165"/>
          <ac:spMkLst>
            <pc:docMk/>
            <pc:sldMk cId="1031593853" sldId="301"/>
            <ac:spMk id="78" creationId="{303B7D72-036C-9F80-7944-3E655265A104}"/>
          </ac:spMkLst>
        </pc:spChg>
        <pc:spChg chg="mod topLvl">
          <ac:chgData name="Zeeky 张强" userId="e101f5870156e8d9" providerId="LiveId" clId="{DFBD47D7-87F3-40C7-A63D-18E8E678CB17}" dt="2022-06-18T15:09:11.494" v="56" actId="164"/>
          <ac:spMkLst>
            <pc:docMk/>
            <pc:sldMk cId="1031593853" sldId="301"/>
            <ac:spMk id="83" creationId="{7B7A926E-7378-B9E5-59D8-E4E81C1ABEE3}"/>
          </ac:spMkLst>
        </pc:spChg>
        <pc:spChg chg="mod topLvl">
          <ac:chgData name="Zeeky 张强" userId="e101f5870156e8d9" providerId="LiveId" clId="{DFBD47D7-87F3-40C7-A63D-18E8E678CB17}" dt="2022-06-18T15:09:11.494" v="56" actId="164"/>
          <ac:spMkLst>
            <pc:docMk/>
            <pc:sldMk cId="1031593853" sldId="301"/>
            <ac:spMk id="84" creationId="{3DDB0109-29FB-1BF7-58B7-DB3986172A73}"/>
          </ac:spMkLst>
        </pc:spChg>
        <pc:spChg chg="mod topLvl">
          <ac:chgData name="Zeeky 张强" userId="e101f5870156e8d9" providerId="LiveId" clId="{DFBD47D7-87F3-40C7-A63D-18E8E678CB17}" dt="2022-06-18T15:09:11.494" v="56" actId="164"/>
          <ac:spMkLst>
            <pc:docMk/>
            <pc:sldMk cId="1031593853" sldId="301"/>
            <ac:spMk id="85" creationId="{8D706A1E-3DC3-3A6C-9A08-2AB18A751AA2}"/>
          </ac:spMkLst>
        </pc:spChg>
        <pc:grpChg chg="add mod">
          <ac:chgData name="Zeeky 张强" userId="e101f5870156e8d9" providerId="LiveId" clId="{DFBD47D7-87F3-40C7-A63D-18E8E678CB17}" dt="2022-06-18T15:09:11.494" v="56" actId="164"/>
          <ac:grpSpMkLst>
            <pc:docMk/>
            <pc:sldMk cId="1031593853" sldId="301"/>
            <ac:grpSpMk id="6" creationId="{E72E47E0-EE47-C128-537F-422F3D649C1F}"/>
          </ac:grpSpMkLst>
        </pc:grpChg>
        <pc:grpChg chg="add mod ord">
          <ac:chgData name="Zeeky 张强" userId="e101f5870156e8d9" providerId="LiveId" clId="{DFBD47D7-87F3-40C7-A63D-18E8E678CB17}" dt="2022-06-18T15:09:53.652" v="65" actId="167"/>
          <ac:grpSpMkLst>
            <pc:docMk/>
            <pc:sldMk cId="1031593853" sldId="301"/>
            <ac:grpSpMk id="7" creationId="{2CB2C5D9-9119-C7F7-1C0D-23F3C2FD1B2B}"/>
          </ac:grpSpMkLst>
        </pc:grpChg>
        <pc:grpChg chg="add mod ord">
          <ac:chgData name="Zeeky 张强" userId="e101f5870156e8d9" providerId="LiveId" clId="{DFBD47D7-87F3-40C7-A63D-18E8E678CB17}" dt="2022-06-18T15:09:53.652" v="65" actId="167"/>
          <ac:grpSpMkLst>
            <pc:docMk/>
            <pc:sldMk cId="1031593853" sldId="301"/>
            <ac:grpSpMk id="8" creationId="{9B922228-5BC6-0B63-7510-708A7D5332D7}"/>
          </ac:grpSpMkLst>
        </pc:grpChg>
        <pc:grpChg chg="add mod ord">
          <ac:chgData name="Zeeky 张强" userId="e101f5870156e8d9" providerId="LiveId" clId="{DFBD47D7-87F3-40C7-A63D-18E8E678CB17}" dt="2022-06-18T15:09:53.652" v="65" actId="167"/>
          <ac:grpSpMkLst>
            <pc:docMk/>
            <pc:sldMk cId="1031593853" sldId="301"/>
            <ac:grpSpMk id="9" creationId="{87D4DE18-5DCE-A0E4-4EB0-4A4DD05CF6C8}"/>
          </ac:grpSpMkLst>
        </pc:grpChg>
        <pc:grpChg chg="add mod ord">
          <ac:chgData name="Zeeky 张强" userId="e101f5870156e8d9" providerId="LiveId" clId="{DFBD47D7-87F3-40C7-A63D-18E8E678CB17}" dt="2022-06-18T15:09:53.652" v="65" actId="167"/>
          <ac:grpSpMkLst>
            <pc:docMk/>
            <pc:sldMk cId="1031593853" sldId="301"/>
            <ac:grpSpMk id="10" creationId="{88377976-B60D-6C6C-FD5D-FE0DF04D751F}"/>
          </ac:grpSpMkLst>
        </pc:grpChg>
        <pc:grpChg chg="mod topLvl">
          <ac:chgData name="Zeeky 张强" userId="e101f5870156e8d9" providerId="LiveId" clId="{DFBD47D7-87F3-40C7-A63D-18E8E678CB17}" dt="2022-06-18T15:09:35.062" v="60" actId="164"/>
          <ac:grpSpMkLst>
            <pc:docMk/>
            <pc:sldMk cId="1031593853" sldId="301"/>
            <ac:grpSpMk id="48" creationId="{72E09D9F-55A4-8C75-B842-A3F78FC8CEA9}"/>
          </ac:grpSpMkLst>
        </pc:grpChg>
        <pc:grpChg chg="del">
          <ac:chgData name="Zeeky 张强" userId="e101f5870156e8d9" providerId="LiveId" clId="{DFBD47D7-87F3-40C7-A63D-18E8E678CB17}" dt="2022-06-18T15:09:17.734" v="57" actId="165"/>
          <ac:grpSpMkLst>
            <pc:docMk/>
            <pc:sldMk cId="1031593853" sldId="301"/>
            <ac:grpSpMk id="57" creationId="{C5FD5616-4854-0559-42EF-9455AB6C4228}"/>
          </ac:grpSpMkLst>
        </pc:grpChg>
        <pc:grpChg chg="del">
          <ac:chgData name="Zeeky 张强" userId="e101f5870156e8d9" providerId="LiveId" clId="{DFBD47D7-87F3-40C7-A63D-18E8E678CB17}" dt="2022-06-18T15:09:22.023" v="58" actId="165"/>
          <ac:grpSpMkLst>
            <pc:docMk/>
            <pc:sldMk cId="1031593853" sldId="301"/>
            <ac:grpSpMk id="58" creationId="{91B5A4E4-2222-0F22-256C-C7D34E1D585E}"/>
          </ac:grpSpMkLst>
        </pc:grpChg>
        <pc:grpChg chg="del">
          <ac:chgData name="Zeeky 张强" userId="e101f5870156e8d9" providerId="LiveId" clId="{DFBD47D7-87F3-40C7-A63D-18E8E678CB17}" dt="2022-06-18T15:09:42.036" v="61" actId="165"/>
          <ac:grpSpMkLst>
            <pc:docMk/>
            <pc:sldMk cId="1031593853" sldId="301"/>
            <ac:grpSpMk id="66" creationId="{77BDA7D4-2E55-B55B-E622-30B37156E1D0}"/>
          </ac:grpSpMkLst>
        </pc:grpChg>
        <pc:grpChg chg="del">
          <ac:chgData name="Zeeky 张强" userId="e101f5870156e8d9" providerId="LiveId" clId="{DFBD47D7-87F3-40C7-A63D-18E8E678CB17}" dt="2022-06-18T15:09:47.825" v="63" actId="165"/>
          <ac:grpSpMkLst>
            <pc:docMk/>
            <pc:sldMk cId="1031593853" sldId="301"/>
            <ac:grpSpMk id="74" creationId="{5F00726B-D6B2-F2B9-C327-E5EF4570D64E}"/>
          </ac:grpSpMkLst>
        </pc:grpChg>
        <pc:grpChg chg="del">
          <ac:chgData name="Zeeky 张强" userId="e101f5870156e8d9" providerId="LiveId" clId="{DFBD47D7-87F3-40C7-A63D-18E8E678CB17}" dt="2022-06-18T15:09:10.312" v="55" actId="165"/>
          <ac:grpSpMkLst>
            <pc:docMk/>
            <pc:sldMk cId="1031593853" sldId="301"/>
            <ac:grpSpMk id="82" creationId="{6F71F20B-EC82-7F41-9D14-5CC7F34E7F90}"/>
          </ac:grpSpMkLst>
        </pc:grpChg>
        <pc:cxnChg chg="mod topLvl">
          <ac:chgData name="Zeeky 张强" userId="e101f5870156e8d9" providerId="LiveId" clId="{DFBD47D7-87F3-40C7-A63D-18E8E678CB17}" dt="2022-06-18T15:09:35.062" v="60" actId="164"/>
          <ac:cxnSpMkLst>
            <pc:docMk/>
            <pc:sldMk cId="1031593853" sldId="301"/>
            <ac:cxnSpMk id="53" creationId="{6056871A-00DB-FB37-E501-F310D9CF7C99}"/>
          </ac:cxnSpMkLst>
        </pc:cxnChg>
        <pc:cxnChg chg="mod topLvl">
          <ac:chgData name="Zeeky 张强" userId="e101f5870156e8d9" providerId="LiveId" clId="{DFBD47D7-87F3-40C7-A63D-18E8E678CB17}" dt="2022-06-18T15:09:25.343" v="59" actId="164"/>
          <ac:cxnSpMkLst>
            <pc:docMk/>
            <pc:sldMk cId="1031593853" sldId="301"/>
            <ac:cxnSpMk id="63" creationId="{2041F85B-BD71-6249-387F-7FCABBF7FE7C}"/>
          </ac:cxnSpMkLst>
        </pc:cxnChg>
        <pc:cxnChg chg="mod topLvl">
          <ac:chgData name="Zeeky 张强" userId="e101f5870156e8d9" providerId="LiveId" clId="{DFBD47D7-87F3-40C7-A63D-18E8E678CB17}" dt="2022-06-18T15:09:44.684" v="62" actId="164"/>
          <ac:cxnSpMkLst>
            <pc:docMk/>
            <pc:sldMk cId="1031593853" sldId="301"/>
            <ac:cxnSpMk id="71" creationId="{AA865343-275A-2038-8775-22C27896B461}"/>
          </ac:cxnSpMkLst>
        </pc:cxnChg>
        <pc:cxnChg chg="mod topLvl">
          <ac:chgData name="Zeeky 张强" userId="e101f5870156e8d9" providerId="LiveId" clId="{DFBD47D7-87F3-40C7-A63D-18E8E678CB17}" dt="2022-06-18T15:09:50.065" v="64" actId="164"/>
          <ac:cxnSpMkLst>
            <pc:docMk/>
            <pc:sldMk cId="1031593853" sldId="301"/>
            <ac:cxnSpMk id="79" creationId="{4EBA6E2D-667D-E988-41E4-203748164753}"/>
          </ac:cxnSpMkLst>
        </pc:cxnChg>
      </pc:sldChg>
      <pc:sldChg chg="addSp delSp modSp">
        <pc:chgData name="Zeeky 张强" userId="e101f5870156e8d9" providerId="LiveId" clId="{DFBD47D7-87F3-40C7-A63D-18E8E678CB17}" dt="2022-06-18T15:11:06.974" v="77" actId="164"/>
        <pc:sldMkLst>
          <pc:docMk/>
          <pc:sldMk cId="1154895080" sldId="318"/>
        </pc:sldMkLst>
        <pc:spChg chg="mod">
          <ac:chgData name="Zeeky 张强" userId="e101f5870156e8d9" providerId="LiveId" clId="{DFBD47D7-87F3-40C7-A63D-18E8E678CB17}" dt="2022-06-18T15:06:18.195" v="21" actId="164"/>
          <ac:spMkLst>
            <pc:docMk/>
            <pc:sldMk cId="1154895080" sldId="318"/>
            <ac:spMk id="7" creationId="{7D79E889-99F1-AE49-8238-7F84794F255D}"/>
          </ac:spMkLst>
        </pc:spChg>
        <pc:spChg chg="mod">
          <ac:chgData name="Zeeky 张强" userId="e101f5870156e8d9" providerId="LiveId" clId="{DFBD47D7-87F3-40C7-A63D-18E8E678CB17}" dt="2022-06-18T15:06:18.195" v="21" actId="164"/>
          <ac:spMkLst>
            <pc:docMk/>
            <pc:sldMk cId="1154895080" sldId="318"/>
            <ac:spMk id="12" creationId="{0FD41270-5E8D-E5AA-3993-C306711D65C5}"/>
          </ac:spMkLst>
        </pc:spChg>
        <pc:spChg chg="mod">
          <ac:chgData name="Zeeky 张强" userId="e101f5870156e8d9" providerId="LiveId" clId="{DFBD47D7-87F3-40C7-A63D-18E8E678CB17}" dt="2022-06-18T15:06:18.195" v="21" actId="164"/>
          <ac:spMkLst>
            <pc:docMk/>
            <pc:sldMk cId="1154895080" sldId="318"/>
            <ac:spMk id="14" creationId="{2F2C1863-EE5A-5D23-34A4-8B421D57836B}"/>
          </ac:spMkLst>
        </pc:spChg>
        <pc:spChg chg="mod">
          <ac:chgData name="Zeeky 张强" userId="e101f5870156e8d9" providerId="LiveId" clId="{DFBD47D7-87F3-40C7-A63D-18E8E678CB17}" dt="2022-06-18T15:06:18.195" v="21" actId="164"/>
          <ac:spMkLst>
            <pc:docMk/>
            <pc:sldMk cId="1154895080" sldId="318"/>
            <ac:spMk id="15" creationId="{7A873AFC-C427-F159-D242-2488CC27CE8C}"/>
          </ac:spMkLst>
        </pc:spChg>
        <pc:spChg chg="mod">
          <ac:chgData name="Zeeky 张强" userId="e101f5870156e8d9" providerId="LiveId" clId="{DFBD47D7-87F3-40C7-A63D-18E8E678CB17}" dt="2022-06-18T15:06:18.195" v="21" actId="164"/>
          <ac:spMkLst>
            <pc:docMk/>
            <pc:sldMk cId="1154895080" sldId="318"/>
            <ac:spMk id="18" creationId="{2C8200F6-80EE-A8D6-57DA-0EFD4FE1B29B}"/>
          </ac:spMkLst>
        </pc:spChg>
        <pc:spChg chg="mod">
          <ac:chgData name="Zeeky 张强" userId="e101f5870156e8d9" providerId="LiveId" clId="{DFBD47D7-87F3-40C7-A63D-18E8E678CB17}" dt="2022-06-18T15:06:18.195" v="21" actId="164"/>
          <ac:spMkLst>
            <pc:docMk/>
            <pc:sldMk cId="1154895080" sldId="318"/>
            <ac:spMk id="19" creationId="{58306A0F-4B7B-7C11-58BD-8684DF12FB92}"/>
          </ac:spMkLst>
        </pc:spChg>
        <pc:spChg chg="mod">
          <ac:chgData name="Zeeky 张强" userId="e101f5870156e8d9" providerId="LiveId" clId="{DFBD47D7-87F3-40C7-A63D-18E8E678CB17}" dt="2022-06-18T15:06:18.195" v="21" actId="164"/>
          <ac:spMkLst>
            <pc:docMk/>
            <pc:sldMk cId="1154895080" sldId="318"/>
            <ac:spMk id="20" creationId="{C95324B3-BD6F-7AA5-3D1C-5C4BEC9C6CCC}"/>
          </ac:spMkLst>
        </pc:spChg>
        <pc:spChg chg="mod topLvl">
          <ac:chgData name="Zeeky 张强" userId="e101f5870156e8d9" providerId="LiveId" clId="{DFBD47D7-87F3-40C7-A63D-18E8E678CB17}" dt="2022-06-18T15:10:49.270" v="67" actId="164"/>
          <ac:spMkLst>
            <pc:docMk/>
            <pc:sldMk cId="1154895080" sldId="318"/>
            <ac:spMk id="21" creationId="{899F31E6-DBE3-8F88-7620-C23E5DC3A552}"/>
          </ac:spMkLst>
        </pc:spChg>
        <pc:spChg chg="mod topLvl">
          <ac:chgData name="Zeeky 张强" userId="e101f5870156e8d9" providerId="LiveId" clId="{DFBD47D7-87F3-40C7-A63D-18E8E678CB17}" dt="2022-06-18T15:10:49.270" v="67" actId="164"/>
          <ac:spMkLst>
            <pc:docMk/>
            <pc:sldMk cId="1154895080" sldId="318"/>
            <ac:spMk id="22" creationId="{35D79151-014F-BE1E-85BC-10E9D39D4734}"/>
          </ac:spMkLst>
        </pc:spChg>
        <pc:spChg chg="mod">
          <ac:chgData name="Zeeky 张强" userId="e101f5870156e8d9" providerId="LiveId" clId="{DFBD47D7-87F3-40C7-A63D-18E8E678CB17}" dt="2022-06-18T15:06:18.195" v="21" actId="164"/>
          <ac:spMkLst>
            <pc:docMk/>
            <pc:sldMk cId="1154895080" sldId="318"/>
            <ac:spMk id="24" creationId="{6E720F41-9B5B-D2B2-1873-EE2BAFA38956}"/>
          </ac:spMkLst>
        </pc:spChg>
        <pc:spChg chg="mod">
          <ac:chgData name="Zeeky 张强" userId="e101f5870156e8d9" providerId="LiveId" clId="{DFBD47D7-87F3-40C7-A63D-18E8E678CB17}" dt="2022-06-18T15:06:18.195" v="21" actId="164"/>
          <ac:spMkLst>
            <pc:docMk/>
            <pc:sldMk cId="1154895080" sldId="318"/>
            <ac:spMk id="25" creationId="{94B0DE69-349D-9B61-CE2A-12BA56D595CF}"/>
          </ac:spMkLst>
        </pc:spChg>
        <pc:spChg chg="mod">
          <ac:chgData name="Zeeky 张强" userId="e101f5870156e8d9" providerId="LiveId" clId="{DFBD47D7-87F3-40C7-A63D-18E8E678CB17}" dt="2022-06-18T15:06:18.195" v="21" actId="164"/>
          <ac:spMkLst>
            <pc:docMk/>
            <pc:sldMk cId="1154895080" sldId="318"/>
            <ac:spMk id="26" creationId="{026C8358-5260-C75E-2C03-5D6449690C72}"/>
          </ac:spMkLst>
        </pc:spChg>
        <pc:spChg chg="mod">
          <ac:chgData name="Zeeky 张强" userId="e101f5870156e8d9" providerId="LiveId" clId="{DFBD47D7-87F3-40C7-A63D-18E8E678CB17}" dt="2022-06-18T15:06:18.195" v="21" actId="164"/>
          <ac:spMkLst>
            <pc:docMk/>
            <pc:sldMk cId="1154895080" sldId="318"/>
            <ac:spMk id="27" creationId="{FF2FFD99-517C-194E-CA29-1B0982B63946}"/>
          </ac:spMkLst>
        </pc:spChg>
        <pc:spChg chg="mod">
          <ac:chgData name="Zeeky 张强" userId="e101f5870156e8d9" providerId="LiveId" clId="{DFBD47D7-87F3-40C7-A63D-18E8E678CB17}" dt="2022-06-18T15:06:18.195" v="21" actId="164"/>
          <ac:spMkLst>
            <pc:docMk/>
            <pc:sldMk cId="1154895080" sldId="318"/>
            <ac:spMk id="28" creationId="{A6CA3AE1-54D1-F001-AE62-01905FA67F54}"/>
          </ac:spMkLst>
        </pc:spChg>
        <pc:spChg chg="mod">
          <ac:chgData name="Zeeky 张强" userId="e101f5870156e8d9" providerId="LiveId" clId="{DFBD47D7-87F3-40C7-A63D-18E8E678CB17}" dt="2022-06-18T15:06:18.195" v="21" actId="164"/>
          <ac:spMkLst>
            <pc:docMk/>
            <pc:sldMk cId="1154895080" sldId="318"/>
            <ac:spMk id="29" creationId="{29B12041-5706-ECD4-0D97-18CDDEA26C3B}"/>
          </ac:spMkLst>
        </pc:spChg>
        <pc:spChg chg="mod">
          <ac:chgData name="Zeeky 张强" userId="e101f5870156e8d9" providerId="LiveId" clId="{DFBD47D7-87F3-40C7-A63D-18E8E678CB17}" dt="2022-06-18T15:06:18.195" v="21" actId="164"/>
          <ac:spMkLst>
            <pc:docMk/>
            <pc:sldMk cId="1154895080" sldId="318"/>
            <ac:spMk id="30" creationId="{D2D350E0-14F0-4C86-4E20-215BCB9C018A}"/>
          </ac:spMkLst>
        </pc:spChg>
        <pc:spChg chg="mod">
          <ac:chgData name="Zeeky 张强" userId="e101f5870156e8d9" providerId="LiveId" clId="{DFBD47D7-87F3-40C7-A63D-18E8E678CB17}" dt="2022-06-18T15:06:18.195" v="21" actId="164"/>
          <ac:spMkLst>
            <pc:docMk/>
            <pc:sldMk cId="1154895080" sldId="318"/>
            <ac:spMk id="31" creationId="{AEA9C4E5-3AEC-AEFE-ED87-7FCB07F6017C}"/>
          </ac:spMkLst>
        </pc:spChg>
        <pc:spChg chg="mod">
          <ac:chgData name="Zeeky 张强" userId="e101f5870156e8d9" providerId="LiveId" clId="{DFBD47D7-87F3-40C7-A63D-18E8E678CB17}" dt="2022-06-18T15:06:18.195" v="21" actId="164"/>
          <ac:spMkLst>
            <pc:docMk/>
            <pc:sldMk cId="1154895080" sldId="318"/>
            <ac:spMk id="32" creationId="{D7D5434C-7D22-FF10-3085-6F6A4BE79AB4}"/>
          </ac:spMkLst>
        </pc:spChg>
        <pc:spChg chg="mod">
          <ac:chgData name="Zeeky 张强" userId="e101f5870156e8d9" providerId="LiveId" clId="{DFBD47D7-87F3-40C7-A63D-18E8E678CB17}" dt="2022-06-18T15:06:18.195" v="21" actId="164"/>
          <ac:spMkLst>
            <pc:docMk/>
            <pc:sldMk cId="1154895080" sldId="318"/>
            <ac:spMk id="38" creationId="{A41578AB-6BC2-3D4A-8B96-366B26D4954C}"/>
          </ac:spMkLst>
        </pc:spChg>
        <pc:spChg chg="mod">
          <ac:chgData name="Zeeky 张强" userId="e101f5870156e8d9" providerId="LiveId" clId="{DFBD47D7-87F3-40C7-A63D-18E8E678CB17}" dt="2022-06-18T15:06:18.195" v="21" actId="164"/>
          <ac:spMkLst>
            <pc:docMk/>
            <pc:sldMk cId="1154895080" sldId="318"/>
            <ac:spMk id="39" creationId="{EC3F79E7-8D67-AD4F-0DDF-D09730446FE3}"/>
          </ac:spMkLst>
        </pc:spChg>
        <pc:spChg chg="mod topLvl">
          <ac:chgData name="Zeeky 张强" userId="e101f5870156e8d9" providerId="LiveId" clId="{DFBD47D7-87F3-40C7-A63D-18E8E678CB17}" dt="2022-06-18T15:11:00.485" v="73" actId="164"/>
          <ac:spMkLst>
            <pc:docMk/>
            <pc:sldMk cId="1154895080" sldId="318"/>
            <ac:spMk id="50" creationId="{7AFB5864-0373-A18A-8256-247C301657D7}"/>
          </ac:spMkLst>
        </pc:spChg>
        <pc:spChg chg="mod topLvl">
          <ac:chgData name="Zeeky 张强" userId="e101f5870156e8d9" providerId="LiveId" clId="{DFBD47D7-87F3-40C7-A63D-18E8E678CB17}" dt="2022-06-18T15:11:00.485" v="73" actId="164"/>
          <ac:spMkLst>
            <pc:docMk/>
            <pc:sldMk cId="1154895080" sldId="318"/>
            <ac:spMk id="51" creationId="{34FE0661-5F77-EFBD-4EBD-0EAE66DC6BBE}"/>
          </ac:spMkLst>
        </pc:spChg>
        <pc:spChg chg="mod">
          <ac:chgData name="Zeeky 张强" userId="e101f5870156e8d9" providerId="LiveId" clId="{DFBD47D7-87F3-40C7-A63D-18E8E678CB17}" dt="2022-06-18T15:06:18.195" v="21" actId="164"/>
          <ac:spMkLst>
            <pc:docMk/>
            <pc:sldMk cId="1154895080" sldId="318"/>
            <ac:spMk id="54" creationId="{9FFF9CF6-5B56-8544-BAD4-C6FE3A860CBD}"/>
          </ac:spMkLst>
        </pc:spChg>
        <pc:spChg chg="mod topLvl">
          <ac:chgData name="Zeeky 张强" userId="e101f5870156e8d9" providerId="LiveId" clId="{DFBD47D7-87F3-40C7-A63D-18E8E678CB17}" dt="2022-06-18T15:10:53.495" v="69" actId="164"/>
          <ac:spMkLst>
            <pc:docMk/>
            <pc:sldMk cId="1154895080" sldId="318"/>
            <ac:spMk id="65" creationId="{0ED87776-C1CB-D34D-BD87-57BABFE1C197}"/>
          </ac:spMkLst>
        </pc:spChg>
        <pc:spChg chg="mod topLvl">
          <ac:chgData name="Zeeky 张强" userId="e101f5870156e8d9" providerId="LiveId" clId="{DFBD47D7-87F3-40C7-A63D-18E8E678CB17}" dt="2022-06-18T15:10:53.495" v="69" actId="164"/>
          <ac:spMkLst>
            <pc:docMk/>
            <pc:sldMk cId="1154895080" sldId="318"/>
            <ac:spMk id="66" creationId="{F2B29D47-56D2-AF7C-676C-E1FB3672E92F}"/>
          </ac:spMkLst>
        </pc:spChg>
        <pc:spChg chg="mod">
          <ac:chgData name="Zeeky 张强" userId="e101f5870156e8d9" providerId="LiveId" clId="{DFBD47D7-87F3-40C7-A63D-18E8E678CB17}" dt="2022-06-18T15:06:18.195" v="21" actId="164"/>
          <ac:spMkLst>
            <pc:docMk/>
            <pc:sldMk cId="1154895080" sldId="318"/>
            <ac:spMk id="69" creationId="{F85646EE-B871-3497-1621-5787FE96EE35}"/>
          </ac:spMkLst>
        </pc:spChg>
        <pc:spChg chg="mod topLvl">
          <ac:chgData name="Zeeky 张强" userId="e101f5870156e8d9" providerId="LiveId" clId="{DFBD47D7-87F3-40C7-A63D-18E8E678CB17}" dt="2022-06-18T15:11:04.070" v="75" actId="164"/>
          <ac:spMkLst>
            <pc:docMk/>
            <pc:sldMk cId="1154895080" sldId="318"/>
            <ac:spMk id="80" creationId="{865DB605-8793-1B5B-2325-4A2250B86067}"/>
          </ac:spMkLst>
        </pc:spChg>
        <pc:spChg chg="mod topLvl">
          <ac:chgData name="Zeeky 张强" userId="e101f5870156e8d9" providerId="LiveId" clId="{DFBD47D7-87F3-40C7-A63D-18E8E678CB17}" dt="2022-06-18T15:11:04.070" v="75" actId="164"/>
          <ac:spMkLst>
            <pc:docMk/>
            <pc:sldMk cId="1154895080" sldId="318"/>
            <ac:spMk id="81" creationId="{0B84F29B-7AC8-2385-2D15-116F255E7228}"/>
          </ac:spMkLst>
        </pc:spChg>
        <pc:spChg chg="mod">
          <ac:chgData name="Zeeky 张强" userId="e101f5870156e8d9" providerId="LiveId" clId="{DFBD47D7-87F3-40C7-A63D-18E8E678CB17}" dt="2022-06-18T15:06:18.195" v="21" actId="164"/>
          <ac:spMkLst>
            <pc:docMk/>
            <pc:sldMk cId="1154895080" sldId="318"/>
            <ac:spMk id="84" creationId="{789BF252-1271-2BBB-B5AC-18C3B15334A6}"/>
          </ac:spMkLst>
        </pc:spChg>
        <pc:spChg chg="mod topLvl">
          <ac:chgData name="Zeeky 张强" userId="e101f5870156e8d9" providerId="LiveId" clId="{DFBD47D7-87F3-40C7-A63D-18E8E678CB17}" dt="2022-06-18T15:10:57.088" v="71" actId="164"/>
          <ac:spMkLst>
            <pc:docMk/>
            <pc:sldMk cId="1154895080" sldId="318"/>
            <ac:spMk id="95" creationId="{12DEAF28-E7AD-DF7E-3A94-44E16F44A326}"/>
          </ac:spMkLst>
        </pc:spChg>
        <pc:spChg chg="mod topLvl">
          <ac:chgData name="Zeeky 张强" userId="e101f5870156e8d9" providerId="LiveId" clId="{DFBD47D7-87F3-40C7-A63D-18E8E678CB17}" dt="2022-06-18T15:10:57.088" v="71" actId="164"/>
          <ac:spMkLst>
            <pc:docMk/>
            <pc:sldMk cId="1154895080" sldId="318"/>
            <ac:spMk id="96" creationId="{51C1C666-D4D1-FED2-7C3E-B597DBE58214}"/>
          </ac:spMkLst>
        </pc:spChg>
        <pc:spChg chg="mod">
          <ac:chgData name="Zeeky 张强" userId="e101f5870156e8d9" providerId="LiveId" clId="{DFBD47D7-87F3-40C7-A63D-18E8E678CB17}" dt="2022-06-18T15:06:18.195" v="21" actId="164"/>
          <ac:spMkLst>
            <pc:docMk/>
            <pc:sldMk cId="1154895080" sldId="318"/>
            <ac:spMk id="99" creationId="{EA17D061-1788-0907-333F-BADF3BD7498E}"/>
          </ac:spMkLst>
        </pc:spChg>
        <pc:spChg chg="mod topLvl">
          <ac:chgData name="Zeeky 张强" userId="e101f5870156e8d9" providerId="LiveId" clId="{DFBD47D7-87F3-40C7-A63D-18E8E678CB17}" dt="2022-06-18T15:11:06.974" v="77" actId="164"/>
          <ac:spMkLst>
            <pc:docMk/>
            <pc:sldMk cId="1154895080" sldId="318"/>
            <ac:spMk id="110" creationId="{3822BFBD-49A0-E7A2-FF82-40A6B32A1AF7}"/>
          </ac:spMkLst>
        </pc:spChg>
        <pc:spChg chg="mod topLvl">
          <ac:chgData name="Zeeky 张强" userId="e101f5870156e8d9" providerId="LiveId" clId="{DFBD47D7-87F3-40C7-A63D-18E8E678CB17}" dt="2022-06-18T15:11:06.974" v="77" actId="164"/>
          <ac:spMkLst>
            <pc:docMk/>
            <pc:sldMk cId="1154895080" sldId="318"/>
            <ac:spMk id="111" creationId="{D4A5EDAA-39C5-D74E-8410-904D0831E240}"/>
          </ac:spMkLst>
        </pc:spChg>
        <pc:spChg chg="mod">
          <ac:chgData name="Zeeky 张强" userId="e101f5870156e8d9" providerId="LiveId" clId="{DFBD47D7-87F3-40C7-A63D-18E8E678CB17}" dt="2022-06-18T15:06:18.195" v="21" actId="164"/>
          <ac:spMkLst>
            <pc:docMk/>
            <pc:sldMk cId="1154895080" sldId="318"/>
            <ac:spMk id="114" creationId="{D5EA8ECA-ACB3-B822-75C1-36382FB90ADA}"/>
          </ac:spMkLst>
        </pc:spChg>
        <pc:spChg chg="mod">
          <ac:chgData name="Zeeky 张强" userId="e101f5870156e8d9" providerId="LiveId" clId="{DFBD47D7-87F3-40C7-A63D-18E8E678CB17}" dt="2022-06-18T15:06:18.195" v="21" actId="164"/>
          <ac:spMkLst>
            <pc:docMk/>
            <pc:sldMk cId="1154895080" sldId="318"/>
            <ac:spMk id="115" creationId="{FFBB0433-0BB1-1B9D-1281-4AE466A4E57A}"/>
          </ac:spMkLst>
        </pc:spChg>
        <pc:spChg chg="mod">
          <ac:chgData name="Zeeky 张强" userId="e101f5870156e8d9" providerId="LiveId" clId="{DFBD47D7-87F3-40C7-A63D-18E8E678CB17}" dt="2022-06-18T15:06:18.195" v="21" actId="164"/>
          <ac:spMkLst>
            <pc:docMk/>
            <pc:sldMk cId="1154895080" sldId="318"/>
            <ac:spMk id="116" creationId="{CC6C9AFA-1E4E-64F2-5857-B6E3D22F9567}"/>
          </ac:spMkLst>
        </pc:spChg>
        <pc:spChg chg="mod">
          <ac:chgData name="Zeeky 张强" userId="e101f5870156e8d9" providerId="LiveId" clId="{DFBD47D7-87F3-40C7-A63D-18E8E678CB17}" dt="2022-06-18T15:06:18.195" v="21" actId="164"/>
          <ac:spMkLst>
            <pc:docMk/>
            <pc:sldMk cId="1154895080" sldId="318"/>
            <ac:spMk id="117" creationId="{CF6CAF54-926C-386E-9204-A8CCCB0D8149}"/>
          </ac:spMkLst>
        </pc:spChg>
        <pc:spChg chg="mod">
          <ac:chgData name="Zeeky 张强" userId="e101f5870156e8d9" providerId="LiveId" clId="{DFBD47D7-87F3-40C7-A63D-18E8E678CB17}" dt="2022-06-18T15:06:18.195" v="21" actId="164"/>
          <ac:spMkLst>
            <pc:docMk/>
            <pc:sldMk cId="1154895080" sldId="318"/>
            <ac:spMk id="118" creationId="{7CF31F01-A234-02C5-05D8-1E9D69ACD36C}"/>
          </ac:spMkLst>
        </pc:spChg>
        <pc:spChg chg="mod">
          <ac:chgData name="Zeeky 张强" userId="e101f5870156e8d9" providerId="LiveId" clId="{DFBD47D7-87F3-40C7-A63D-18E8E678CB17}" dt="2022-06-18T15:06:18.195" v="21" actId="164"/>
          <ac:spMkLst>
            <pc:docMk/>
            <pc:sldMk cId="1154895080" sldId="318"/>
            <ac:spMk id="119" creationId="{0248741B-8731-0990-8326-A2E3CBE4DEED}"/>
          </ac:spMkLst>
        </pc:spChg>
        <pc:spChg chg="mod">
          <ac:chgData name="Zeeky 张强" userId="e101f5870156e8d9" providerId="LiveId" clId="{DFBD47D7-87F3-40C7-A63D-18E8E678CB17}" dt="2022-06-18T15:06:18.195" v="21" actId="164"/>
          <ac:spMkLst>
            <pc:docMk/>
            <pc:sldMk cId="1154895080" sldId="318"/>
            <ac:spMk id="120" creationId="{15491639-5BE3-0736-DE52-C0C0383F2C97}"/>
          </ac:spMkLst>
        </pc:spChg>
        <pc:spChg chg="mod">
          <ac:chgData name="Zeeky 张强" userId="e101f5870156e8d9" providerId="LiveId" clId="{DFBD47D7-87F3-40C7-A63D-18E8E678CB17}" dt="2022-06-18T15:06:18.195" v="21" actId="164"/>
          <ac:spMkLst>
            <pc:docMk/>
            <pc:sldMk cId="1154895080" sldId="318"/>
            <ac:spMk id="121" creationId="{7D71AF91-A589-EF8B-896F-4F43E8AAE83F}"/>
          </ac:spMkLst>
        </pc:spChg>
        <pc:spChg chg="mod">
          <ac:chgData name="Zeeky 张强" userId="e101f5870156e8d9" providerId="LiveId" clId="{DFBD47D7-87F3-40C7-A63D-18E8E678CB17}" dt="2022-06-18T15:06:18.195" v="21" actId="164"/>
          <ac:spMkLst>
            <pc:docMk/>
            <pc:sldMk cId="1154895080" sldId="318"/>
            <ac:spMk id="122" creationId="{30CACDA6-BC5C-8F8F-2484-4D1212831658}"/>
          </ac:spMkLst>
        </pc:spChg>
        <pc:spChg chg="mod">
          <ac:chgData name="Zeeky 张强" userId="e101f5870156e8d9" providerId="LiveId" clId="{DFBD47D7-87F3-40C7-A63D-18E8E678CB17}" dt="2022-06-18T15:06:18.195" v="21" actId="164"/>
          <ac:spMkLst>
            <pc:docMk/>
            <pc:sldMk cId="1154895080" sldId="318"/>
            <ac:spMk id="123" creationId="{623DB486-CDEE-4786-24EA-AE1CF4C0539E}"/>
          </ac:spMkLst>
        </pc:spChg>
        <pc:spChg chg="mod">
          <ac:chgData name="Zeeky 张强" userId="e101f5870156e8d9" providerId="LiveId" clId="{DFBD47D7-87F3-40C7-A63D-18E8E678CB17}" dt="2022-06-18T15:06:18.195" v="21" actId="164"/>
          <ac:spMkLst>
            <pc:docMk/>
            <pc:sldMk cId="1154895080" sldId="318"/>
            <ac:spMk id="124" creationId="{2B2DD8B6-255C-5EBD-2165-5A06C6964C2B}"/>
          </ac:spMkLst>
        </pc:spChg>
        <pc:spChg chg="mod">
          <ac:chgData name="Zeeky 张强" userId="e101f5870156e8d9" providerId="LiveId" clId="{DFBD47D7-87F3-40C7-A63D-18E8E678CB17}" dt="2022-06-18T15:06:18.195" v="21" actId="164"/>
          <ac:spMkLst>
            <pc:docMk/>
            <pc:sldMk cId="1154895080" sldId="318"/>
            <ac:spMk id="125" creationId="{9DA29FA1-FD20-563B-E58D-33E645CF1B85}"/>
          </ac:spMkLst>
        </pc:spChg>
        <pc:spChg chg="mod">
          <ac:chgData name="Zeeky 张强" userId="e101f5870156e8d9" providerId="LiveId" clId="{DFBD47D7-87F3-40C7-A63D-18E8E678CB17}" dt="2022-06-18T15:06:18.195" v="21" actId="164"/>
          <ac:spMkLst>
            <pc:docMk/>
            <pc:sldMk cId="1154895080" sldId="318"/>
            <ac:spMk id="126" creationId="{C762FF1A-BAD5-4D72-D321-AA9E9197F990}"/>
          </ac:spMkLst>
        </pc:spChg>
        <pc:spChg chg="mod">
          <ac:chgData name="Zeeky 张强" userId="e101f5870156e8d9" providerId="LiveId" clId="{DFBD47D7-87F3-40C7-A63D-18E8E678CB17}" dt="2022-06-18T15:06:18.195" v="21" actId="164"/>
          <ac:spMkLst>
            <pc:docMk/>
            <pc:sldMk cId="1154895080" sldId="318"/>
            <ac:spMk id="127" creationId="{1069A022-C130-E611-E58C-2F8E61DA598B}"/>
          </ac:spMkLst>
        </pc:spChg>
        <pc:spChg chg="mod">
          <ac:chgData name="Zeeky 张强" userId="e101f5870156e8d9" providerId="LiveId" clId="{DFBD47D7-87F3-40C7-A63D-18E8E678CB17}" dt="2022-06-18T15:06:18.195" v="21" actId="164"/>
          <ac:spMkLst>
            <pc:docMk/>
            <pc:sldMk cId="1154895080" sldId="318"/>
            <ac:spMk id="128" creationId="{A222E1C8-B4EE-5CF4-6F34-8A909FCC9301}"/>
          </ac:spMkLst>
        </pc:spChg>
        <pc:spChg chg="mod">
          <ac:chgData name="Zeeky 张强" userId="e101f5870156e8d9" providerId="LiveId" clId="{DFBD47D7-87F3-40C7-A63D-18E8E678CB17}" dt="2022-06-18T15:06:18.195" v="21" actId="164"/>
          <ac:spMkLst>
            <pc:docMk/>
            <pc:sldMk cId="1154895080" sldId="318"/>
            <ac:spMk id="129" creationId="{6AA12E8F-B054-24AF-8392-588C9FF40608}"/>
          </ac:spMkLst>
        </pc:spChg>
        <pc:spChg chg="mod">
          <ac:chgData name="Zeeky 张强" userId="e101f5870156e8d9" providerId="LiveId" clId="{DFBD47D7-87F3-40C7-A63D-18E8E678CB17}" dt="2022-06-18T15:06:18.195" v="21" actId="164"/>
          <ac:spMkLst>
            <pc:docMk/>
            <pc:sldMk cId="1154895080" sldId="318"/>
            <ac:spMk id="130" creationId="{AC715524-50D2-2CF5-61F4-ED8D063FD109}"/>
          </ac:spMkLst>
        </pc:spChg>
        <pc:spChg chg="mod">
          <ac:chgData name="Zeeky 张强" userId="e101f5870156e8d9" providerId="LiveId" clId="{DFBD47D7-87F3-40C7-A63D-18E8E678CB17}" dt="2022-06-18T15:06:18.195" v="21" actId="164"/>
          <ac:spMkLst>
            <pc:docMk/>
            <pc:sldMk cId="1154895080" sldId="318"/>
            <ac:spMk id="131" creationId="{83E30B47-4092-0A79-CB89-642B59FCB3D2}"/>
          </ac:spMkLst>
        </pc:spChg>
        <pc:spChg chg="mod">
          <ac:chgData name="Zeeky 张强" userId="e101f5870156e8d9" providerId="LiveId" clId="{DFBD47D7-87F3-40C7-A63D-18E8E678CB17}" dt="2022-06-18T15:06:18.195" v="21" actId="164"/>
          <ac:spMkLst>
            <pc:docMk/>
            <pc:sldMk cId="1154895080" sldId="318"/>
            <ac:spMk id="132" creationId="{40B94739-5957-864C-3FD6-A72F83CA47F4}"/>
          </ac:spMkLst>
        </pc:spChg>
        <pc:spChg chg="mod">
          <ac:chgData name="Zeeky 张强" userId="e101f5870156e8d9" providerId="LiveId" clId="{DFBD47D7-87F3-40C7-A63D-18E8E678CB17}" dt="2022-06-18T15:06:18.195" v="21" actId="164"/>
          <ac:spMkLst>
            <pc:docMk/>
            <pc:sldMk cId="1154895080" sldId="318"/>
            <ac:spMk id="133" creationId="{054C7788-2CBA-98BD-2060-9B5CD4771D25}"/>
          </ac:spMkLst>
        </pc:spChg>
        <pc:spChg chg="mod">
          <ac:chgData name="Zeeky 张强" userId="e101f5870156e8d9" providerId="LiveId" clId="{DFBD47D7-87F3-40C7-A63D-18E8E678CB17}" dt="2022-06-18T15:06:18.195" v="21" actId="164"/>
          <ac:spMkLst>
            <pc:docMk/>
            <pc:sldMk cId="1154895080" sldId="318"/>
            <ac:spMk id="134" creationId="{F8E4DD71-4B08-D64A-7558-2FD7CAF0AAFD}"/>
          </ac:spMkLst>
        </pc:spChg>
        <pc:spChg chg="mod">
          <ac:chgData name="Zeeky 张强" userId="e101f5870156e8d9" providerId="LiveId" clId="{DFBD47D7-87F3-40C7-A63D-18E8E678CB17}" dt="2022-06-18T15:06:18.195" v="21" actId="164"/>
          <ac:spMkLst>
            <pc:docMk/>
            <pc:sldMk cId="1154895080" sldId="318"/>
            <ac:spMk id="135" creationId="{EB702A12-38E1-C936-B88E-D75D606A8892}"/>
          </ac:spMkLst>
        </pc:spChg>
        <pc:spChg chg="mod">
          <ac:chgData name="Zeeky 张强" userId="e101f5870156e8d9" providerId="LiveId" clId="{DFBD47D7-87F3-40C7-A63D-18E8E678CB17}" dt="2022-06-18T15:06:18.195" v="21" actId="164"/>
          <ac:spMkLst>
            <pc:docMk/>
            <pc:sldMk cId="1154895080" sldId="318"/>
            <ac:spMk id="136" creationId="{70699E27-63BA-23A3-840A-F8764DCF045D}"/>
          </ac:spMkLst>
        </pc:spChg>
        <pc:spChg chg="mod">
          <ac:chgData name="Zeeky 张强" userId="e101f5870156e8d9" providerId="LiveId" clId="{DFBD47D7-87F3-40C7-A63D-18E8E678CB17}" dt="2022-06-18T15:06:18.195" v="21" actId="164"/>
          <ac:spMkLst>
            <pc:docMk/>
            <pc:sldMk cId="1154895080" sldId="318"/>
            <ac:spMk id="137" creationId="{FDCD0312-19A3-C568-1F52-655FAB923132}"/>
          </ac:spMkLst>
        </pc:spChg>
        <pc:spChg chg="mod">
          <ac:chgData name="Zeeky 张强" userId="e101f5870156e8d9" providerId="LiveId" clId="{DFBD47D7-87F3-40C7-A63D-18E8E678CB17}" dt="2022-06-18T15:06:18.195" v="21" actId="164"/>
          <ac:spMkLst>
            <pc:docMk/>
            <pc:sldMk cId="1154895080" sldId="318"/>
            <ac:spMk id="138" creationId="{B9DDE988-8C21-FD61-691D-16D95CA0213F}"/>
          </ac:spMkLst>
        </pc:spChg>
        <pc:spChg chg="mod">
          <ac:chgData name="Zeeky 张强" userId="e101f5870156e8d9" providerId="LiveId" clId="{DFBD47D7-87F3-40C7-A63D-18E8E678CB17}" dt="2022-06-18T15:06:18.195" v="21" actId="164"/>
          <ac:spMkLst>
            <pc:docMk/>
            <pc:sldMk cId="1154895080" sldId="318"/>
            <ac:spMk id="139" creationId="{DCC0150D-7844-F905-6B16-A9771551C186}"/>
          </ac:spMkLst>
        </pc:spChg>
        <pc:spChg chg="mod">
          <ac:chgData name="Zeeky 张强" userId="e101f5870156e8d9" providerId="LiveId" clId="{DFBD47D7-87F3-40C7-A63D-18E8E678CB17}" dt="2022-06-18T15:06:18.195" v="21" actId="164"/>
          <ac:spMkLst>
            <pc:docMk/>
            <pc:sldMk cId="1154895080" sldId="318"/>
            <ac:spMk id="140" creationId="{B645A40D-6C13-3E3F-88CA-4089DC941B40}"/>
          </ac:spMkLst>
        </pc:spChg>
        <pc:spChg chg="mod">
          <ac:chgData name="Zeeky 张强" userId="e101f5870156e8d9" providerId="LiveId" clId="{DFBD47D7-87F3-40C7-A63D-18E8E678CB17}" dt="2022-06-18T15:06:18.195" v="21" actId="164"/>
          <ac:spMkLst>
            <pc:docMk/>
            <pc:sldMk cId="1154895080" sldId="318"/>
            <ac:spMk id="141" creationId="{1500CA95-4801-4454-8544-89B779965D25}"/>
          </ac:spMkLst>
        </pc:spChg>
        <pc:spChg chg="mod">
          <ac:chgData name="Zeeky 张强" userId="e101f5870156e8d9" providerId="LiveId" clId="{DFBD47D7-87F3-40C7-A63D-18E8E678CB17}" dt="2022-06-18T15:06:18.195" v="21" actId="164"/>
          <ac:spMkLst>
            <pc:docMk/>
            <pc:sldMk cId="1154895080" sldId="318"/>
            <ac:spMk id="142" creationId="{0DBDA4A7-63C7-B015-A0FE-E51B7F308BED}"/>
          </ac:spMkLst>
        </pc:spChg>
        <pc:spChg chg="mod">
          <ac:chgData name="Zeeky 张强" userId="e101f5870156e8d9" providerId="LiveId" clId="{DFBD47D7-87F3-40C7-A63D-18E8E678CB17}" dt="2022-06-18T15:06:18.195" v="21" actId="164"/>
          <ac:spMkLst>
            <pc:docMk/>
            <pc:sldMk cId="1154895080" sldId="318"/>
            <ac:spMk id="143" creationId="{96F5657E-91CD-29AB-BA25-32A23A5BDB51}"/>
          </ac:spMkLst>
        </pc:spChg>
        <pc:spChg chg="mod">
          <ac:chgData name="Zeeky 张强" userId="e101f5870156e8d9" providerId="LiveId" clId="{DFBD47D7-87F3-40C7-A63D-18E8E678CB17}" dt="2022-06-18T15:06:18.195" v="21" actId="164"/>
          <ac:spMkLst>
            <pc:docMk/>
            <pc:sldMk cId="1154895080" sldId="318"/>
            <ac:spMk id="144" creationId="{36D8E0F4-FC8A-9082-F3D7-A0936140C4E3}"/>
          </ac:spMkLst>
        </pc:spChg>
        <pc:spChg chg="mod">
          <ac:chgData name="Zeeky 张强" userId="e101f5870156e8d9" providerId="LiveId" clId="{DFBD47D7-87F3-40C7-A63D-18E8E678CB17}" dt="2022-06-18T15:06:18.195" v="21" actId="164"/>
          <ac:spMkLst>
            <pc:docMk/>
            <pc:sldMk cId="1154895080" sldId="318"/>
            <ac:spMk id="145" creationId="{56CC9327-2DD4-400F-BE1D-7D1153649B24}"/>
          </ac:spMkLst>
        </pc:spChg>
        <pc:spChg chg="mod">
          <ac:chgData name="Zeeky 张强" userId="e101f5870156e8d9" providerId="LiveId" clId="{DFBD47D7-87F3-40C7-A63D-18E8E678CB17}" dt="2022-06-18T15:06:18.195" v="21" actId="164"/>
          <ac:spMkLst>
            <pc:docMk/>
            <pc:sldMk cId="1154895080" sldId="318"/>
            <ac:spMk id="146" creationId="{96EE9561-D6AD-CE50-BCD8-A2834990D485}"/>
          </ac:spMkLst>
        </pc:spChg>
        <pc:spChg chg="mod">
          <ac:chgData name="Zeeky 张强" userId="e101f5870156e8d9" providerId="LiveId" clId="{DFBD47D7-87F3-40C7-A63D-18E8E678CB17}" dt="2022-06-18T15:06:18.195" v="21" actId="164"/>
          <ac:spMkLst>
            <pc:docMk/>
            <pc:sldMk cId="1154895080" sldId="318"/>
            <ac:spMk id="147" creationId="{15B7B142-EEEB-C20B-0618-C5237B2CD4B9}"/>
          </ac:spMkLst>
        </pc:spChg>
        <pc:spChg chg="mod">
          <ac:chgData name="Zeeky 张强" userId="e101f5870156e8d9" providerId="LiveId" clId="{DFBD47D7-87F3-40C7-A63D-18E8E678CB17}" dt="2022-06-18T15:06:18.195" v="21" actId="164"/>
          <ac:spMkLst>
            <pc:docMk/>
            <pc:sldMk cId="1154895080" sldId="318"/>
            <ac:spMk id="148" creationId="{48E681EE-5E8E-85E1-3A2F-6FB8D693D432}"/>
          </ac:spMkLst>
        </pc:spChg>
        <pc:spChg chg="mod">
          <ac:chgData name="Zeeky 张强" userId="e101f5870156e8d9" providerId="LiveId" clId="{DFBD47D7-87F3-40C7-A63D-18E8E678CB17}" dt="2022-06-18T15:06:18.195" v="21" actId="164"/>
          <ac:spMkLst>
            <pc:docMk/>
            <pc:sldMk cId="1154895080" sldId="318"/>
            <ac:spMk id="149" creationId="{6F90064A-0C8F-4A31-BE93-669D6D1CA466}"/>
          </ac:spMkLst>
        </pc:spChg>
        <pc:spChg chg="mod">
          <ac:chgData name="Zeeky 张强" userId="e101f5870156e8d9" providerId="LiveId" clId="{DFBD47D7-87F3-40C7-A63D-18E8E678CB17}" dt="2022-06-18T15:06:18.195" v="21" actId="164"/>
          <ac:spMkLst>
            <pc:docMk/>
            <pc:sldMk cId="1154895080" sldId="318"/>
            <ac:spMk id="150" creationId="{D048ECCF-F4EE-88A3-4B76-3F35AD16DD18}"/>
          </ac:spMkLst>
        </pc:spChg>
        <pc:spChg chg="mod">
          <ac:chgData name="Zeeky 张强" userId="e101f5870156e8d9" providerId="LiveId" clId="{DFBD47D7-87F3-40C7-A63D-18E8E678CB17}" dt="2022-06-18T15:06:18.195" v="21" actId="164"/>
          <ac:spMkLst>
            <pc:docMk/>
            <pc:sldMk cId="1154895080" sldId="318"/>
            <ac:spMk id="151" creationId="{224D57B0-4B15-F6DD-8B7A-B55FA9F702A6}"/>
          </ac:spMkLst>
        </pc:spChg>
        <pc:spChg chg="mod">
          <ac:chgData name="Zeeky 张强" userId="e101f5870156e8d9" providerId="LiveId" clId="{DFBD47D7-87F3-40C7-A63D-18E8E678CB17}" dt="2022-06-18T15:06:18.195" v="21" actId="164"/>
          <ac:spMkLst>
            <pc:docMk/>
            <pc:sldMk cId="1154895080" sldId="318"/>
            <ac:spMk id="152" creationId="{CC899912-ECFF-3E16-811B-FC7097911368}"/>
          </ac:spMkLst>
        </pc:spChg>
        <pc:spChg chg="mod">
          <ac:chgData name="Zeeky 张强" userId="e101f5870156e8d9" providerId="LiveId" clId="{DFBD47D7-87F3-40C7-A63D-18E8E678CB17}" dt="2022-06-18T15:06:18.195" v="21" actId="164"/>
          <ac:spMkLst>
            <pc:docMk/>
            <pc:sldMk cId="1154895080" sldId="318"/>
            <ac:spMk id="153" creationId="{FB9C0CC4-D7CD-5548-4C38-3159766F6D40}"/>
          </ac:spMkLst>
        </pc:spChg>
        <pc:spChg chg="mod">
          <ac:chgData name="Zeeky 张强" userId="e101f5870156e8d9" providerId="LiveId" clId="{DFBD47D7-87F3-40C7-A63D-18E8E678CB17}" dt="2022-06-18T15:06:18.195" v="21" actId="164"/>
          <ac:spMkLst>
            <pc:docMk/>
            <pc:sldMk cId="1154895080" sldId="318"/>
            <ac:spMk id="154" creationId="{0F70E337-CB65-957A-A360-5015D34B10C5}"/>
          </ac:spMkLst>
        </pc:spChg>
        <pc:spChg chg="mod">
          <ac:chgData name="Zeeky 张强" userId="e101f5870156e8d9" providerId="LiveId" clId="{DFBD47D7-87F3-40C7-A63D-18E8E678CB17}" dt="2022-06-18T15:06:18.195" v="21" actId="164"/>
          <ac:spMkLst>
            <pc:docMk/>
            <pc:sldMk cId="1154895080" sldId="318"/>
            <ac:spMk id="155" creationId="{224806D8-2EAB-2471-23D4-AC25B0C06E50}"/>
          </ac:spMkLst>
        </pc:spChg>
        <pc:spChg chg="mod">
          <ac:chgData name="Zeeky 张强" userId="e101f5870156e8d9" providerId="LiveId" clId="{DFBD47D7-87F3-40C7-A63D-18E8E678CB17}" dt="2022-06-18T15:06:18.195" v="21" actId="164"/>
          <ac:spMkLst>
            <pc:docMk/>
            <pc:sldMk cId="1154895080" sldId="318"/>
            <ac:spMk id="156" creationId="{5D722371-B988-DC19-8BA7-B84EAB041055}"/>
          </ac:spMkLst>
        </pc:spChg>
        <pc:grpChg chg="del mod">
          <ac:chgData name="Zeeky 张强" userId="e101f5870156e8d9" providerId="LiveId" clId="{DFBD47D7-87F3-40C7-A63D-18E8E678CB17}" dt="2022-06-18T15:06:16.120" v="20" actId="27803"/>
          <ac:grpSpMkLst>
            <pc:docMk/>
            <pc:sldMk cId="1154895080" sldId="318"/>
            <ac:grpSpMk id="6" creationId="{560919A9-3A55-89AD-7EE0-E80E545AE1D1}"/>
          </ac:grpSpMkLst>
        </pc:grpChg>
        <pc:grpChg chg="del">
          <ac:chgData name="Zeeky 张强" userId="e101f5870156e8d9" providerId="LiveId" clId="{DFBD47D7-87F3-40C7-A63D-18E8E678CB17}" dt="2022-06-18T15:10:47.998" v="66" actId="165"/>
          <ac:grpSpMkLst>
            <pc:docMk/>
            <pc:sldMk cId="1154895080" sldId="318"/>
            <ac:grpSpMk id="23" creationId="{6B467E90-B0C5-FEA1-E325-83B3D748D2C3}"/>
          </ac:grpSpMkLst>
        </pc:grpChg>
        <pc:grpChg chg="del">
          <ac:chgData name="Zeeky 张强" userId="e101f5870156e8d9" providerId="LiveId" clId="{DFBD47D7-87F3-40C7-A63D-18E8E678CB17}" dt="2022-06-18T15:10:59.380" v="72" actId="165"/>
          <ac:grpSpMkLst>
            <pc:docMk/>
            <pc:sldMk cId="1154895080" sldId="318"/>
            <ac:grpSpMk id="44" creationId="{A178A22E-749D-A563-1B05-DBBA92E1324A}"/>
          </ac:grpSpMkLst>
        </pc:grpChg>
        <pc:grpChg chg="del">
          <ac:chgData name="Zeeky 张强" userId="e101f5870156e8d9" providerId="LiveId" clId="{DFBD47D7-87F3-40C7-A63D-18E8E678CB17}" dt="2022-06-18T15:10:51.766" v="68" actId="165"/>
          <ac:grpSpMkLst>
            <pc:docMk/>
            <pc:sldMk cId="1154895080" sldId="318"/>
            <ac:grpSpMk id="59" creationId="{08DFAF81-35D2-97E4-0811-557F24169DA1}"/>
          </ac:grpSpMkLst>
        </pc:grpChg>
        <pc:grpChg chg="del">
          <ac:chgData name="Zeeky 张强" userId="e101f5870156e8d9" providerId="LiveId" clId="{DFBD47D7-87F3-40C7-A63D-18E8E678CB17}" dt="2022-06-18T15:11:03.079" v="74" actId="165"/>
          <ac:grpSpMkLst>
            <pc:docMk/>
            <pc:sldMk cId="1154895080" sldId="318"/>
            <ac:grpSpMk id="74" creationId="{D33FF62A-EAFE-BE9B-5E0D-5A7852475FE5}"/>
          </ac:grpSpMkLst>
        </pc:grpChg>
        <pc:grpChg chg="del">
          <ac:chgData name="Zeeky 张强" userId="e101f5870156e8d9" providerId="LiveId" clId="{DFBD47D7-87F3-40C7-A63D-18E8E678CB17}" dt="2022-06-18T15:10:55.948" v="70" actId="165"/>
          <ac:grpSpMkLst>
            <pc:docMk/>
            <pc:sldMk cId="1154895080" sldId="318"/>
            <ac:grpSpMk id="89" creationId="{87159A9B-6AEF-2DE5-8E8B-3A15E08361E6}"/>
          </ac:grpSpMkLst>
        </pc:grpChg>
        <pc:grpChg chg="del">
          <ac:chgData name="Zeeky 张强" userId="e101f5870156e8d9" providerId="LiveId" clId="{DFBD47D7-87F3-40C7-A63D-18E8E678CB17}" dt="2022-06-18T15:11:05.933" v="76" actId="165"/>
          <ac:grpSpMkLst>
            <pc:docMk/>
            <pc:sldMk cId="1154895080" sldId="318"/>
            <ac:grpSpMk id="104" creationId="{47E1C74A-0C9A-68CA-19CD-86AAFBF76ABA}"/>
          </ac:grpSpMkLst>
        </pc:grpChg>
        <pc:grpChg chg="add mod">
          <ac:chgData name="Zeeky 张强" userId="e101f5870156e8d9" providerId="LiveId" clId="{DFBD47D7-87F3-40C7-A63D-18E8E678CB17}" dt="2022-06-18T15:06:18.195" v="21" actId="164"/>
          <ac:grpSpMkLst>
            <pc:docMk/>
            <pc:sldMk cId="1154895080" sldId="318"/>
            <ac:grpSpMk id="157" creationId="{F59B8353-DDC2-B81A-C6AA-E1B171F79940}"/>
          </ac:grpSpMkLst>
        </pc:grpChg>
        <pc:grpChg chg="add mod">
          <ac:chgData name="Zeeky 张强" userId="e101f5870156e8d9" providerId="LiveId" clId="{DFBD47D7-87F3-40C7-A63D-18E8E678CB17}" dt="2022-06-18T15:10:49.270" v="67" actId="164"/>
          <ac:grpSpMkLst>
            <pc:docMk/>
            <pc:sldMk cId="1154895080" sldId="318"/>
            <ac:grpSpMk id="158" creationId="{B2F697C1-2032-B32F-297B-3E4A6E0914D2}"/>
          </ac:grpSpMkLst>
        </pc:grpChg>
        <pc:grpChg chg="add mod">
          <ac:chgData name="Zeeky 张强" userId="e101f5870156e8d9" providerId="LiveId" clId="{DFBD47D7-87F3-40C7-A63D-18E8E678CB17}" dt="2022-06-18T15:10:53.495" v="69" actId="164"/>
          <ac:grpSpMkLst>
            <pc:docMk/>
            <pc:sldMk cId="1154895080" sldId="318"/>
            <ac:grpSpMk id="159" creationId="{0F142377-0325-92C8-6B65-DA6F034371E9}"/>
          </ac:grpSpMkLst>
        </pc:grpChg>
        <pc:grpChg chg="add mod">
          <ac:chgData name="Zeeky 张强" userId="e101f5870156e8d9" providerId="LiveId" clId="{DFBD47D7-87F3-40C7-A63D-18E8E678CB17}" dt="2022-06-18T15:10:57.088" v="71" actId="164"/>
          <ac:grpSpMkLst>
            <pc:docMk/>
            <pc:sldMk cId="1154895080" sldId="318"/>
            <ac:grpSpMk id="160" creationId="{48457179-A19F-AFDA-2429-B6B0505D12AB}"/>
          </ac:grpSpMkLst>
        </pc:grpChg>
        <pc:grpChg chg="add mod">
          <ac:chgData name="Zeeky 张强" userId="e101f5870156e8d9" providerId="LiveId" clId="{DFBD47D7-87F3-40C7-A63D-18E8E678CB17}" dt="2022-06-18T15:11:00.485" v="73" actId="164"/>
          <ac:grpSpMkLst>
            <pc:docMk/>
            <pc:sldMk cId="1154895080" sldId="318"/>
            <ac:grpSpMk id="161" creationId="{AB52A735-B51A-38B1-6756-446573453709}"/>
          </ac:grpSpMkLst>
        </pc:grpChg>
        <pc:grpChg chg="add mod">
          <ac:chgData name="Zeeky 张强" userId="e101f5870156e8d9" providerId="LiveId" clId="{DFBD47D7-87F3-40C7-A63D-18E8E678CB17}" dt="2022-06-18T15:11:04.070" v="75" actId="164"/>
          <ac:grpSpMkLst>
            <pc:docMk/>
            <pc:sldMk cId="1154895080" sldId="318"/>
            <ac:grpSpMk id="162" creationId="{AAE9BD34-90D4-E2D9-8C8A-A0B79041D557}"/>
          </ac:grpSpMkLst>
        </pc:grpChg>
        <pc:grpChg chg="add mod">
          <ac:chgData name="Zeeky 张强" userId="e101f5870156e8d9" providerId="LiveId" clId="{DFBD47D7-87F3-40C7-A63D-18E8E678CB17}" dt="2022-06-18T15:11:06.974" v="77" actId="164"/>
          <ac:grpSpMkLst>
            <pc:docMk/>
            <pc:sldMk cId="1154895080" sldId="318"/>
            <ac:grpSpMk id="163" creationId="{559F2621-40F2-D179-2E75-E95F607CEE5C}"/>
          </ac:grpSpMkLst>
        </pc:grpChg>
        <pc:picChg chg="del">
          <ac:chgData name="Zeeky 张强" userId="e101f5870156e8d9" providerId="LiveId" clId="{DFBD47D7-87F3-40C7-A63D-18E8E678CB17}" dt="2022-06-18T15:06:16.120" v="20" actId="27803"/>
          <ac:picMkLst>
            <pc:docMk/>
            <pc:sldMk cId="1154895080" sldId="318"/>
            <ac:picMk id="8" creationId="{9956F8E8-F385-991C-9989-930FE26100E6}"/>
          </ac:picMkLst>
        </pc:picChg>
      </pc:sldChg>
      <pc:sldChg chg="addSp delSp modSp">
        <pc:chgData name="Zeeky 张强" userId="e101f5870156e8d9" providerId="LiveId" clId="{DFBD47D7-87F3-40C7-A63D-18E8E678CB17}" dt="2022-06-18T15:06:56.427" v="26" actId="164"/>
        <pc:sldMkLst>
          <pc:docMk/>
          <pc:sldMk cId="3469047402" sldId="321"/>
        </pc:sldMkLst>
        <pc:spChg chg="mod">
          <ac:chgData name="Zeeky 张强" userId="e101f5870156e8d9" providerId="LiveId" clId="{DFBD47D7-87F3-40C7-A63D-18E8E678CB17}" dt="2022-06-18T15:06:46.126" v="23" actId="164"/>
          <ac:spMkLst>
            <pc:docMk/>
            <pc:sldMk cId="3469047402" sldId="321"/>
            <ac:spMk id="3" creationId="{BF8F6FD9-03D5-3C2F-ADD8-40A9E7569CE9}"/>
          </ac:spMkLst>
        </pc:spChg>
        <pc:spChg chg="mod">
          <ac:chgData name="Zeeky 张强" userId="e101f5870156e8d9" providerId="LiveId" clId="{DFBD47D7-87F3-40C7-A63D-18E8E678CB17}" dt="2022-06-18T15:06:46.126" v="23" actId="164"/>
          <ac:spMkLst>
            <pc:docMk/>
            <pc:sldMk cId="3469047402" sldId="321"/>
            <ac:spMk id="5" creationId="{66AF8678-75DC-F6A6-851A-9100CD68FB07}"/>
          </ac:spMkLst>
        </pc:spChg>
        <pc:spChg chg="mod">
          <ac:chgData name="Zeeky 张强" userId="e101f5870156e8d9" providerId="LiveId" clId="{DFBD47D7-87F3-40C7-A63D-18E8E678CB17}" dt="2022-06-18T15:06:46.126" v="23" actId="164"/>
          <ac:spMkLst>
            <pc:docMk/>
            <pc:sldMk cId="3469047402" sldId="321"/>
            <ac:spMk id="12" creationId="{B5403687-F406-C2CE-1D94-62BF0F525DAC}"/>
          </ac:spMkLst>
        </pc:spChg>
        <pc:spChg chg="mod">
          <ac:chgData name="Zeeky 张强" userId="e101f5870156e8d9" providerId="LiveId" clId="{DFBD47D7-87F3-40C7-A63D-18E8E678CB17}" dt="2022-06-18T15:06:49.883" v="24" actId="27803"/>
          <ac:spMkLst>
            <pc:docMk/>
            <pc:sldMk cId="3469047402" sldId="321"/>
            <ac:spMk id="14" creationId="{C05C19FF-08F8-0883-6062-9875D71D2F97}"/>
          </ac:spMkLst>
        </pc:spChg>
        <pc:spChg chg="mod">
          <ac:chgData name="Zeeky 张强" userId="e101f5870156e8d9" providerId="LiveId" clId="{DFBD47D7-87F3-40C7-A63D-18E8E678CB17}" dt="2022-06-18T15:06:56.427" v="26" actId="164"/>
          <ac:spMkLst>
            <pc:docMk/>
            <pc:sldMk cId="3469047402" sldId="321"/>
            <ac:spMk id="16" creationId="{EC241081-DDDB-4901-81DB-AB199DE9984D}"/>
          </ac:spMkLst>
        </pc:spChg>
        <pc:spChg chg="mod">
          <ac:chgData name="Zeeky 张强" userId="e101f5870156e8d9" providerId="LiveId" clId="{DFBD47D7-87F3-40C7-A63D-18E8E678CB17}" dt="2022-06-18T15:06:56.427" v="26" actId="164"/>
          <ac:spMkLst>
            <pc:docMk/>
            <pc:sldMk cId="3469047402" sldId="321"/>
            <ac:spMk id="17" creationId="{854CD6CB-6830-528A-17F8-F6B73A161CC7}"/>
          </ac:spMkLst>
        </pc:spChg>
        <pc:grpChg chg="del mod">
          <ac:chgData name="Zeeky 张强" userId="e101f5870156e8d9" providerId="LiveId" clId="{DFBD47D7-87F3-40C7-A63D-18E8E678CB17}" dt="2022-06-18T15:06:44.354" v="22" actId="27803"/>
          <ac:grpSpMkLst>
            <pc:docMk/>
            <pc:sldMk cId="3469047402" sldId="321"/>
            <ac:grpSpMk id="2" creationId="{C5A9A727-AF9F-138B-B36C-D44C95FF306A}"/>
          </ac:grpSpMkLst>
        </pc:grpChg>
        <pc:grpChg chg="add mod">
          <ac:chgData name="Zeeky 张强" userId="e101f5870156e8d9" providerId="LiveId" clId="{DFBD47D7-87F3-40C7-A63D-18E8E678CB17}" dt="2022-06-18T15:06:46.126" v="23" actId="164"/>
          <ac:grpSpMkLst>
            <pc:docMk/>
            <pc:sldMk cId="3469047402" sldId="321"/>
            <ac:grpSpMk id="13" creationId="{C5B016BE-8415-9D32-1F8A-57DBF97B7AC1}"/>
          </ac:grpSpMkLst>
        </pc:grpChg>
        <pc:grpChg chg="del mod">
          <ac:chgData name="Zeeky 张强" userId="e101f5870156e8d9" providerId="LiveId" clId="{DFBD47D7-87F3-40C7-A63D-18E8E678CB17}" dt="2022-06-18T15:06:55.173" v="25" actId="27803"/>
          <ac:grpSpMkLst>
            <pc:docMk/>
            <pc:sldMk cId="3469047402" sldId="321"/>
            <ac:grpSpMk id="15" creationId="{BE7EA5A4-4165-6F92-8108-E143BE1514CC}"/>
          </ac:grpSpMkLst>
        </pc:grpChg>
        <pc:grpChg chg="add mod">
          <ac:chgData name="Zeeky 张强" userId="e101f5870156e8d9" providerId="LiveId" clId="{DFBD47D7-87F3-40C7-A63D-18E8E678CB17}" dt="2022-06-18T15:06:56.427" v="26" actId="164"/>
          <ac:grpSpMkLst>
            <pc:docMk/>
            <pc:sldMk cId="3469047402" sldId="321"/>
            <ac:grpSpMk id="18" creationId="{5D8D1AAD-CD48-9166-74E7-B619A0826AAF}"/>
          </ac:grpSpMkLst>
        </pc:grpChg>
        <pc:picChg chg="del">
          <ac:chgData name="Zeeky 张强" userId="e101f5870156e8d9" providerId="LiveId" clId="{DFBD47D7-87F3-40C7-A63D-18E8E678CB17}" dt="2022-06-18T15:06:55.173" v="25" actId="27803"/>
          <ac:picMkLst>
            <pc:docMk/>
            <pc:sldMk cId="3469047402" sldId="321"/>
            <ac:picMk id="161" creationId="{FB4261D6-0F97-2FFF-3B65-73C0B01FC157}"/>
          </ac:picMkLst>
        </pc:picChg>
        <pc:picChg chg="del">
          <ac:chgData name="Zeeky 张强" userId="e101f5870156e8d9" providerId="LiveId" clId="{DFBD47D7-87F3-40C7-A63D-18E8E678CB17}" dt="2022-06-18T15:06:44.354" v="22" actId="27803"/>
          <ac:picMkLst>
            <pc:docMk/>
            <pc:sldMk cId="3469047402" sldId="321"/>
            <ac:picMk id="163" creationId="{7D720529-A875-64BB-276B-BF2FE6C43E55}"/>
          </ac:picMkLst>
        </pc:picChg>
        <pc:picChg chg="del">
          <ac:chgData name="Zeeky 张强" userId="e101f5870156e8d9" providerId="LiveId" clId="{DFBD47D7-87F3-40C7-A63D-18E8E678CB17}" dt="2022-06-18T15:06:49.883" v="24" actId="27803"/>
          <ac:picMkLst>
            <pc:docMk/>
            <pc:sldMk cId="3469047402" sldId="321"/>
            <ac:picMk id="165" creationId="{C05C19FF-08F8-0883-6062-9875D71D2F97}"/>
          </ac:picMkLst>
        </pc:picChg>
      </pc:sldChg>
      <pc:sldChg chg="addSp delSp modSp">
        <pc:chgData name="Zeeky 张强" userId="e101f5870156e8d9" providerId="LiveId" clId="{DFBD47D7-87F3-40C7-A63D-18E8E678CB17}" dt="2022-06-18T15:08:12.504" v="46" actId="164"/>
        <pc:sldMkLst>
          <pc:docMk/>
          <pc:sldMk cId="1467079422" sldId="323"/>
        </pc:sldMkLst>
        <pc:spChg chg="mod">
          <ac:chgData name="Zeeky 张强" userId="e101f5870156e8d9" providerId="LiveId" clId="{DFBD47D7-87F3-40C7-A63D-18E8E678CB17}" dt="2022-06-18T15:07:47.208" v="36" actId="164"/>
          <ac:spMkLst>
            <pc:docMk/>
            <pc:sldMk cId="1467079422" sldId="323"/>
            <ac:spMk id="70" creationId="{CE68313A-4D86-4C75-E70E-45A89440F8F9}"/>
          </ac:spMkLst>
        </pc:spChg>
        <pc:spChg chg="mod">
          <ac:chgData name="Zeeky 张强" userId="e101f5870156e8d9" providerId="LiveId" clId="{DFBD47D7-87F3-40C7-A63D-18E8E678CB17}" dt="2022-06-18T15:07:47.208" v="36" actId="164"/>
          <ac:spMkLst>
            <pc:docMk/>
            <pc:sldMk cId="1467079422" sldId="323"/>
            <ac:spMk id="71" creationId="{F8180C2B-A44D-7FC7-4771-C59064E84943}"/>
          </ac:spMkLst>
        </pc:spChg>
        <pc:spChg chg="mod">
          <ac:chgData name="Zeeky 张强" userId="e101f5870156e8d9" providerId="LiveId" clId="{DFBD47D7-87F3-40C7-A63D-18E8E678CB17}" dt="2022-06-18T15:07:52.121" v="38" actId="164"/>
          <ac:spMkLst>
            <pc:docMk/>
            <pc:sldMk cId="1467079422" sldId="323"/>
            <ac:spMk id="74" creationId="{8AAA1FEC-6925-4450-84F7-62A956B84321}"/>
          </ac:spMkLst>
        </pc:spChg>
        <pc:spChg chg="mod">
          <ac:chgData name="Zeeky 张强" userId="e101f5870156e8d9" providerId="LiveId" clId="{DFBD47D7-87F3-40C7-A63D-18E8E678CB17}" dt="2022-06-18T15:07:52.121" v="38" actId="164"/>
          <ac:spMkLst>
            <pc:docMk/>
            <pc:sldMk cId="1467079422" sldId="323"/>
            <ac:spMk id="75" creationId="{E3FE51C0-963E-EBE0-7C0A-10503C426A63}"/>
          </ac:spMkLst>
        </pc:spChg>
        <pc:spChg chg="mod">
          <ac:chgData name="Zeeky 张强" userId="e101f5870156e8d9" providerId="LiveId" clId="{DFBD47D7-87F3-40C7-A63D-18E8E678CB17}" dt="2022-06-18T15:07:57.219" v="40" actId="164"/>
          <ac:spMkLst>
            <pc:docMk/>
            <pc:sldMk cId="1467079422" sldId="323"/>
            <ac:spMk id="78" creationId="{D5FA8E10-BB77-B7DA-71BD-93DF56ED5B99}"/>
          </ac:spMkLst>
        </pc:spChg>
        <pc:spChg chg="mod">
          <ac:chgData name="Zeeky 张强" userId="e101f5870156e8d9" providerId="LiveId" clId="{DFBD47D7-87F3-40C7-A63D-18E8E678CB17}" dt="2022-06-18T15:07:57.219" v="40" actId="164"/>
          <ac:spMkLst>
            <pc:docMk/>
            <pc:sldMk cId="1467079422" sldId="323"/>
            <ac:spMk id="79" creationId="{B3FE1942-0527-0B35-5361-B88A31A7B99B}"/>
          </ac:spMkLst>
        </pc:spChg>
        <pc:spChg chg="mod">
          <ac:chgData name="Zeeky 张强" userId="e101f5870156e8d9" providerId="LiveId" clId="{DFBD47D7-87F3-40C7-A63D-18E8E678CB17}" dt="2022-06-18T15:08:02.632" v="42" actId="164"/>
          <ac:spMkLst>
            <pc:docMk/>
            <pc:sldMk cId="1467079422" sldId="323"/>
            <ac:spMk id="82" creationId="{C5E2C654-3BB6-4E10-A67C-AAD080D0EAAC}"/>
          </ac:spMkLst>
        </pc:spChg>
        <pc:spChg chg="mod">
          <ac:chgData name="Zeeky 张强" userId="e101f5870156e8d9" providerId="LiveId" clId="{DFBD47D7-87F3-40C7-A63D-18E8E678CB17}" dt="2022-06-18T15:08:02.632" v="42" actId="164"/>
          <ac:spMkLst>
            <pc:docMk/>
            <pc:sldMk cId="1467079422" sldId="323"/>
            <ac:spMk id="83" creationId="{F8677AEC-7451-D50A-E01E-239BF6685332}"/>
          </ac:spMkLst>
        </pc:spChg>
        <pc:spChg chg="mod">
          <ac:chgData name="Zeeky 张强" userId="e101f5870156e8d9" providerId="LiveId" clId="{DFBD47D7-87F3-40C7-A63D-18E8E678CB17}" dt="2022-06-18T15:08:07.829" v="44" actId="164"/>
          <ac:spMkLst>
            <pc:docMk/>
            <pc:sldMk cId="1467079422" sldId="323"/>
            <ac:spMk id="86" creationId="{7F72F6A6-4C0B-3C32-49F5-7E70FCEE5A92}"/>
          </ac:spMkLst>
        </pc:spChg>
        <pc:spChg chg="mod">
          <ac:chgData name="Zeeky 张强" userId="e101f5870156e8d9" providerId="LiveId" clId="{DFBD47D7-87F3-40C7-A63D-18E8E678CB17}" dt="2022-06-18T15:08:07.829" v="44" actId="164"/>
          <ac:spMkLst>
            <pc:docMk/>
            <pc:sldMk cId="1467079422" sldId="323"/>
            <ac:spMk id="87" creationId="{2F7BA3BA-0AF8-A24A-606A-B48D39A5B487}"/>
          </ac:spMkLst>
        </pc:spChg>
        <pc:spChg chg="mod">
          <ac:chgData name="Zeeky 张强" userId="e101f5870156e8d9" providerId="LiveId" clId="{DFBD47D7-87F3-40C7-A63D-18E8E678CB17}" dt="2022-06-18T15:08:12.504" v="46" actId="164"/>
          <ac:spMkLst>
            <pc:docMk/>
            <pc:sldMk cId="1467079422" sldId="323"/>
            <ac:spMk id="90" creationId="{287C6A8F-85A3-D8C8-409E-A81FFAEA41F0}"/>
          </ac:spMkLst>
        </pc:spChg>
        <pc:spChg chg="mod">
          <ac:chgData name="Zeeky 张强" userId="e101f5870156e8d9" providerId="LiveId" clId="{DFBD47D7-87F3-40C7-A63D-18E8E678CB17}" dt="2022-06-18T15:08:12.504" v="46" actId="164"/>
          <ac:spMkLst>
            <pc:docMk/>
            <pc:sldMk cId="1467079422" sldId="323"/>
            <ac:spMk id="91" creationId="{6902C36C-737E-ECF9-340C-CD208BD2A7EA}"/>
          </ac:spMkLst>
        </pc:spChg>
        <pc:grpChg chg="del mod">
          <ac:chgData name="Zeeky 张强" userId="e101f5870156e8d9" providerId="LiveId" clId="{DFBD47D7-87F3-40C7-A63D-18E8E678CB17}" dt="2022-06-18T15:07:45.905" v="35" actId="27803"/>
          <ac:grpSpMkLst>
            <pc:docMk/>
            <pc:sldMk cId="1467079422" sldId="323"/>
            <ac:grpSpMk id="6" creationId="{746C3167-28EA-C0C3-63A0-9F7A1347C668}"/>
          </ac:grpSpMkLst>
        </pc:grpChg>
        <pc:grpChg chg="add mod">
          <ac:chgData name="Zeeky 张强" userId="e101f5870156e8d9" providerId="LiveId" clId="{DFBD47D7-87F3-40C7-A63D-18E8E678CB17}" dt="2022-06-18T15:07:47.208" v="36" actId="164"/>
          <ac:grpSpMkLst>
            <pc:docMk/>
            <pc:sldMk cId="1467079422" sldId="323"/>
            <ac:grpSpMk id="72" creationId="{A9EFA140-CB17-75B3-9231-D56D3DD95F9D}"/>
          </ac:grpSpMkLst>
        </pc:grpChg>
        <pc:grpChg chg="del mod">
          <ac:chgData name="Zeeky 张强" userId="e101f5870156e8d9" providerId="LiveId" clId="{DFBD47D7-87F3-40C7-A63D-18E8E678CB17}" dt="2022-06-18T15:07:51.034" v="37" actId="27803"/>
          <ac:grpSpMkLst>
            <pc:docMk/>
            <pc:sldMk cId="1467079422" sldId="323"/>
            <ac:grpSpMk id="73" creationId="{46BB54B0-6BCB-CCA5-7B70-558B0F4510AB}"/>
          </ac:grpSpMkLst>
        </pc:grpChg>
        <pc:grpChg chg="add mod">
          <ac:chgData name="Zeeky 张强" userId="e101f5870156e8d9" providerId="LiveId" clId="{DFBD47D7-87F3-40C7-A63D-18E8E678CB17}" dt="2022-06-18T15:07:52.121" v="38" actId="164"/>
          <ac:grpSpMkLst>
            <pc:docMk/>
            <pc:sldMk cId="1467079422" sldId="323"/>
            <ac:grpSpMk id="76" creationId="{8273EDEB-EC8D-4889-64ED-5A5A3AADAAAE}"/>
          </ac:grpSpMkLst>
        </pc:grpChg>
        <pc:grpChg chg="del mod">
          <ac:chgData name="Zeeky 张强" userId="e101f5870156e8d9" providerId="LiveId" clId="{DFBD47D7-87F3-40C7-A63D-18E8E678CB17}" dt="2022-06-18T15:07:56.030" v="39" actId="27803"/>
          <ac:grpSpMkLst>
            <pc:docMk/>
            <pc:sldMk cId="1467079422" sldId="323"/>
            <ac:grpSpMk id="77" creationId="{73E2CF7A-359F-99FB-ED44-501E0C792757}"/>
          </ac:grpSpMkLst>
        </pc:grpChg>
        <pc:grpChg chg="add mod">
          <ac:chgData name="Zeeky 张强" userId="e101f5870156e8d9" providerId="LiveId" clId="{DFBD47D7-87F3-40C7-A63D-18E8E678CB17}" dt="2022-06-18T15:07:57.219" v="40" actId="164"/>
          <ac:grpSpMkLst>
            <pc:docMk/>
            <pc:sldMk cId="1467079422" sldId="323"/>
            <ac:grpSpMk id="80" creationId="{D9A38D52-F75C-893D-AA0A-09C4A32BAC61}"/>
          </ac:grpSpMkLst>
        </pc:grpChg>
        <pc:grpChg chg="del mod">
          <ac:chgData name="Zeeky 张强" userId="e101f5870156e8d9" providerId="LiveId" clId="{DFBD47D7-87F3-40C7-A63D-18E8E678CB17}" dt="2022-06-18T15:08:01.438" v="41" actId="27803"/>
          <ac:grpSpMkLst>
            <pc:docMk/>
            <pc:sldMk cId="1467079422" sldId="323"/>
            <ac:grpSpMk id="81" creationId="{E2E8DEFA-E4A7-A53E-714C-28B5FB3539AB}"/>
          </ac:grpSpMkLst>
        </pc:grpChg>
        <pc:grpChg chg="add mod">
          <ac:chgData name="Zeeky 张强" userId="e101f5870156e8d9" providerId="LiveId" clId="{DFBD47D7-87F3-40C7-A63D-18E8E678CB17}" dt="2022-06-18T15:08:02.632" v="42" actId="164"/>
          <ac:grpSpMkLst>
            <pc:docMk/>
            <pc:sldMk cId="1467079422" sldId="323"/>
            <ac:grpSpMk id="84" creationId="{FFD6B6EF-0D49-7E76-02C0-9B5EFA993CCF}"/>
          </ac:grpSpMkLst>
        </pc:grpChg>
        <pc:grpChg chg="del mod">
          <ac:chgData name="Zeeky 张强" userId="e101f5870156e8d9" providerId="LiveId" clId="{DFBD47D7-87F3-40C7-A63D-18E8E678CB17}" dt="2022-06-18T15:08:06.608" v="43" actId="27803"/>
          <ac:grpSpMkLst>
            <pc:docMk/>
            <pc:sldMk cId="1467079422" sldId="323"/>
            <ac:grpSpMk id="85" creationId="{6AD417FC-A287-330B-2D3B-684613E46984}"/>
          </ac:grpSpMkLst>
        </pc:grpChg>
        <pc:grpChg chg="add mod">
          <ac:chgData name="Zeeky 张强" userId="e101f5870156e8d9" providerId="LiveId" clId="{DFBD47D7-87F3-40C7-A63D-18E8E678CB17}" dt="2022-06-18T15:08:07.829" v="44" actId="164"/>
          <ac:grpSpMkLst>
            <pc:docMk/>
            <pc:sldMk cId="1467079422" sldId="323"/>
            <ac:grpSpMk id="88" creationId="{F69D5F5C-471A-0810-C464-1560F73629D9}"/>
          </ac:grpSpMkLst>
        </pc:grpChg>
        <pc:grpChg chg="del mod">
          <ac:chgData name="Zeeky 张强" userId="e101f5870156e8d9" providerId="LiveId" clId="{DFBD47D7-87F3-40C7-A63D-18E8E678CB17}" dt="2022-06-18T15:08:11.442" v="45" actId="27803"/>
          <ac:grpSpMkLst>
            <pc:docMk/>
            <pc:sldMk cId="1467079422" sldId="323"/>
            <ac:grpSpMk id="89" creationId="{D13ED51A-AFC5-056A-D6E9-A839DB77238C}"/>
          </ac:grpSpMkLst>
        </pc:grpChg>
        <pc:grpChg chg="add mod">
          <ac:chgData name="Zeeky 张强" userId="e101f5870156e8d9" providerId="LiveId" clId="{DFBD47D7-87F3-40C7-A63D-18E8E678CB17}" dt="2022-06-18T15:08:12.504" v="46" actId="164"/>
          <ac:grpSpMkLst>
            <pc:docMk/>
            <pc:sldMk cId="1467079422" sldId="323"/>
            <ac:grpSpMk id="92" creationId="{4709F5DD-4CE6-6890-3593-230465670264}"/>
          </ac:grpSpMkLst>
        </pc:grpChg>
        <pc:picChg chg="del">
          <ac:chgData name="Zeeky 张强" userId="e101f5870156e8d9" providerId="LiveId" clId="{DFBD47D7-87F3-40C7-A63D-18E8E678CB17}" dt="2022-06-18T15:07:45.905" v="35" actId="27803"/>
          <ac:picMkLst>
            <pc:docMk/>
            <pc:sldMk cId="1467079422" sldId="323"/>
            <ac:picMk id="121" creationId="{58BA542C-F5AA-6603-951B-9A00BBC47943}"/>
          </ac:picMkLst>
        </pc:picChg>
        <pc:picChg chg="del">
          <ac:chgData name="Zeeky 张强" userId="e101f5870156e8d9" providerId="LiveId" clId="{DFBD47D7-87F3-40C7-A63D-18E8E678CB17}" dt="2022-06-18T15:08:01.438" v="41" actId="27803"/>
          <ac:picMkLst>
            <pc:docMk/>
            <pc:sldMk cId="1467079422" sldId="323"/>
            <ac:picMk id="122" creationId="{AD1A7016-7E43-DF05-BAFC-B817F62E2208}"/>
          </ac:picMkLst>
        </pc:picChg>
        <pc:picChg chg="del">
          <ac:chgData name="Zeeky 张强" userId="e101f5870156e8d9" providerId="LiveId" clId="{DFBD47D7-87F3-40C7-A63D-18E8E678CB17}" dt="2022-06-18T15:07:51.034" v="37" actId="27803"/>
          <ac:picMkLst>
            <pc:docMk/>
            <pc:sldMk cId="1467079422" sldId="323"/>
            <ac:picMk id="123" creationId="{E20FFD8D-3BBD-269A-C1F5-382A3980FD8E}"/>
          </ac:picMkLst>
        </pc:picChg>
        <pc:picChg chg="del">
          <ac:chgData name="Zeeky 张强" userId="e101f5870156e8d9" providerId="LiveId" clId="{DFBD47D7-87F3-40C7-A63D-18E8E678CB17}" dt="2022-06-18T15:07:56.030" v="39" actId="27803"/>
          <ac:picMkLst>
            <pc:docMk/>
            <pc:sldMk cId="1467079422" sldId="323"/>
            <ac:picMk id="124" creationId="{EF67BCB2-965F-B8BE-8998-F7A7FC04B8F4}"/>
          </ac:picMkLst>
        </pc:picChg>
        <pc:picChg chg="del">
          <ac:chgData name="Zeeky 张强" userId="e101f5870156e8d9" providerId="LiveId" clId="{DFBD47D7-87F3-40C7-A63D-18E8E678CB17}" dt="2022-06-18T15:08:11.442" v="45" actId="27803"/>
          <ac:picMkLst>
            <pc:docMk/>
            <pc:sldMk cId="1467079422" sldId="323"/>
            <ac:picMk id="125" creationId="{1D954786-C960-BB6A-2D87-526DAE17E4FC}"/>
          </ac:picMkLst>
        </pc:picChg>
        <pc:picChg chg="del">
          <ac:chgData name="Zeeky 张强" userId="e101f5870156e8d9" providerId="LiveId" clId="{DFBD47D7-87F3-40C7-A63D-18E8E678CB17}" dt="2022-06-18T15:08:06.608" v="43" actId="27803"/>
          <ac:picMkLst>
            <pc:docMk/>
            <pc:sldMk cId="1467079422" sldId="323"/>
            <ac:picMk id="126" creationId="{BFAE4251-25AE-C9DB-CDEC-96217F4B8DD0}"/>
          </ac:picMkLst>
        </pc:picChg>
      </pc:sldChg>
    </pc:docChg>
  </pc:docChgLst>
  <pc:docChgLst>
    <pc:chgData name="ZQGEeky 张强" userId="e101f5870156e8d9" providerId="LiveId" clId="{944B3882-4D04-4AA0-AE49-66B4ED40A840}"/>
    <pc:docChg chg="undo custSel modSld modMainMaster">
      <pc:chgData name="ZQGEeky 张强" userId="e101f5870156e8d9" providerId="LiveId" clId="{944B3882-4D04-4AA0-AE49-66B4ED40A840}" dt="2022-08-06T08:02:46.668" v="220" actId="208"/>
      <pc:docMkLst>
        <pc:docMk/>
      </pc:docMkLst>
      <pc:sldChg chg="addSp delSp modSp mod">
        <pc:chgData name="ZQGEeky 张强" userId="e101f5870156e8d9" providerId="LiveId" clId="{944B3882-4D04-4AA0-AE49-66B4ED40A840}" dt="2022-08-06T07:49:27.396" v="158" actId="207"/>
        <pc:sldMkLst>
          <pc:docMk/>
          <pc:sldMk cId="2843105455" sldId="290"/>
        </pc:sldMkLst>
        <pc:spChg chg="mod topLvl">
          <ac:chgData name="ZQGEeky 张强" userId="e101f5870156e8d9" providerId="LiveId" clId="{944B3882-4D04-4AA0-AE49-66B4ED40A840}" dt="2022-08-06T07:29:58.197" v="20" actId="164"/>
          <ac:spMkLst>
            <pc:docMk/>
            <pc:sldMk cId="2843105455" sldId="290"/>
            <ac:spMk id="62" creationId="{5EDBF586-5EB2-5F47-48E4-B4D06A326BC5}"/>
          </ac:spMkLst>
        </pc:spChg>
        <pc:spChg chg="mod topLvl">
          <ac:chgData name="ZQGEeky 张强" userId="e101f5870156e8d9" providerId="LiveId" clId="{944B3882-4D04-4AA0-AE49-66B4ED40A840}" dt="2022-08-06T07:29:58.197" v="20" actId="164"/>
          <ac:spMkLst>
            <pc:docMk/>
            <pc:sldMk cId="2843105455" sldId="290"/>
            <ac:spMk id="63" creationId="{66DAC2B9-994E-5F55-F785-182EF595E87E}"/>
          </ac:spMkLst>
        </pc:spChg>
        <pc:spChg chg="mod topLvl">
          <ac:chgData name="ZQGEeky 张强" userId="e101f5870156e8d9" providerId="LiveId" clId="{944B3882-4D04-4AA0-AE49-66B4ED40A840}" dt="2022-08-06T07:29:58.197" v="20" actId="164"/>
          <ac:spMkLst>
            <pc:docMk/>
            <pc:sldMk cId="2843105455" sldId="290"/>
            <ac:spMk id="64" creationId="{7133940A-B743-C5B5-69A4-99A82DD3916F}"/>
          </ac:spMkLst>
        </pc:spChg>
        <pc:spChg chg="mod topLvl">
          <ac:chgData name="ZQGEeky 张强" userId="e101f5870156e8d9" providerId="LiveId" clId="{944B3882-4D04-4AA0-AE49-66B4ED40A840}" dt="2022-08-06T07:29:58.197" v="20" actId="164"/>
          <ac:spMkLst>
            <pc:docMk/>
            <pc:sldMk cId="2843105455" sldId="290"/>
            <ac:spMk id="65" creationId="{284A856F-3A2B-5B68-09BD-8740F57BFCFC}"/>
          </ac:spMkLst>
        </pc:spChg>
        <pc:spChg chg="mod topLvl">
          <ac:chgData name="ZQGEeky 张强" userId="e101f5870156e8d9" providerId="LiveId" clId="{944B3882-4D04-4AA0-AE49-66B4ED40A840}" dt="2022-08-06T07:29:58.197" v="20" actId="164"/>
          <ac:spMkLst>
            <pc:docMk/>
            <pc:sldMk cId="2843105455" sldId="290"/>
            <ac:spMk id="66" creationId="{66B50BA5-C53F-0104-F7FC-2DF7B2875030}"/>
          </ac:spMkLst>
        </pc:spChg>
        <pc:spChg chg="mod topLvl">
          <ac:chgData name="ZQGEeky 张强" userId="e101f5870156e8d9" providerId="LiveId" clId="{944B3882-4D04-4AA0-AE49-66B4ED40A840}" dt="2022-08-06T07:49:27.396" v="158" actId="207"/>
          <ac:spMkLst>
            <pc:docMk/>
            <pc:sldMk cId="2843105455" sldId="290"/>
            <ac:spMk id="67" creationId="{434C1C32-8E6C-F1B2-2E68-CF0064DC328E}"/>
          </ac:spMkLst>
        </pc:spChg>
        <pc:spChg chg="mod topLvl">
          <ac:chgData name="ZQGEeky 张强" userId="e101f5870156e8d9" providerId="LiveId" clId="{944B3882-4D04-4AA0-AE49-66B4ED40A840}" dt="2022-08-06T07:29:58.197" v="20" actId="164"/>
          <ac:spMkLst>
            <pc:docMk/>
            <pc:sldMk cId="2843105455" sldId="290"/>
            <ac:spMk id="68" creationId="{A2243C40-1447-4ECB-94DC-ED44D7B7A490}"/>
          </ac:spMkLst>
        </pc:spChg>
        <pc:spChg chg="mod topLvl">
          <ac:chgData name="ZQGEeky 张强" userId="e101f5870156e8d9" providerId="LiveId" clId="{944B3882-4D04-4AA0-AE49-66B4ED40A840}" dt="2022-08-06T07:29:58.197" v="20" actId="164"/>
          <ac:spMkLst>
            <pc:docMk/>
            <pc:sldMk cId="2843105455" sldId="290"/>
            <ac:spMk id="69" creationId="{37186D62-5025-FB80-BF26-F38761B3C2C6}"/>
          </ac:spMkLst>
        </pc:spChg>
        <pc:spChg chg="mod">
          <ac:chgData name="ZQGEeky 张强" userId="e101f5870156e8d9" providerId="LiveId" clId="{944B3882-4D04-4AA0-AE49-66B4ED40A840}" dt="2022-08-06T07:26:26.590" v="7" actId="207"/>
          <ac:spMkLst>
            <pc:docMk/>
            <pc:sldMk cId="2843105455" sldId="290"/>
            <ac:spMk id="71" creationId="{6C6F83AC-08B3-E620-3A51-2838B7E743E3}"/>
          </ac:spMkLst>
        </pc:spChg>
        <pc:spChg chg="mod">
          <ac:chgData name="ZQGEeky 张强" userId="e101f5870156e8d9" providerId="LiveId" clId="{944B3882-4D04-4AA0-AE49-66B4ED40A840}" dt="2022-08-06T07:25:57.596" v="2" actId="165"/>
          <ac:spMkLst>
            <pc:docMk/>
            <pc:sldMk cId="2843105455" sldId="290"/>
            <ac:spMk id="74" creationId="{7C3CA385-C55A-8E96-AADF-A284F1065AA6}"/>
          </ac:spMkLst>
        </pc:spChg>
        <pc:spChg chg="mod">
          <ac:chgData name="ZQGEeky 张强" userId="e101f5870156e8d9" providerId="LiveId" clId="{944B3882-4D04-4AA0-AE49-66B4ED40A840}" dt="2022-08-06T07:25:57.596" v="2" actId="165"/>
          <ac:spMkLst>
            <pc:docMk/>
            <pc:sldMk cId="2843105455" sldId="290"/>
            <ac:spMk id="75" creationId="{3C23C24F-B015-C2D2-49B6-6F76D268CE19}"/>
          </ac:spMkLst>
        </pc:spChg>
        <pc:spChg chg="mod">
          <ac:chgData name="ZQGEeky 张强" userId="e101f5870156e8d9" providerId="LiveId" clId="{944B3882-4D04-4AA0-AE49-66B4ED40A840}" dt="2022-08-06T07:25:57.596" v="2" actId="165"/>
          <ac:spMkLst>
            <pc:docMk/>
            <pc:sldMk cId="2843105455" sldId="290"/>
            <ac:spMk id="76" creationId="{D12ACE34-0697-9A95-57D7-24F7F01BD555}"/>
          </ac:spMkLst>
        </pc:spChg>
        <pc:spChg chg="mod">
          <ac:chgData name="ZQGEeky 张强" userId="e101f5870156e8d9" providerId="LiveId" clId="{944B3882-4D04-4AA0-AE49-66B4ED40A840}" dt="2022-08-06T07:26:42.934" v="8" actId="207"/>
          <ac:spMkLst>
            <pc:docMk/>
            <pc:sldMk cId="2843105455" sldId="290"/>
            <ac:spMk id="77" creationId="{5DA4D2E0-1DA0-F69F-1414-EE8A70987ACD}"/>
          </ac:spMkLst>
        </pc:spChg>
        <pc:spChg chg="mod">
          <ac:chgData name="ZQGEeky 张强" userId="e101f5870156e8d9" providerId="LiveId" clId="{944B3882-4D04-4AA0-AE49-66B4ED40A840}" dt="2022-08-06T07:25:57.596" v="2" actId="165"/>
          <ac:spMkLst>
            <pc:docMk/>
            <pc:sldMk cId="2843105455" sldId="290"/>
            <ac:spMk id="78" creationId="{56F3C45D-307C-0355-A165-3F9A6684F560}"/>
          </ac:spMkLst>
        </pc:spChg>
        <pc:spChg chg="mod">
          <ac:chgData name="ZQGEeky 张强" userId="e101f5870156e8d9" providerId="LiveId" clId="{944B3882-4D04-4AA0-AE49-66B4ED40A840}" dt="2022-08-06T07:26:42.934" v="8" actId="207"/>
          <ac:spMkLst>
            <pc:docMk/>
            <pc:sldMk cId="2843105455" sldId="290"/>
            <ac:spMk id="79" creationId="{4835D6B0-7741-DEBA-EF5E-3BC3A7D7E8C6}"/>
          </ac:spMkLst>
        </pc:spChg>
        <pc:spChg chg="mod">
          <ac:chgData name="ZQGEeky 张强" userId="e101f5870156e8d9" providerId="LiveId" clId="{944B3882-4D04-4AA0-AE49-66B4ED40A840}" dt="2022-08-06T07:25:57.596" v="2" actId="165"/>
          <ac:spMkLst>
            <pc:docMk/>
            <pc:sldMk cId="2843105455" sldId="290"/>
            <ac:spMk id="80" creationId="{7FC60F8B-99CB-7D60-765A-072A8FFC967C}"/>
          </ac:spMkLst>
        </pc:spChg>
        <pc:spChg chg="mod">
          <ac:chgData name="ZQGEeky 张强" userId="e101f5870156e8d9" providerId="LiveId" clId="{944B3882-4D04-4AA0-AE49-66B4ED40A840}" dt="2022-08-06T07:25:57.596" v="2" actId="165"/>
          <ac:spMkLst>
            <pc:docMk/>
            <pc:sldMk cId="2843105455" sldId="290"/>
            <ac:spMk id="81" creationId="{8D37FD50-3676-06DE-91F5-BC2D0E7245F9}"/>
          </ac:spMkLst>
        </pc:spChg>
        <pc:spChg chg="mod">
          <ac:chgData name="ZQGEeky 张强" userId="e101f5870156e8d9" providerId="LiveId" clId="{944B3882-4D04-4AA0-AE49-66B4ED40A840}" dt="2022-08-06T07:26:17.865" v="6" actId="207"/>
          <ac:spMkLst>
            <pc:docMk/>
            <pc:sldMk cId="2843105455" sldId="290"/>
            <ac:spMk id="82" creationId="{98683D1D-5718-DFDF-4884-85D9D8187C6D}"/>
          </ac:spMkLst>
        </pc:spChg>
        <pc:spChg chg="mod">
          <ac:chgData name="ZQGEeky 张强" userId="e101f5870156e8d9" providerId="LiveId" clId="{944B3882-4D04-4AA0-AE49-66B4ED40A840}" dt="2022-08-06T07:25:57.596" v="2" actId="165"/>
          <ac:spMkLst>
            <pc:docMk/>
            <pc:sldMk cId="2843105455" sldId="290"/>
            <ac:spMk id="83" creationId="{A94C9B86-690F-D730-7FA1-AA592B76846A}"/>
          </ac:spMkLst>
        </pc:spChg>
        <pc:spChg chg="mod">
          <ac:chgData name="ZQGEeky 张强" userId="e101f5870156e8d9" providerId="LiveId" clId="{944B3882-4D04-4AA0-AE49-66B4ED40A840}" dt="2022-08-06T07:26:13.399" v="5" actId="1076"/>
          <ac:spMkLst>
            <pc:docMk/>
            <pc:sldMk cId="2843105455" sldId="290"/>
            <ac:spMk id="84" creationId="{ABF3D64B-4F6D-1A82-BB6B-162B64588F53}"/>
          </ac:spMkLst>
        </pc:spChg>
        <pc:spChg chg="mod">
          <ac:chgData name="ZQGEeky 张强" userId="e101f5870156e8d9" providerId="LiveId" clId="{944B3882-4D04-4AA0-AE49-66B4ED40A840}" dt="2022-08-06T07:25:57.596" v="2" actId="165"/>
          <ac:spMkLst>
            <pc:docMk/>
            <pc:sldMk cId="2843105455" sldId="290"/>
            <ac:spMk id="86" creationId="{C2781612-B562-BEE3-1C35-0F63D825A785}"/>
          </ac:spMkLst>
        </pc:spChg>
        <pc:spChg chg="mod">
          <ac:chgData name="ZQGEeky 张强" userId="e101f5870156e8d9" providerId="LiveId" clId="{944B3882-4D04-4AA0-AE49-66B4ED40A840}" dt="2022-08-06T07:25:57.596" v="2" actId="165"/>
          <ac:spMkLst>
            <pc:docMk/>
            <pc:sldMk cId="2843105455" sldId="290"/>
            <ac:spMk id="87" creationId="{FB12B9BF-79C3-59D8-6B8B-5176979B8984}"/>
          </ac:spMkLst>
        </pc:spChg>
        <pc:spChg chg="mod">
          <ac:chgData name="ZQGEeky 张强" userId="e101f5870156e8d9" providerId="LiveId" clId="{944B3882-4D04-4AA0-AE49-66B4ED40A840}" dt="2022-08-06T07:25:57.596" v="2" actId="165"/>
          <ac:spMkLst>
            <pc:docMk/>
            <pc:sldMk cId="2843105455" sldId="290"/>
            <ac:spMk id="89" creationId="{16A26035-73A9-A4C1-60BB-F6A685CE8C23}"/>
          </ac:spMkLst>
        </pc:spChg>
        <pc:spChg chg="mod">
          <ac:chgData name="ZQGEeky 张强" userId="e101f5870156e8d9" providerId="LiveId" clId="{944B3882-4D04-4AA0-AE49-66B4ED40A840}" dt="2022-08-06T07:25:57.596" v="2" actId="165"/>
          <ac:spMkLst>
            <pc:docMk/>
            <pc:sldMk cId="2843105455" sldId="290"/>
            <ac:spMk id="90" creationId="{0BA99B17-B38A-FC66-5807-3FBEC959A0C5}"/>
          </ac:spMkLst>
        </pc:spChg>
        <pc:spChg chg="mod">
          <ac:chgData name="ZQGEeky 张强" userId="e101f5870156e8d9" providerId="LiveId" clId="{944B3882-4D04-4AA0-AE49-66B4ED40A840}" dt="2022-08-06T07:25:57.596" v="2" actId="165"/>
          <ac:spMkLst>
            <pc:docMk/>
            <pc:sldMk cId="2843105455" sldId="290"/>
            <ac:spMk id="91" creationId="{2E26AA4B-8C71-5E7F-3157-30A6CE57A281}"/>
          </ac:spMkLst>
        </pc:spChg>
        <pc:spChg chg="mod">
          <ac:chgData name="ZQGEeky 张强" userId="e101f5870156e8d9" providerId="LiveId" clId="{944B3882-4D04-4AA0-AE49-66B4ED40A840}" dt="2022-08-06T07:25:57.596" v="2" actId="165"/>
          <ac:spMkLst>
            <pc:docMk/>
            <pc:sldMk cId="2843105455" sldId="290"/>
            <ac:spMk id="92" creationId="{30E01097-D1B0-04D1-3F04-5C2D72DB26DD}"/>
          </ac:spMkLst>
        </pc:spChg>
        <pc:spChg chg="mod">
          <ac:chgData name="ZQGEeky 张强" userId="e101f5870156e8d9" providerId="LiveId" clId="{944B3882-4D04-4AA0-AE49-66B4ED40A840}" dt="2022-08-06T07:25:57.596" v="2" actId="165"/>
          <ac:spMkLst>
            <pc:docMk/>
            <pc:sldMk cId="2843105455" sldId="290"/>
            <ac:spMk id="93" creationId="{F13E4E17-454E-AFD5-CA37-ABC5BC2F4F84}"/>
          </ac:spMkLst>
        </pc:spChg>
        <pc:spChg chg="mod">
          <ac:chgData name="ZQGEeky 张强" userId="e101f5870156e8d9" providerId="LiveId" clId="{944B3882-4D04-4AA0-AE49-66B4ED40A840}" dt="2022-08-06T07:25:57.596" v="2" actId="165"/>
          <ac:spMkLst>
            <pc:docMk/>
            <pc:sldMk cId="2843105455" sldId="290"/>
            <ac:spMk id="94" creationId="{87D0F6DB-4BFE-5B36-CFD2-9D31F39A1790}"/>
          </ac:spMkLst>
        </pc:spChg>
        <pc:spChg chg="mod">
          <ac:chgData name="ZQGEeky 张强" userId="e101f5870156e8d9" providerId="LiveId" clId="{944B3882-4D04-4AA0-AE49-66B4ED40A840}" dt="2022-08-06T07:25:57.596" v="2" actId="165"/>
          <ac:spMkLst>
            <pc:docMk/>
            <pc:sldMk cId="2843105455" sldId="290"/>
            <ac:spMk id="95" creationId="{E2239032-0765-7B8C-BB3D-F10CA55EC7B8}"/>
          </ac:spMkLst>
        </pc:spChg>
        <pc:spChg chg="mod">
          <ac:chgData name="ZQGEeky 张强" userId="e101f5870156e8d9" providerId="LiveId" clId="{944B3882-4D04-4AA0-AE49-66B4ED40A840}" dt="2022-08-06T07:25:57.596" v="2" actId="165"/>
          <ac:spMkLst>
            <pc:docMk/>
            <pc:sldMk cId="2843105455" sldId="290"/>
            <ac:spMk id="97" creationId="{0C4FEB9D-7542-7C3A-0E35-F64FDC3D88A3}"/>
          </ac:spMkLst>
        </pc:spChg>
        <pc:spChg chg="mod">
          <ac:chgData name="ZQGEeky 张强" userId="e101f5870156e8d9" providerId="LiveId" clId="{944B3882-4D04-4AA0-AE49-66B4ED40A840}" dt="2022-08-06T07:27:56.666" v="14" actId="207"/>
          <ac:spMkLst>
            <pc:docMk/>
            <pc:sldMk cId="2843105455" sldId="290"/>
            <ac:spMk id="98" creationId="{667F8F4C-8DE7-2F86-452E-34687FC2F347}"/>
          </ac:spMkLst>
        </pc:spChg>
        <pc:spChg chg="mod">
          <ac:chgData name="ZQGEeky 张强" userId="e101f5870156e8d9" providerId="LiveId" clId="{944B3882-4D04-4AA0-AE49-66B4ED40A840}" dt="2022-08-06T07:25:57.596" v="2" actId="165"/>
          <ac:spMkLst>
            <pc:docMk/>
            <pc:sldMk cId="2843105455" sldId="290"/>
            <ac:spMk id="99" creationId="{3D1D472D-9C04-5D29-7A9C-0F15C2748711}"/>
          </ac:spMkLst>
        </pc:spChg>
        <pc:spChg chg="mod">
          <ac:chgData name="ZQGEeky 张强" userId="e101f5870156e8d9" providerId="LiveId" clId="{944B3882-4D04-4AA0-AE49-66B4ED40A840}" dt="2022-08-06T07:25:57.596" v="2" actId="165"/>
          <ac:spMkLst>
            <pc:docMk/>
            <pc:sldMk cId="2843105455" sldId="290"/>
            <ac:spMk id="100" creationId="{EEC064BB-8632-A788-62E6-9FCF3E5A0A9E}"/>
          </ac:spMkLst>
        </pc:spChg>
        <pc:spChg chg="mod">
          <ac:chgData name="ZQGEeky 张强" userId="e101f5870156e8d9" providerId="LiveId" clId="{944B3882-4D04-4AA0-AE49-66B4ED40A840}" dt="2022-08-06T07:25:57.596" v="2" actId="165"/>
          <ac:spMkLst>
            <pc:docMk/>
            <pc:sldMk cId="2843105455" sldId="290"/>
            <ac:spMk id="101" creationId="{AE32D3C6-AE6C-A8B4-A735-70396FACFC26}"/>
          </ac:spMkLst>
        </pc:spChg>
        <pc:spChg chg="mod">
          <ac:chgData name="ZQGEeky 张强" userId="e101f5870156e8d9" providerId="LiveId" clId="{944B3882-4D04-4AA0-AE49-66B4ED40A840}" dt="2022-08-06T07:25:57.596" v="2" actId="165"/>
          <ac:spMkLst>
            <pc:docMk/>
            <pc:sldMk cId="2843105455" sldId="290"/>
            <ac:spMk id="102" creationId="{48E91CE1-A9BA-4CC9-3B59-3DE0BC54AAE5}"/>
          </ac:spMkLst>
        </pc:spChg>
        <pc:spChg chg="mod">
          <ac:chgData name="ZQGEeky 张强" userId="e101f5870156e8d9" providerId="LiveId" clId="{944B3882-4D04-4AA0-AE49-66B4ED40A840}" dt="2022-08-06T07:25:57.596" v="2" actId="165"/>
          <ac:spMkLst>
            <pc:docMk/>
            <pc:sldMk cId="2843105455" sldId="290"/>
            <ac:spMk id="103" creationId="{17EC2E4E-143F-EA4B-6F3E-754772FDFFCD}"/>
          </ac:spMkLst>
        </pc:spChg>
        <pc:spChg chg="mod">
          <ac:chgData name="ZQGEeky 张强" userId="e101f5870156e8d9" providerId="LiveId" clId="{944B3882-4D04-4AA0-AE49-66B4ED40A840}" dt="2022-08-06T07:25:57.596" v="2" actId="165"/>
          <ac:spMkLst>
            <pc:docMk/>
            <pc:sldMk cId="2843105455" sldId="290"/>
            <ac:spMk id="104" creationId="{E25B7D2E-A4EE-91B2-9396-D4ECB3079DD3}"/>
          </ac:spMkLst>
        </pc:spChg>
        <pc:spChg chg="mod">
          <ac:chgData name="ZQGEeky 张强" userId="e101f5870156e8d9" providerId="LiveId" clId="{944B3882-4D04-4AA0-AE49-66B4ED40A840}" dt="2022-08-06T07:25:57.596" v="2" actId="165"/>
          <ac:spMkLst>
            <pc:docMk/>
            <pc:sldMk cId="2843105455" sldId="290"/>
            <ac:spMk id="105" creationId="{98E376C4-B675-C2E6-A29B-99E4E951B223}"/>
          </ac:spMkLst>
        </pc:spChg>
        <pc:spChg chg="mod">
          <ac:chgData name="ZQGEeky 张强" userId="e101f5870156e8d9" providerId="LiveId" clId="{944B3882-4D04-4AA0-AE49-66B4ED40A840}" dt="2022-08-06T07:25:57.596" v="2" actId="165"/>
          <ac:spMkLst>
            <pc:docMk/>
            <pc:sldMk cId="2843105455" sldId="290"/>
            <ac:spMk id="106" creationId="{120E8BED-AF11-5B37-C3CB-74653B552125}"/>
          </ac:spMkLst>
        </pc:spChg>
        <pc:spChg chg="mod">
          <ac:chgData name="ZQGEeky 张强" userId="e101f5870156e8d9" providerId="LiveId" clId="{944B3882-4D04-4AA0-AE49-66B4ED40A840}" dt="2022-08-06T07:25:57.596" v="2" actId="165"/>
          <ac:spMkLst>
            <pc:docMk/>
            <pc:sldMk cId="2843105455" sldId="290"/>
            <ac:spMk id="107" creationId="{2D6D5FCB-A799-E078-C03D-95B2ADC60AB8}"/>
          </ac:spMkLst>
        </pc:spChg>
        <pc:spChg chg="mod">
          <ac:chgData name="ZQGEeky 张强" userId="e101f5870156e8d9" providerId="LiveId" clId="{944B3882-4D04-4AA0-AE49-66B4ED40A840}" dt="2022-08-06T07:25:57.596" v="2" actId="165"/>
          <ac:spMkLst>
            <pc:docMk/>
            <pc:sldMk cId="2843105455" sldId="290"/>
            <ac:spMk id="108" creationId="{3AF50700-6435-5EC5-AA3A-6F4DA6B3B986}"/>
          </ac:spMkLst>
        </pc:spChg>
        <pc:grpChg chg="add mod">
          <ac:chgData name="ZQGEeky 张强" userId="e101f5870156e8d9" providerId="LiveId" clId="{944B3882-4D04-4AA0-AE49-66B4ED40A840}" dt="2022-08-06T07:29:58.197" v="20" actId="164"/>
          <ac:grpSpMkLst>
            <pc:docMk/>
            <pc:sldMk cId="2843105455" sldId="290"/>
            <ac:grpSpMk id="2" creationId="{E1757579-0F64-6901-E0DD-06362C82F0BA}"/>
          </ac:grpSpMkLst>
        </pc:grpChg>
        <pc:grpChg chg="mod topLvl">
          <ac:chgData name="ZQGEeky 张强" userId="e101f5870156e8d9" providerId="LiveId" clId="{944B3882-4D04-4AA0-AE49-66B4ED40A840}" dt="2022-08-06T07:29:58.197" v="20" actId="164"/>
          <ac:grpSpMkLst>
            <pc:docMk/>
            <pc:sldMk cId="2843105455" sldId="290"/>
            <ac:grpSpMk id="3" creationId="{7C6E66C6-1E16-EFE8-9705-D6BB305BE30D}"/>
          </ac:grpSpMkLst>
        </pc:grpChg>
        <pc:grpChg chg="mod topLvl">
          <ac:chgData name="ZQGEeky 张强" userId="e101f5870156e8d9" providerId="LiveId" clId="{944B3882-4D04-4AA0-AE49-66B4ED40A840}" dt="2022-08-06T07:29:58.197" v="20" actId="164"/>
          <ac:grpSpMkLst>
            <pc:docMk/>
            <pc:sldMk cId="2843105455" sldId="290"/>
            <ac:grpSpMk id="4" creationId="{A73339DA-F095-1051-E3BA-AD04C4FFAF54}"/>
          </ac:grpSpMkLst>
        </pc:grpChg>
        <pc:grpChg chg="del">
          <ac:chgData name="ZQGEeky 张强" userId="e101f5870156e8d9" providerId="LiveId" clId="{944B3882-4D04-4AA0-AE49-66B4ED40A840}" dt="2022-08-06T07:25:57.596" v="2" actId="165"/>
          <ac:grpSpMkLst>
            <pc:docMk/>
            <pc:sldMk cId="2843105455" sldId="290"/>
            <ac:grpSpMk id="5" creationId="{208DCA34-411F-C07E-EE43-1A73F74E1DA4}"/>
          </ac:grpSpMkLst>
        </pc:grpChg>
        <pc:grpChg chg="mod topLvl">
          <ac:chgData name="ZQGEeky 张强" userId="e101f5870156e8d9" providerId="LiveId" clId="{944B3882-4D04-4AA0-AE49-66B4ED40A840}" dt="2022-08-06T07:29:58.197" v="20" actId="164"/>
          <ac:grpSpMkLst>
            <pc:docMk/>
            <pc:sldMk cId="2843105455" sldId="290"/>
            <ac:grpSpMk id="88" creationId="{BA39AE7C-552B-8A59-16A7-85088C0D411E}"/>
          </ac:grpSpMkLst>
        </pc:grpChg>
      </pc:sldChg>
      <pc:sldChg chg="modSp mod">
        <pc:chgData name="ZQGEeky 张强" userId="e101f5870156e8d9" providerId="LiveId" clId="{944B3882-4D04-4AA0-AE49-66B4ED40A840}" dt="2022-08-06T07:29:09.071" v="19" actId="207"/>
        <pc:sldMkLst>
          <pc:docMk/>
          <pc:sldMk cId="2471368407" sldId="291"/>
        </pc:sldMkLst>
        <pc:spChg chg="mod">
          <ac:chgData name="ZQGEeky 张强" userId="e101f5870156e8d9" providerId="LiveId" clId="{944B3882-4D04-4AA0-AE49-66B4ED40A840}" dt="2022-08-06T07:29:09.071" v="19" actId="207"/>
          <ac:spMkLst>
            <pc:docMk/>
            <pc:sldMk cId="2471368407" sldId="291"/>
            <ac:spMk id="61" creationId="{0675E93F-22EB-84D2-1D27-6E0D75F5B88C}"/>
          </ac:spMkLst>
        </pc:spChg>
        <pc:spChg chg="mod">
          <ac:chgData name="ZQGEeky 张强" userId="e101f5870156e8d9" providerId="LiveId" clId="{944B3882-4D04-4AA0-AE49-66B4ED40A840}" dt="2022-08-06T07:28:58.536" v="17" actId="207"/>
          <ac:spMkLst>
            <pc:docMk/>
            <pc:sldMk cId="2471368407" sldId="291"/>
            <ac:spMk id="79" creationId="{F9AB6578-CC2B-666B-C53B-ED58078126EA}"/>
          </ac:spMkLst>
        </pc:spChg>
        <pc:spChg chg="mod">
          <ac:chgData name="ZQGEeky 张强" userId="e101f5870156e8d9" providerId="LiveId" clId="{944B3882-4D04-4AA0-AE49-66B4ED40A840}" dt="2022-08-06T07:29:02.457" v="18" actId="207"/>
          <ac:spMkLst>
            <pc:docMk/>
            <pc:sldMk cId="2471368407" sldId="291"/>
            <ac:spMk id="80" creationId="{8D6FBE13-6C55-6998-C670-7712F6ED7EAE}"/>
          </ac:spMkLst>
        </pc:spChg>
      </pc:sldChg>
      <pc:sldChg chg="delSp modSp mod">
        <pc:chgData name="ZQGEeky 张强" userId="e101f5870156e8d9" providerId="LiveId" clId="{944B3882-4D04-4AA0-AE49-66B4ED40A840}" dt="2022-08-06T07:50:56.693" v="175" actId="478"/>
        <pc:sldMkLst>
          <pc:docMk/>
          <pc:sldMk cId="2685663074" sldId="296"/>
        </pc:sldMkLst>
        <pc:spChg chg="del topLvl">
          <ac:chgData name="ZQGEeky 张强" userId="e101f5870156e8d9" providerId="LiveId" clId="{944B3882-4D04-4AA0-AE49-66B4ED40A840}" dt="2022-08-06T07:50:30.609" v="170" actId="478"/>
          <ac:spMkLst>
            <pc:docMk/>
            <pc:sldMk cId="2685663074" sldId="296"/>
            <ac:spMk id="16" creationId="{724391F3-B8BA-8179-0227-7CB2C08E87D5}"/>
          </ac:spMkLst>
        </pc:spChg>
        <pc:spChg chg="del">
          <ac:chgData name="ZQGEeky 张强" userId="e101f5870156e8d9" providerId="LiveId" clId="{944B3882-4D04-4AA0-AE49-66B4ED40A840}" dt="2022-08-06T07:50:30.609" v="170" actId="478"/>
          <ac:spMkLst>
            <pc:docMk/>
            <pc:sldMk cId="2685663074" sldId="296"/>
            <ac:spMk id="17" creationId="{15B17B7C-44EC-8956-A434-EF457A3D9CB1}"/>
          </ac:spMkLst>
        </pc:spChg>
        <pc:spChg chg="topLvl">
          <ac:chgData name="ZQGEeky 张强" userId="e101f5870156e8d9" providerId="LiveId" clId="{944B3882-4D04-4AA0-AE49-66B4ED40A840}" dt="2022-08-06T07:50:30.609" v="170" actId="478"/>
          <ac:spMkLst>
            <pc:docMk/>
            <pc:sldMk cId="2685663074" sldId="296"/>
            <ac:spMk id="18" creationId="{E7278815-3C4A-171B-3368-1D48A6D451EA}"/>
          </ac:spMkLst>
        </pc:spChg>
        <pc:spChg chg="del">
          <ac:chgData name="ZQGEeky 张强" userId="e101f5870156e8d9" providerId="LiveId" clId="{944B3882-4D04-4AA0-AE49-66B4ED40A840}" dt="2022-08-06T07:50:11.841" v="167" actId="478"/>
          <ac:spMkLst>
            <pc:docMk/>
            <pc:sldMk cId="2685663074" sldId="296"/>
            <ac:spMk id="22" creationId="{D0E71838-4249-C74C-17B7-47DB1083F1C1}"/>
          </ac:spMkLst>
        </pc:spChg>
        <pc:spChg chg="del">
          <ac:chgData name="ZQGEeky 张强" userId="e101f5870156e8d9" providerId="LiveId" clId="{944B3882-4D04-4AA0-AE49-66B4ED40A840}" dt="2022-08-06T07:50:11.841" v="167" actId="478"/>
          <ac:spMkLst>
            <pc:docMk/>
            <pc:sldMk cId="2685663074" sldId="296"/>
            <ac:spMk id="23" creationId="{18E7DFE3-415F-5C5A-5AA4-0B1FC2BDFE4A}"/>
          </ac:spMkLst>
        </pc:spChg>
        <pc:spChg chg="mod">
          <ac:chgData name="ZQGEeky 张强" userId="e101f5870156e8d9" providerId="LiveId" clId="{944B3882-4D04-4AA0-AE49-66B4ED40A840}" dt="2022-08-06T07:49:57.465" v="166" actId="1076"/>
          <ac:spMkLst>
            <pc:docMk/>
            <pc:sldMk cId="2685663074" sldId="296"/>
            <ac:spMk id="24" creationId="{5E2969DE-23A2-7E2B-6C30-172CEB22DCAC}"/>
          </ac:spMkLst>
        </pc:spChg>
        <pc:spChg chg="del">
          <ac:chgData name="ZQGEeky 张强" userId="e101f5870156e8d9" providerId="LiveId" clId="{944B3882-4D04-4AA0-AE49-66B4ED40A840}" dt="2022-08-06T07:50:17.453" v="168" actId="478"/>
          <ac:spMkLst>
            <pc:docMk/>
            <pc:sldMk cId="2685663074" sldId="296"/>
            <ac:spMk id="28" creationId="{8AFE8F08-A98C-BEFD-1BD6-CE8B42A130A8}"/>
          </ac:spMkLst>
        </pc:spChg>
        <pc:spChg chg="del">
          <ac:chgData name="ZQGEeky 张强" userId="e101f5870156e8d9" providerId="LiveId" clId="{944B3882-4D04-4AA0-AE49-66B4ED40A840}" dt="2022-08-06T07:50:17.453" v="168" actId="478"/>
          <ac:spMkLst>
            <pc:docMk/>
            <pc:sldMk cId="2685663074" sldId="296"/>
            <ac:spMk id="29" creationId="{E85AEAB1-C437-7DCA-0C56-76FFA4CF6E8D}"/>
          </ac:spMkLst>
        </pc:spChg>
        <pc:spChg chg="del">
          <ac:chgData name="ZQGEeky 张强" userId="e101f5870156e8d9" providerId="LiveId" clId="{944B3882-4D04-4AA0-AE49-66B4ED40A840}" dt="2022-08-06T07:50:22.765" v="169" actId="478"/>
          <ac:spMkLst>
            <pc:docMk/>
            <pc:sldMk cId="2685663074" sldId="296"/>
            <ac:spMk id="34" creationId="{37F60F96-041C-0AD4-69D4-CF7348564C83}"/>
          </ac:spMkLst>
        </pc:spChg>
        <pc:spChg chg="del">
          <ac:chgData name="ZQGEeky 张强" userId="e101f5870156e8d9" providerId="LiveId" clId="{944B3882-4D04-4AA0-AE49-66B4ED40A840}" dt="2022-08-06T07:50:22.765" v="169" actId="478"/>
          <ac:spMkLst>
            <pc:docMk/>
            <pc:sldMk cId="2685663074" sldId="296"/>
            <ac:spMk id="35" creationId="{B47851B1-DEF3-E9CC-40D2-6ED26DCC9589}"/>
          </ac:spMkLst>
        </pc:spChg>
        <pc:spChg chg="del topLvl">
          <ac:chgData name="ZQGEeky 张强" userId="e101f5870156e8d9" providerId="LiveId" clId="{944B3882-4D04-4AA0-AE49-66B4ED40A840}" dt="2022-08-06T07:50:35.929" v="171" actId="478"/>
          <ac:spMkLst>
            <pc:docMk/>
            <pc:sldMk cId="2685663074" sldId="296"/>
            <ac:spMk id="42" creationId="{4B626EFA-B637-9CF3-E65D-F1797ECFCFD5}"/>
          </ac:spMkLst>
        </pc:spChg>
        <pc:spChg chg="del">
          <ac:chgData name="ZQGEeky 张强" userId="e101f5870156e8d9" providerId="LiveId" clId="{944B3882-4D04-4AA0-AE49-66B4ED40A840}" dt="2022-08-06T07:50:35.929" v="171" actId="478"/>
          <ac:spMkLst>
            <pc:docMk/>
            <pc:sldMk cId="2685663074" sldId="296"/>
            <ac:spMk id="43" creationId="{5D3D4F38-F45F-0335-3CB5-F2E2F8D1DDE9}"/>
          </ac:spMkLst>
        </pc:spChg>
        <pc:spChg chg="topLvl">
          <ac:chgData name="ZQGEeky 张强" userId="e101f5870156e8d9" providerId="LiveId" clId="{944B3882-4D04-4AA0-AE49-66B4ED40A840}" dt="2022-08-06T07:50:35.929" v="171" actId="478"/>
          <ac:spMkLst>
            <pc:docMk/>
            <pc:sldMk cId="2685663074" sldId="296"/>
            <ac:spMk id="44" creationId="{05288B2E-B990-0795-E4C4-2423C5689C7F}"/>
          </ac:spMkLst>
        </pc:spChg>
        <pc:spChg chg="del">
          <ac:chgData name="ZQGEeky 张强" userId="e101f5870156e8d9" providerId="LiveId" clId="{944B3882-4D04-4AA0-AE49-66B4ED40A840}" dt="2022-08-06T07:50:42.455" v="172" actId="478"/>
          <ac:spMkLst>
            <pc:docMk/>
            <pc:sldMk cId="2685663074" sldId="296"/>
            <ac:spMk id="48" creationId="{722A3E39-8980-9586-089C-F046F6A8BF61}"/>
          </ac:spMkLst>
        </pc:spChg>
        <pc:spChg chg="del">
          <ac:chgData name="ZQGEeky 张强" userId="e101f5870156e8d9" providerId="LiveId" clId="{944B3882-4D04-4AA0-AE49-66B4ED40A840}" dt="2022-08-06T07:50:42.455" v="172" actId="478"/>
          <ac:spMkLst>
            <pc:docMk/>
            <pc:sldMk cId="2685663074" sldId="296"/>
            <ac:spMk id="49" creationId="{4BD66AA2-EA27-0591-4CBE-EBBC55550A68}"/>
          </ac:spMkLst>
        </pc:spChg>
        <pc:spChg chg="del">
          <ac:chgData name="ZQGEeky 张强" userId="e101f5870156e8d9" providerId="LiveId" clId="{944B3882-4D04-4AA0-AE49-66B4ED40A840}" dt="2022-08-06T07:50:48.366" v="173" actId="478"/>
          <ac:spMkLst>
            <pc:docMk/>
            <pc:sldMk cId="2685663074" sldId="296"/>
            <ac:spMk id="54" creationId="{9F9CC549-7B4C-04A6-0E05-CD5AA9951B95}"/>
          </ac:spMkLst>
        </pc:spChg>
        <pc:spChg chg="del">
          <ac:chgData name="ZQGEeky 张强" userId="e101f5870156e8d9" providerId="LiveId" clId="{944B3882-4D04-4AA0-AE49-66B4ED40A840}" dt="2022-08-06T07:50:48.366" v="173" actId="478"/>
          <ac:spMkLst>
            <pc:docMk/>
            <pc:sldMk cId="2685663074" sldId="296"/>
            <ac:spMk id="55" creationId="{3F926213-7558-2F99-F345-3F3D535A4D20}"/>
          </ac:spMkLst>
        </pc:spChg>
        <pc:spChg chg="del">
          <ac:chgData name="ZQGEeky 张强" userId="e101f5870156e8d9" providerId="LiveId" clId="{944B3882-4D04-4AA0-AE49-66B4ED40A840}" dt="2022-08-06T07:50:52.592" v="174" actId="478"/>
          <ac:spMkLst>
            <pc:docMk/>
            <pc:sldMk cId="2685663074" sldId="296"/>
            <ac:spMk id="60" creationId="{A5EFC08C-A1BD-AC2D-7FA4-AD8010C9E668}"/>
          </ac:spMkLst>
        </pc:spChg>
        <pc:spChg chg="del">
          <ac:chgData name="ZQGEeky 张强" userId="e101f5870156e8d9" providerId="LiveId" clId="{944B3882-4D04-4AA0-AE49-66B4ED40A840}" dt="2022-08-06T07:50:52.592" v="174" actId="478"/>
          <ac:spMkLst>
            <pc:docMk/>
            <pc:sldMk cId="2685663074" sldId="296"/>
            <ac:spMk id="61" creationId="{AFE0F40A-1567-02AC-4A75-80D2362E948C}"/>
          </ac:spMkLst>
        </pc:spChg>
        <pc:spChg chg="del">
          <ac:chgData name="ZQGEeky 张强" userId="e101f5870156e8d9" providerId="LiveId" clId="{944B3882-4D04-4AA0-AE49-66B4ED40A840}" dt="2022-08-06T07:50:56.693" v="175" actId="478"/>
          <ac:spMkLst>
            <pc:docMk/>
            <pc:sldMk cId="2685663074" sldId="296"/>
            <ac:spMk id="66" creationId="{E7F4D1C1-7CB9-99D4-E4BB-AEB55B577259}"/>
          </ac:spMkLst>
        </pc:spChg>
        <pc:spChg chg="del">
          <ac:chgData name="ZQGEeky 张强" userId="e101f5870156e8d9" providerId="LiveId" clId="{944B3882-4D04-4AA0-AE49-66B4ED40A840}" dt="2022-08-06T07:50:56.693" v="175" actId="478"/>
          <ac:spMkLst>
            <pc:docMk/>
            <pc:sldMk cId="2685663074" sldId="296"/>
            <ac:spMk id="67" creationId="{7E282DE8-C019-2C96-463E-5E83B4E4EED9}"/>
          </ac:spMkLst>
        </pc:spChg>
        <pc:grpChg chg="mod">
          <ac:chgData name="ZQGEeky 张强" userId="e101f5870156e8d9" providerId="LiveId" clId="{944B3882-4D04-4AA0-AE49-66B4ED40A840}" dt="2022-08-06T07:49:49.945" v="160" actId="1076"/>
          <ac:grpSpMkLst>
            <pc:docMk/>
            <pc:sldMk cId="2685663074" sldId="296"/>
            <ac:grpSpMk id="2" creationId="{BB7DEE0B-4A57-9634-97BF-807DD8C8D955}"/>
          </ac:grpSpMkLst>
        </pc:grpChg>
        <pc:grpChg chg="del">
          <ac:chgData name="ZQGEeky 张强" userId="e101f5870156e8d9" providerId="LiveId" clId="{944B3882-4D04-4AA0-AE49-66B4ED40A840}" dt="2022-08-06T07:50:30.609" v="170" actId="478"/>
          <ac:grpSpMkLst>
            <pc:docMk/>
            <pc:sldMk cId="2685663074" sldId="296"/>
            <ac:grpSpMk id="12" creationId="{D4AEEB75-211C-EF4F-F54F-9E9495AE0EC7}"/>
          </ac:grpSpMkLst>
        </pc:grpChg>
        <pc:grpChg chg="del">
          <ac:chgData name="ZQGEeky 张强" userId="e101f5870156e8d9" providerId="LiveId" clId="{944B3882-4D04-4AA0-AE49-66B4ED40A840}" dt="2022-08-06T07:50:11.841" v="167" actId="478"/>
          <ac:grpSpMkLst>
            <pc:docMk/>
            <pc:sldMk cId="2685663074" sldId="296"/>
            <ac:grpSpMk id="20" creationId="{07346621-4536-AA8C-35C9-1844A5E37C37}"/>
          </ac:grpSpMkLst>
        </pc:grpChg>
        <pc:grpChg chg="del">
          <ac:chgData name="ZQGEeky 张强" userId="e101f5870156e8d9" providerId="LiveId" clId="{944B3882-4D04-4AA0-AE49-66B4ED40A840}" dt="2022-08-06T07:50:17.453" v="168" actId="478"/>
          <ac:grpSpMkLst>
            <pc:docMk/>
            <pc:sldMk cId="2685663074" sldId="296"/>
            <ac:grpSpMk id="26" creationId="{ABF1EC40-D1F1-6BE4-8303-391D6CBC4F53}"/>
          </ac:grpSpMkLst>
        </pc:grpChg>
        <pc:grpChg chg="del">
          <ac:chgData name="ZQGEeky 张强" userId="e101f5870156e8d9" providerId="LiveId" clId="{944B3882-4D04-4AA0-AE49-66B4ED40A840}" dt="2022-08-06T07:50:22.765" v="169" actId="478"/>
          <ac:grpSpMkLst>
            <pc:docMk/>
            <pc:sldMk cId="2685663074" sldId="296"/>
            <ac:grpSpMk id="32" creationId="{0D32244D-AC70-B717-B315-6DE3767F4F9E}"/>
          </ac:grpSpMkLst>
        </pc:grpChg>
        <pc:grpChg chg="del">
          <ac:chgData name="ZQGEeky 张强" userId="e101f5870156e8d9" providerId="LiveId" clId="{944B3882-4D04-4AA0-AE49-66B4ED40A840}" dt="2022-08-06T07:50:35.929" v="171" actId="478"/>
          <ac:grpSpMkLst>
            <pc:docMk/>
            <pc:sldMk cId="2685663074" sldId="296"/>
            <ac:grpSpMk id="38" creationId="{DA99095D-0CCF-0E85-EE69-F26B0D0EA48E}"/>
          </ac:grpSpMkLst>
        </pc:grpChg>
        <pc:grpChg chg="del">
          <ac:chgData name="ZQGEeky 张强" userId="e101f5870156e8d9" providerId="LiveId" clId="{944B3882-4D04-4AA0-AE49-66B4ED40A840}" dt="2022-08-06T07:50:42.455" v="172" actId="478"/>
          <ac:grpSpMkLst>
            <pc:docMk/>
            <pc:sldMk cId="2685663074" sldId="296"/>
            <ac:grpSpMk id="46" creationId="{20BB6262-8FA3-BEC0-3EF8-287C7256BD04}"/>
          </ac:grpSpMkLst>
        </pc:grpChg>
        <pc:grpChg chg="del">
          <ac:chgData name="ZQGEeky 张强" userId="e101f5870156e8d9" providerId="LiveId" clId="{944B3882-4D04-4AA0-AE49-66B4ED40A840}" dt="2022-08-06T07:50:48.366" v="173" actId="478"/>
          <ac:grpSpMkLst>
            <pc:docMk/>
            <pc:sldMk cId="2685663074" sldId="296"/>
            <ac:grpSpMk id="52" creationId="{F52AD6EF-016C-559C-7F1C-1E9DA9481C0A}"/>
          </ac:grpSpMkLst>
        </pc:grpChg>
        <pc:grpChg chg="del">
          <ac:chgData name="ZQGEeky 张强" userId="e101f5870156e8d9" providerId="LiveId" clId="{944B3882-4D04-4AA0-AE49-66B4ED40A840}" dt="2022-08-06T07:50:52.592" v="174" actId="478"/>
          <ac:grpSpMkLst>
            <pc:docMk/>
            <pc:sldMk cId="2685663074" sldId="296"/>
            <ac:grpSpMk id="58" creationId="{53897C2B-A0BA-BAAE-BC76-F46D60E0A2EB}"/>
          </ac:grpSpMkLst>
        </pc:grpChg>
        <pc:grpChg chg="del">
          <ac:chgData name="ZQGEeky 张强" userId="e101f5870156e8d9" providerId="LiveId" clId="{944B3882-4D04-4AA0-AE49-66B4ED40A840}" dt="2022-08-06T07:50:56.693" v="175" actId="478"/>
          <ac:grpSpMkLst>
            <pc:docMk/>
            <pc:sldMk cId="2685663074" sldId="296"/>
            <ac:grpSpMk id="64" creationId="{3C835025-C221-8E1F-3BDE-4064EDE5A584}"/>
          </ac:grpSpMkLst>
        </pc:grpChg>
      </pc:sldChg>
      <pc:sldChg chg="addSp delSp modSp mod">
        <pc:chgData name="ZQGEeky 张强" userId="e101f5870156e8d9" providerId="LiveId" clId="{944B3882-4D04-4AA0-AE49-66B4ED40A840}" dt="2022-08-06T07:54:58.690" v="196" actId="208"/>
        <pc:sldMkLst>
          <pc:docMk/>
          <pc:sldMk cId="4116354474" sldId="298"/>
        </pc:sldMkLst>
        <pc:spChg chg="mod">
          <ac:chgData name="ZQGEeky 张强" userId="e101f5870156e8d9" providerId="LiveId" clId="{944B3882-4D04-4AA0-AE49-66B4ED40A840}" dt="2022-08-06T07:53:00.115" v="180" actId="208"/>
          <ac:spMkLst>
            <pc:docMk/>
            <pc:sldMk cId="4116354474" sldId="298"/>
            <ac:spMk id="56" creationId="{588F0CD8-BFDD-A9C1-9395-E8BD8928CDAB}"/>
          </ac:spMkLst>
        </pc:spChg>
        <pc:spChg chg="mod">
          <ac:chgData name="ZQGEeky 张强" userId="e101f5870156e8d9" providerId="LiveId" clId="{944B3882-4D04-4AA0-AE49-66B4ED40A840}" dt="2022-08-06T07:53:28.887" v="188" actId="207"/>
          <ac:spMkLst>
            <pc:docMk/>
            <pc:sldMk cId="4116354474" sldId="298"/>
            <ac:spMk id="57" creationId="{B870476A-7A5D-1A68-B1F0-8FE77802F5CC}"/>
          </ac:spMkLst>
        </pc:spChg>
        <pc:spChg chg="mod">
          <ac:chgData name="ZQGEeky 张强" userId="e101f5870156e8d9" providerId="LiveId" clId="{944B3882-4D04-4AA0-AE49-66B4ED40A840}" dt="2022-08-06T07:53:14.351" v="184" actId="207"/>
          <ac:spMkLst>
            <pc:docMk/>
            <pc:sldMk cId="4116354474" sldId="298"/>
            <ac:spMk id="58" creationId="{E99B3EDC-47D8-6B04-DD7B-E4202A212081}"/>
          </ac:spMkLst>
        </pc:spChg>
        <pc:spChg chg="mod">
          <ac:chgData name="ZQGEeky 张强" userId="e101f5870156e8d9" providerId="LiveId" clId="{944B3882-4D04-4AA0-AE49-66B4ED40A840}" dt="2022-08-06T07:53:25.568" v="187" actId="207"/>
          <ac:spMkLst>
            <pc:docMk/>
            <pc:sldMk cId="4116354474" sldId="298"/>
            <ac:spMk id="59" creationId="{345ABB58-8BBA-6756-5BD5-D8ACFCE2B097}"/>
          </ac:spMkLst>
        </pc:spChg>
        <pc:spChg chg="mod">
          <ac:chgData name="ZQGEeky 张强" userId="e101f5870156e8d9" providerId="LiveId" clId="{944B3882-4D04-4AA0-AE49-66B4ED40A840}" dt="2022-08-06T07:53:20.741" v="186" actId="207"/>
          <ac:spMkLst>
            <pc:docMk/>
            <pc:sldMk cId="4116354474" sldId="298"/>
            <ac:spMk id="60" creationId="{48EFC418-420D-D454-4438-B5F59EA4C8B8}"/>
          </ac:spMkLst>
        </pc:spChg>
        <pc:spChg chg="mod">
          <ac:chgData name="ZQGEeky 张强" userId="e101f5870156e8d9" providerId="LiveId" clId="{944B3882-4D04-4AA0-AE49-66B4ED40A840}" dt="2022-08-06T07:53:17.356" v="185" actId="207"/>
          <ac:spMkLst>
            <pc:docMk/>
            <pc:sldMk cId="4116354474" sldId="298"/>
            <ac:spMk id="61" creationId="{C70A7667-0883-519A-B57F-47D447E61D93}"/>
          </ac:spMkLst>
        </pc:spChg>
        <pc:spChg chg="mod">
          <ac:chgData name="ZQGEeky 张强" userId="e101f5870156e8d9" providerId="LiveId" clId="{944B3882-4D04-4AA0-AE49-66B4ED40A840}" dt="2022-08-06T07:53:11.333" v="183" actId="207"/>
          <ac:spMkLst>
            <pc:docMk/>
            <pc:sldMk cId="4116354474" sldId="298"/>
            <ac:spMk id="62" creationId="{1E43BF1A-E486-499C-3E6B-33163900AD10}"/>
          </ac:spMkLst>
        </pc:spChg>
        <pc:spChg chg="mod">
          <ac:chgData name="ZQGEeky 张强" userId="e101f5870156e8d9" providerId="LiveId" clId="{944B3882-4D04-4AA0-AE49-66B4ED40A840}" dt="2022-08-06T07:53:08.171" v="182" actId="207"/>
          <ac:spMkLst>
            <pc:docMk/>
            <pc:sldMk cId="4116354474" sldId="298"/>
            <ac:spMk id="63" creationId="{234558C4-ECFC-0559-A57B-376D2781572B}"/>
          </ac:spMkLst>
        </pc:spChg>
        <pc:spChg chg="mod">
          <ac:chgData name="ZQGEeky 张强" userId="e101f5870156e8d9" providerId="LiveId" clId="{944B3882-4D04-4AA0-AE49-66B4ED40A840}" dt="2022-08-06T07:53:04.668" v="181" actId="207"/>
          <ac:spMkLst>
            <pc:docMk/>
            <pc:sldMk cId="4116354474" sldId="298"/>
            <ac:spMk id="64" creationId="{9320EBBB-186A-9FF2-3A74-950B502A065B}"/>
          </ac:spMkLst>
        </pc:spChg>
        <pc:spChg chg="mod">
          <ac:chgData name="ZQGEeky 张强" userId="e101f5870156e8d9" providerId="LiveId" clId="{944B3882-4D04-4AA0-AE49-66B4ED40A840}" dt="2022-08-06T07:54:58.690" v="196" actId="208"/>
          <ac:spMkLst>
            <pc:docMk/>
            <pc:sldMk cId="4116354474" sldId="298"/>
            <ac:spMk id="66" creationId="{3E858797-A5F9-0599-DB91-804C5F6399E7}"/>
          </ac:spMkLst>
        </pc:spChg>
        <pc:spChg chg="mod">
          <ac:chgData name="ZQGEeky 张强" userId="e101f5870156e8d9" providerId="LiveId" clId="{944B3882-4D04-4AA0-AE49-66B4ED40A840}" dt="2022-08-06T07:54:58.690" v="196" actId="208"/>
          <ac:spMkLst>
            <pc:docMk/>
            <pc:sldMk cId="4116354474" sldId="298"/>
            <ac:spMk id="67" creationId="{301F4BDA-78A1-D75B-D24F-9E626660C238}"/>
          </ac:spMkLst>
        </pc:spChg>
        <pc:spChg chg="mod">
          <ac:chgData name="ZQGEeky 张强" userId="e101f5870156e8d9" providerId="LiveId" clId="{944B3882-4D04-4AA0-AE49-66B4ED40A840}" dt="2022-08-06T07:54:58.690" v="196" actId="208"/>
          <ac:spMkLst>
            <pc:docMk/>
            <pc:sldMk cId="4116354474" sldId="298"/>
            <ac:spMk id="68" creationId="{5A5330DE-4177-3F82-AFAA-18DED12F4E15}"/>
          </ac:spMkLst>
        </pc:spChg>
        <pc:spChg chg="mod topLvl">
          <ac:chgData name="ZQGEeky 张强" userId="e101f5870156e8d9" providerId="LiveId" clId="{944B3882-4D04-4AA0-AE49-66B4ED40A840}" dt="2022-08-06T07:54:51.457" v="195" actId="164"/>
          <ac:spMkLst>
            <pc:docMk/>
            <pc:sldMk cId="4116354474" sldId="298"/>
            <ac:spMk id="70" creationId="{23EE346E-7C2D-A38E-A84A-35889FF56AC0}"/>
          </ac:spMkLst>
        </pc:spChg>
        <pc:spChg chg="mod topLvl">
          <ac:chgData name="ZQGEeky 张强" userId="e101f5870156e8d9" providerId="LiveId" clId="{944B3882-4D04-4AA0-AE49-66B4ED40A840}" dt="2022-08-06T07:54:51.457" v="195" actId="164"/>
          <ac:spMkLst>
            <pc:docMk/>
            <pc:sldMk cId="4116354474" sldId="298"/>
            <ac:spMk id="71" creationId="{E677235F-B841-4638-F937-716A69CB32F6}"/>
          </ac:spMkLst>
        </pc:spChg>
        <pc:spChg chg="mod topLvl">
          <ac:chgData name="ZQGEeky 张强" userId="e101f5870156e8d9" providerId="LiveId" clId="{944B3882-4D04-4AA0-AE49-66B4ED40A840}" dt="2022-08-06T07:54:51.457" v="195" actId="164"/>
          <ac:spMkLst>
            <pc:docMk/>
            <pc:sldMk cId="4116354474" sldId="298"/>
            <ac:spMk id="72" creationId="{887910C7-DEFD-1448-4AC5-77174A45BCB8}"/>
          </ac:spMkLst>
        </pc:spChg>
        <pc:spChg chg="mod topLvl">
          <ac:chgData name="ZQGEeky 张强" userId="e101f5870156e8d9" providerId="LiveId" clId="{944B3882-4D04-4AA0-AE49-66B4ED40A840}" dt="2022-08-06T07:54:51.457" v="195" actId="164"/>
          <ac:spMkLst>
            <pc:docMk/>
            <pc:sldMk cId="4116354474" sldId="298"/>
            <ac:spMk id="73" creationId="{EA78D461-9CCD-8C4D-6E3E-EE93DD407852}"/>
          </ac:spMkLst>
        </pc:spChg>
        <pc:spChg chg="mod topLvl">
          <ac:chgData name="ZQGEeky 张强" userId="e101f5870156e8d9" providerId="LiveId" clId="{944B3882-4D04-4AA0-AE49-66B4ED40A840}" dt="2022-08-06T07:54:51.457" v="195" actId="164"/>
          <ac:spMkLst>
            <pc:docMk/>
            <pc:sldMk cId="4116354474" sldId="298"/>
            <ac:spMk id="74" creationId="{02AB3E5D-0817-9A2E-196D-5F8A867D5E64}"/>
          </ac:spMkLst>
        </pc:spChg>
        <pc:spChg chg="mod topLvl">
          <ac:chgData name="ZQGEeky 张强" userId="e101f5870156e8d9" providerId="LiveId" clId="{944B3882-4D04-4AA0-AE49-66B4ED40A840}" dt="2022-08-06T07:54:51.457" v="195" actId="164"/>
          <ac:spMkLst>
            <pc:docMk/>
            <pc:sldMk cId="4116354474" sldId="298"/>
            <ac:spMk id="75" creationId="{99D3C058-3CAE-0B0B-1ED8-286E3E8A2D9D}"/>
          </ac:spMkLst>
        </pc:spChg>
        <pc:spChg chg="mod topLvl">
          <ac:chgData name="ZQGEeky 张强" userId="e101f5870156e8d9" providerId="LiveId" clId="{944B3882-4D04-4AA0-AE49-66B4ED40A840}" dt="2022-08-06T07:53:54.343" v="192" actId="164"/>
          <ac:spMkLst>
            <pc:docMk/>
            <pc:sldMk cId="4116354474" sldId="298"/>
            <ac:spMk id="77" creationId="{F91A6DE8-201D-8F41-C079-1C720A42F169}"/>
          </ac:spMkLst>
        </pc:spChg>
        <pc:spChg chg="mod topLvl">
          <ac:chgData name="ZQGEeky 张强" userId="e101f5870156e8d9" providerId="LiveId" clId="{944B3882-4D04-4AA0-AE49-66B4ED40A840}" dt="2022-08-06T07:53:54.343" v="192" actId="164"/>
          <ac:spMkLst>
            <pc:docMk/>
            <pc:sldMk cId="4116354474" sldId="298"/>
            <ac:spMk id="78" creationId="{EEEDBAA7-3772-A035-E6DE-C3B4D0724816}"/>
          </ac:spMkLst>
        </pc:spChg>
        <pc:spChg chg="mod topLvl">
          <ac:chgData name="ZQGEeky 张强" userId="e101f5870156e8d9" providerId="LiveId" clId="{944B3882-4D04-4AA0-AE49-66B4ED40A840}" dt="2022-08-06T07:53:54.343" v="192" actId="164"/>
          <ac:spMkLst>
            <pc:docMk/>
            <pc:sldMk cId="4116354474" sldId="298"/>
            <ac:spMk id="79" creationId="{6BD56A98-8D5B-C4AE-5650-FA9DBA9D96E7}"/>
          </ac:spMkLst>
        </pc:spChg>
        <pc:spChg chg="mod topLvl">
          <ac:chgData name="ZQGEeky 张强" userId="e101f5870156e8d9" providerId="LiveId" clId="{944B3882-4D04-4AA0-AE49-66B4ED40A840}" dt="2022-08-06T07:53:54.343" v="192" actId="164"/>
          <ac:spMkLst>
            <pc:docMk/>
            <pc:sldMk cId="4116354474" sldId="298"/>
            <ac:spMk id="80" creationId="{1D61563A-1B13-38E1-3E5B-076F3A26AFFA}"/>
          </ac:spMkLst>
        </pc:spChg>
        <pc:grpChg chg="add mod">
          <ac:chgData name="ZQGEeky 张强" userId="e101f5870156e8d9" providerId="LiveId" clId="{944B3882-4D04-4AA0-AE49-66B4ED40A840}" dt="2022-08-06T07:53:54.343" v="192" actId="164"/>
          <ac:grpSpMkLst>
            <pc:docMk/>
            <pc:sldMk cId="4116354474" sldId="298"/>
            <ac:grpSpMk id="55" creationId="{897A8E74-EB2D-062E-F998-5205C8D98508}"/>
          </ac:grpSpMkLst>
        </pc:grpChg>
        <pc:grpChg chg="add mod">
          <ac:chgData name="ZQGEeky 张强" userId="e101f5870156e8d9" providerId="LiveId" clId="{944B3882-4D04-4AA0-AE49-66B4ED40A840}" dt="2022-08-06T07:54:51.457" v="195" actId="164"/>
          <ac:grpSpMkLst>
            <pc:docMk/>
            <pc:sldMk cId="4116354474" sldId="298"/>
            <ac:grpSpMk id="65" creationId="{71D1D931-ADA7-8A7F-9D93-2DCA1940DF03}"/>
          </ac:grpSpMkLst>
        </pc:grpChg>
        <pc:grpChg chg="mod">
          <ac:chgData name="ZQGEeky 张强" userId="e101f5870156e8d9" providerId="LiveId" clId="{944B3882-4D04-4AA0-AE49-66B4ED40A840}" dt="2022-08-06T07:52:47.559" v="179" actId="207"/>
          <ac:grpSpMkLst>
            <pc:docMk/>
            <pc:sldMk cId="4116354474" sldId="298"/>
            <ac:grpSpMk id="98" creationId="{F906DD0A-65DB-10E9-8FB5-0EF08D82FEE3}"/>
          </ac:grpSpMkLst>
        </pc:grpChg>
        <pc:grpChg chg="del">
          <ac:chgData name="ZQGEeky 张强" userId="e101f5870156e8d9" providerId="LiveId" clId="{944B3882-4D04-4AA0-AE49-66B4ED40A840}" dt="2022-08-06T07:53:48.176" v="190" actId="165"/>
          <ac:grpSpMkLst>
            <pc:docMk/>
            <pc:sldMk cId="4116354474" sldId="298"/>
            <ac:grpSpMk id="100" creationId="{D7BC57B2-B979-8A5C-DCE9-0929ABDA1B8F}"/>
          </ac:grpSpMkLst>
        </pc:grpChg>
        <pc:grpChg chg="del">
          <ac:chgData name="ZQGEeky 张强" userId="e101f5870156e8d9" providerId="LiveId" clId="{944B3882-4D04-4AA0-AE49-66B4ED40A840}" dt="2022-08-06T07:54:00.749" v="193" actId="165"/>
          <ac:grpSpMkLst>
            <pc:docMk/>
            <pc:sldMk cId="4116354474" sldId="298"/>
            <ac:grpSpMk id="101" creationId="{D12B3A7A-31FF-9BC7-C87E-927AA5FC3C17}"/>
          </ac:grpSpMkLst>
        </pc:grpChg>
      </pc:sldChg>
      <pc:sldChg chg="modSp mod">
        <pc:chgData name="ZQGEeky 张强" userId="e101f5870156e8d9" providerId="LiveId" clId="{944B3882-4D04-4AA0-AE49-66B4ED40A840}" dt="2022-08-06T07:56:17.212" v="203" actId="207"/>
        <pc:sldMkLst>
          <pc:docMk/>
          <pc:sldMk cId="4022944252" sldId="299"/>
        </pc:sldMkLst>
        <pc:spChg chg="mod">
          <ac:chgData name="ZQGEeky 张强" userId="e101f5870156e8d9" providerId="LiveId" clId="{944B3882-4D04-4AA0-AE49-66B4ED40A840}" dt="2022-08-06T07:38:24.278" v="115" actId="207"/>
          <ac:spMkLst>
            <pc:docMk/>
            <pc:sldMk cId="4022944252" sldId="299"/>
            <ac:spMk id="23" creationId="{A984C857-D984-A7AF-DF0E-4B2C9F5B0F6D}"/>
          </ac:spMkLst>
        </pc:spChg>
        <pc:spChg chg="mod">
          <ac:chgData name="ZQGEeky 张强" userId="e101f5870156e8d9" providerId="LiveId" clId="{944B3882-4D04-4AA0-AE49-66B4ED40A840}" dt="2022-08-06T07:38:24.278" v="115" actId="207"/>
          <ac:spMkLst>
            <pc:docMk/>
            <pc:sldMk cId="4022944252" sldId="299"/>
            <ac:spMk id="27" creationId="{8523FDEE-25D7-C11D-A2F0-7D648DAED090}"/>
          </ac:spMkLst>
        </pc:spChg>
        <pc:spChg chg="mod">
          <ac:chgData name="ZQGEeky 张强" userId="e101f5870156e8d9" providerId="LiveId" clId="{944B3882-4D04-4AA0-AE49-66B4ED40A840}" dt="2022-08-06T07:38:17.508" v="114" actId="207"/>
          <ac:spMkLst>
            <pc:docMk/>
            <pc:sldMk cId="4022944252" sldId="299"/>
            <ac:spMk id="28" creationId="{D48D7575-FB3E-473A-F81F-9DB8E1FA84F5}"/>
          </ac:spMkLst>
        </pc:spChg>
        <pc:spChg chg="mod">
          <ac:chgData name="ZQGEeky 张强" userId="e101f5870156e8d9" providerId="LiveId" clId="{944B3882-4D04-4AA0-AE49-66B4ED40A840}" dt="2022-08-06T07:38:10.909" v="113" actId="207"/>
          <ac:spMkLst>
            <pc:docMk/>
            <pc:sldMk cId="4022944252" sldId="299"/>
            <ac:spMk id="35" creationId="{4FD1C0C0-EF84-170B-7A75-3EDE05904A67}"/>
          </ac:spMkLst>
        </pc:spChg>
        <pc:spChg chg="mod">
          <ac:chgData name="ZQGEeky 张强" userId="e101f5870156e8d9" providerId="LiveId" clId="{944B3882-4D04-4AA0-AE49-66B4ED40A840}" dt="2022-08-06T07:56:13.447" v="202" actId="207"/>
          <ac:spMkLst>
            <pc:docMk/>
            <pc:sldMk cId="4022944252" sldId="299"/>
            <ac:spMk id="49" creationId="{302D5752-0C9A-4B3E-1363-095F0512ED88}"/>
          </ac:spMkLst>
        </pc:spChg>
        <pc:spChg chg="mod">
          <ac:chgData name="ZQGEeky 张强" userId="e101f5870156e8d9" providerId="LiveId" clId="{944B3882-4D04-4AA0-AE49-66B4ED40A840}" dt="2022-08-06T07:56:17.212" v="203" actId="207"/>
          <ac:spMkLst>
            <pc:docMk/>
            <pc:sldMk cId="4022944252" sldId="299"/>
            <ac:spMk id="57" creationId="{767DD4C7-B286-0600-8E40-2D1253D0C850}"/>
          </ac:spMkLst>
        </pc:spChg>
        <pc:spChg chg="mod">
          <ac:chgData name="ZQGEeky 张强" userId="e101f5870156e8d9" providerId="LiveId" clId="{944B3882-4D04-4AA0-AE49-66B4ED40A840}" dt="2022-08-06T07:56:10.183" v="201" actId="207"/>
          <ac:spMkLst>
            <pc:docMk/>
            <pc:sldMk cId="4022944252" sldId="299"/>
            <ac:spMk id="65" creationId="{C3886DA1-578E-424D-D335-AA58E2BF577F}"/>
          </ac:spMkLst>
        </pc:spChg>
        <pc:spChg chg="mod">
          <ac:chgData name="ZQGEeky 张强" userId="e101f5870156e8d9" providerId="LiveId" clId="{944B3882-4D04-4AA0-AE49-66B4ED40A840}" dt="2022-08-06T07:39:08.284" v="116" actId="207"/>
          <ac:spMkLst>
            <pc:docMk/>
            <pc:sldMk cId="4022944252" sldId="299"/>
            <ac:spMk id="83" creationId="{7827A6D1-77CC-A96E-BA96-788160568A26}"/>
          </ac:spMkLst>
        </pc:spChg>
        <pc:spChg chg="mod">
          <ac:chgData name="ZQGEeky 张强" userId="e101f5870156e8d9" providerId="LiveId" clId="{944B3882-4D04-4AA0-AE49-66B4ED40A840}" dt="2022-08-06T07:39:08.284" v="116" actId="207"/>
          <ac:spMkLst>
            <pc:docMk/>
            <pc:sldMk cId="4022944252" sldId="299"/>
            <ac:spMk id="84" creationId="{57ACF7AD-780D-759A-D209-30B6F5E0C687}"/>
          </ac:spMkLst>
        </pc:spChg>
        <pc:spChg chg="mod">
          <ac:chgData name="ZQGEeky 张强" userId="e101f5870156e8d9" providerId="LiveId" clId="{944B3882-4D04-4AA0-AE49-66B4ED40A840}" dt="2022-08-06T07:39:08.284" v="116" actId="207"/>
          <ac:spMkLst>
            <pc:docMk/>
            <pc:sldMk cId="4022944252" sldId="299"/>
            <ac:spMk id="85" creationId="{9CD39E3B-88F0-4304-BFF8-ACC10CB70979}"/>
          </ac:spMkLst>
        </pc:spChg>
      </pc:sldChg>
      <pc:sldChg chg="modSp">
        <pc:chgData name="ZQGEeky 张强" userId="e101f5870156e8d9" providerId="LiveId" clId="{944B3882-4D04-4AA0-AE49-66B4ED40A840}" dt="2022-08-06T08:02:46.668" v="220" actId="208"/>
        <pc:sldMkLst>
          <pc:docMk/>
          <pc:sldMk cId="745527826" sldId="306"/>
        </pc:sldMkLst>
        <pc:graphicFrameChg chg="mod">
          <ac:chgData name="ZQGEeky 张强" userId="e101f5870156e8d9" providerId="LiveId" clId="{944B3882-4D04-4AA0-AE49-66B4ED40A840}" dt="2022-08-06T08:02:27.767" v="218" actId="208"/>
          <ac:graphicFrameMkLst>
            <pc:docMk/>
            <pc:sldMk cId="745527826" sldId="306"/>
            <ac:graphicFrameMk id="10" creationId="{1B3DFCE2-6780-2723-4FA7-3AFF3DA3934D}"/>
          </ac:graphicFrameMkLst>
        </pc:graphicFrameChg>
        <pc:graphicFrameChg chg="mod">
          <ac:chgData name="ZQGEeky 张强" userId="e101f5870156e8d9" providerId="LiveId" clId="{944B3882-4D04-4AA0-AE49-66B4ED40A840}" dt="2022-08-06T08:02:36.387" v="219" actId="208"/>
          <ac:graphicFrameMkLst>
            <pc:docMk/>
            <pc:sldMk cId="745527826" sldId="306"/>
            <ac:graphicFrameMk id="13" creationId="{3398A26A-9476-329C-7199-C24441A61EF7}"/>
          </ac:graphicFrameMkLst>
        </pc:graphicFrameChg>
        <pc:graphicFrameChg chg="mod">
          <ac:chgData name="ZQGEeky 张强" userId="e101f5870156e8d9" providerId="LiveId" clId="{944B3882-4D04-4AA0-AE49-66B4ED40A840}" dt="2022-08-06T08:02:46.668" v="220" actId="208"/>
          <ac:graphicFrameMkLst>
            <pc:docMk/>
            <pc:sldMk cId="745527826" sldId="306"/>
            <ac:graphicFrameMk id="239" creationId="{754E3701-8CE3-A2A3-6E03-EF2793457935}"/>
          </ac:graphicFrameMkLst>
        </pc:graphicFrameChg>
      </pc:sldChg>
      <pc:sldChg chg="modSp mod">
        <pc:chgData name="ZQGEeky 张强" userId="e101f5870156e8d9" providerId="LiveId" clId="{944B3882-4D04-4AA0-AE49-66B4ED40A840}" dt="2022-08-06T07:41:30.795" v="124" actId="207"/>
        <pc:sldMkLst>
          <pc:docMk/>
          <pc:sldMk cId="3972773511" sldId="307"/>
        </pc:sldMkLst>
        <pc:spChg chg="mod">
          <ac:chgData name="ZQGEeky 张强" userId="e101f5870156e8d9" providerId="LiveId" clId="{944B3882-4D04-4AA0-AE49-66B4ED40A840}" dt="2022-08-06T07:41:30.795" v="124" actId="207"/>
          <ac:spMkLst>
            <pc:docMk/>
            <pc:sldMk cId="3972773511" sldId="307"/>
            <ac:spMk id="63" creationId="{502DE18F-3AED-65AD-7545-D69FECC22AE5}"/>
          </ac:spMkLst>
        </pc:spChg>
      </pc:sldChg>
      <pc:sldChg chg="modSp mod">
        <pc:chgData name="ZQGEeky 张强" userId="e101f5870156e8d9" providerId="LiveId" clId="{944B3882-4D04-4AA0-AE49-66B4ED40A840}" dt="2022-08-06T07:58:27.494" v="211" actId="1076"/>
        <pc:sldMkLst>
          <pc:docMk/>
          <pc:sldMk cId="582555326" sldId="308"/>
        </pc:sldMkLst>
        <pc:spChg chg="mod">
          <ac:chgData name="ZQGEeky 张强" userId="e101f5870156e8d9" providerId="LiveId" clId="{944B3882-4D04-4AA0-AE49-66B4ED40A840}" dt="2022-08-06T07:58:27.494" v="211" actId="1076"/>
          <ac:spMkLst>
            <pc:docMk/>
            <pc:sldMk cId="582555326" sldId="308"/>
            <ac:spMk id="50" creationId="{05D6D57B-7F7F-30BE-4A9D-58E8B52D4B81}"/>
          </ac:spMkLst>
        </pc:spChg>
        <pc:spChg chg="mod">
          <ac:chgData name="ZQGEeky 张强" userId="e101f5870156e8d9" providerId="LiveId" clId="{944B3882-4D04-4AA0-AE49-66B4ED40A840}" dt="2022-08-06T07:42:00.096" v="125" actId="207"/>
          <ac:spMkLst>
            <pc:docMk/>
            <pc:sldMk cId="582555326" sldId="308"/>
            <ac:spMk id="73" creationId="{0C7D059B-F280-ABB3-D234-DBF4B2B3032D}"/>
          </ac:spMkLst>
        </pc:spChg>
      </pc:sldChg>
      <pc:sldChg chg="modSp mod">
        <pc:chgData name="ZQGEeky 张强" userId="e101f5870156e8d9" providerId="LiveId" clId="{944B3882-4D04-4AA0-AE49-66B4ED40A840}" dt="2022-08-06T07:59:12.678" v="212" actId="208"/>
        <pc:sldMkLst>
          <pc:docMk/>
          <pc:sldMk cId="3218408310" sldId="309"/>
        </pc:sldMkLst>
        <pc:spChg chg="mod">
          <ac:chgData name="ZQGEeky 张强" userId="e101f5870156e8d9" providerId="LiveId" clId="{944B3882-4D04-4AA0-AE49-66B4ED40A840}" dt="2022-08-06T07:59:12.678" v="212" actId="208"/>
          <ac:spMkLst>
            <pc:docMk/>
            <pc:sldMk cId="3218408310" sldId="309"/>
            <ac:spMk id="74" creationId="{831FDAF1-919E-94DE-E92F-4479C43773BA}"/>
          </ac:spMkLst>
        </pc:spChg>
        <pc:spChg chg="mod">
          <ac:chgData name="ZQGEeky 张强" userId="e101f5870156e8d9" providerId="LiveId" clId="{944B3882-4D04-4AA0-AE49-66B4ED40A840}" dt="2022-08-06T07:59:12.678" v="212" actId="208"/>
          <ac:spMkLst>
            <pc:docMk/>
            <pc:sldMk cId="3218408310" sldId="309"/>
            <ac:spMk id="75" creationId="{BEEA2D50-54F8-4822-CF63-194B17297320}"/>
          </ac:spMkLst>
        </pc:spChg>
        <pc:spChg chg="mod">
          <ac:chgData name="ZQGEeky 张强" userId="e101f5870156e8d9" providerId="LiveId" clId="{944B3882-4D04-4AA0-AE49-66B4ED40A840}" dt="2022-08-06T07:59:12.678" v="212" actId="208"/>
          <ac:spMkLst>
            <pc:docMk/>
            <pc:sldMk cId="3218408310" sldId="309"/>
            <ac:spMk id="76" creationId="{7CB71E12-B82E-BD1B-B692-22E07AF2D58B}"/>
          </ac:spMkLst>
        </pc:spChg>
        <pc:spChg chg="mod">
          <ac:chgData name="ZQGEeky 张强" userId="e101f5870156e8d9" providerId="LiveId" clId="{944B3882-4D04-4AA0-AE49-66B4ED40A840}" dt="2022-08-06T07:59:12.678" v="212" actId="208"/>
          <ac:spMkLst>
            <pc:docMk/>
            <pc:sldMk cId="3218408310" sldId="309"/>
            <ac:spMk id="77" creationId="{3F0F59A4-1922-C193-A488-45F6AB2FE3D6}"/>
          </ac:spMkLst>
        </pc:spChg>
      </pc:sldChg>
      <pc:sldChg chg="delSp modSp mod">
        <pc:chgData name="ZQGEeky 张强" userId="e101f5870156e8d9" providerId="LiveId" clId="{944B3882-4D04-4AA0-AE49-66B4ED40A840}" dt="2022-08-06T07:59:40.143" v="215" actId="478"/>
        <pc:sldMkLst>
          <pc:docMk/>
          <pc:sldMk cId="1447700301" sldId="311"/>
        </pc:sldMkLst>
        <pc:spChg chg="del">
          <ac:chgData name="ZQGEeky 张强" userId="e101f5870156e8d9" providerId="LiveId" clId="{944B3882-4D04-4AA0-AE49-66B4ED40A840}" dt="2022-08-06T07:59:40.143" v="215" actId="478"/>
          <ac:spMkLst>
            <pc:docMk/>
            <pc:sldMk cId="1447700301" sldId="311"/>
            <ac:spMk id="163" creationId="{5B9A5A3E-23C8-E5FA-DCB4-E5B17F2117FA}"/>
          </ac:spMkLst>
        </pc:spChg>
        <pc:spChg chg="del">
          <ac:chgData name="ZQGEeky 张强" userId="e101f5870156e8d9" providerId="LiveId" clId="{944B3882-4D04-4AA0-AE49-66B4ED40A840}" dt="2022-08-06T07:59:40.143" v="215" actId="478"/>
          <ac:spMkLst>
            <pc:docMk/>
            <pc:sldMk cId="1447700301" sldId="311"/>
            <ac:spMk id="164" creationId="{F954C474-F820-BAB8-9E23-299225783D03}"/>
          </ac:spMkLst>
        </pc:spChg>
        <pc:spChg chg="mod">
          <ac:chgData name="ZQGEeky 张强" userId="e101f5870156e8d9" providerId="LiveId" clId="{944B3882-4D04-4AA0-AE49-66B4ED40A840}" dt="2022-08-06T07:59:34.634" v="214" actId="1076"/>
          <ac:spMkLst>
            <pc:docMk/>
            <pc:sldMk cId="1447700301" sldId="311"/>
            <ac:spMk id="165" creationId="{88999564-CB7A-BA35-22C8-A77B82D0C2D8}"/>
          </ac:spMkLst>
        </pc:spChg>
        <pc:grpChg chg="del">
          <ac:chgData name="ZQGEeky 张强" userId="e101f5870156e8d9" providerId="LiveId" clId="{944B3882-4D04-4AA0-AE49-66B4ED40A840}" dt="2022-08-06T07:59:40.143" v="215" actId="478"/>
          <ac:grpSpMkLst>
            <pc:docMk/>
            <pc:sldMk cId="1447700301" sldId="311"/>
            <ac:grpSpMk id="161" creationId="{08FA8475-69D0-0B4D-92C4-AA339BD51F22}"/>
          </ac:grpSpMkLst>
        </pc:grpChg>
      </pc:sldChg>
      <pc:sldChg chg="modSp mod">
        <pc:chgData name="ZQGEeky 张强" userId="e101f5870156e8d9" providerId="LiveId" clId="{944B3882-4D04-4AA0-AE49-66B4ED40A840}" dt="2022-08-06T07:39:40.145" v="117" actId="207"/>
        <pc:sldMkLst>
          <pc:docMk/>
          <pc:sldMk cId="3119788151" sldId="316"/>
        </pc:sldMkLst>
        <pc:spChg chg="mod">
          <ac:chgData name="ZQGEeky 张强" userId="e101f5870156e8d9" providerId="LiveId" clId="{944B3882-4D04-4AA0-AE49-66B4ED40A840}" dt="2022-08-06T07:39:40.145" v="117" actId="207"/>
          <ac:spMkLst>
            <pc:docMk/>
            <pc:sldMk cId="3119788151" sldId="316"/>
            <ac:spMk id="8" creationId="{97476BB6-4CE9-16F6-DBC0-073310B46F85}"/>
          </ac:spMkLst>
        </pc:spChg>
      </pc:sldChg>
      <pc:sldChg chg="modSp mod">
        <pc:chgData name="ZQGEeky 张强" userId="e101f5870156e8d9" providerId="LiveId" clId="{944B3882-4D04-4AA0-AE49-66B4ED40A840}" dt="2022-08-06T07:59:59.529" v="217" actId="207"/>
        <pc:sldMkLst>
          <pc:docMk/>
          <pc:sldMk cId="1154895080" sldId="318"/>
        </pc:sldMkLst>
        <pc:spChg chg="mod">
          <ac:chgData name="ZQGEeky 张强" userId="e101f5870156e8d9" providerId="LiveId" clId="{944B3882-4D04-4AA0-AE49-66B4ED40A840}" dt="2022-08-06T07:45:29.811" v="154" actId="207"/>
          <ac:spMkLst>
            <pc:docMk/>
            <pc:sldMk cId="1154895080" sldId="318"/>
            <ac:spMk id="9" creationId="{2039288B-1117-4066-5579-0E266199FA8A}"/>
          </ac:spMkLst>
        </pc:spChg>
        <pc:spChg chg="mod">
          <ac:chgData name="ZQGEeky 张强" userId="e101f5870156e8d9" providerId="LiveId" clId="{944B3882-4D04-4AA0-AE49-66B4ED40A840}" dt="2022-08-06T07:45:29.811" v="154" actId="207"/>
          <ac:spMkLst>
            <pc:docMk/>
            <pc:sldMk cId="1154895080" sldId="318"/>
            <ac:spMk id="10" creationId="{A8F330C9-4806-3D0B-0FAF-375306698332}"/>
          </ac:spMkLst>
        </pc:spChg>
        <pc:spChg chg="mod">
          <ac:chgData name="ZQGEeky 张强" userId="e101f5870156e8d9" providerId="LiveId" clId="{944B3882-4D04-4AA0-AE49-66B4ED40A840}" dt="2022-08-06T07:45:16.244" v="153" actId="207"/>
          <ac:spMkLst>
            <pc:docMk/>
            <pc:sldMk cId="1154895080" sldId="318"/>
            <ac:spMk id="16" creationId="{DA1E1C3F-D012-DE69-16C6-977FA1357C20}"/>
          </ac:spMkLst>
        </pc:spChg>
        <pc:spChg chg="mod">
          <ac:chgData name="ZQGEeky 张强" userId="e101f5870156e8d9" providerId="LiveId" clId="{944B3882-4D04-4AA0-AE49-66B4ED40A840}" dt="2022-08-06T07:59:56.033" v="216" actId="207"/>
          <ac:spMkLst>
            <pc:docMk/>
            <pc:sldMk cId="1154895080" sldId="318"/>
            <ac:spMk id="31" creationId="{AEA9C4E5-3AEC-AEFE-ED87-7FCB07F6017C}"/>
          </ac:spMkLst>
        </pc:spChg>
        <pc:spChg chg="mod">
          <ac:chgData name="ZQGEeky 张强" userId="e101f5870156e8d9" providerId="LiveId" clId="{944B3882-4D04-4AA0-AE49-66B4ED40A840}" dt="2022-08-06T07:45:16.244" v="153" actId="207"/>
          <ac:spMkLst>
            <pc:docMk/>
            <pc:sldMk cId="1154895080" sldId="318"/>
            <ac:spMk id="42" creationId="{12A13742-13F2-6B09-96F2-1D90F2A8E441}"/>
          </ac:spMkLst>
        </pc:spChg>
        <pc:spChg chg="mod">
          <ac:chgData name="ZQGEeky 张强" userId="e101f5870156e8d9" providerId="LiveId" clId="{944B3882-4D04-4AA0-AE49-66B4ED40A840}" dt="2022-08-06T07:45:29.811" v="154" actId="207"/>
          <ac:spMkLst>
            <pc:docMk/>
            <pc:sldMk cId="1154895080" sldId="318"/>
            <ac:spMk id="52" creationId="{CFC613EF-0A43-A3D3-1312-45B1D8118579}"/>
          </ac:spMkLst>
        </pc:spChg>
        <pc:spChg chg="mod">
          <ac:chgData name="ZQGEeky 张强" userId="e101f5870156e8d9" providerId="LiveId" clId="{944B3882-4D04-4AA0-AE49-66B4ED40A840}" dt="2022-08-06T07:45:29.811" v="154" actId="207"/>
          <ac:spMkLst>
            <pc:docMk/>
            <pc:sldMk cId="1154895080" sldId="318"/>
            <ac:spMk id="53" creationId="{E03B3217-0C90-1B43-C7ED-BE197EF5ECDB}"/>
          </ac:spMkLst>
        </pc:spChg>
        <pc:spChg chg="mod">
          <ac:chgData name="ZQGEeky 张强" userId="e101f5870156e8d9" providerId="LiveId" clId="{944B3882-4D04-4AA0-AE49-66B4ED40A840}" dt="2022-08-06T07:45:16.244" v="153" actId="207"/>
          <ac:spMkLst>
            <pc:docMk/>
            <pc:sldMk cId="1154895080" sldId="318"/>
            <ac:spMk id="57" creationId="{A7CBF391-3D2B-1F7D-67D3-3943BDB48C33}"/>
          </ac:spMkLst>
        </pc:spChg>
        <pc:spChg chg="mod">
          <ac:chgData name="ZQGEeky 张强" userId="e101f5870156e8d9" providerId="LiveId" clId="{944B3882-4D04-4AA0-AE49-66B4ED40A840}" dt="2022-08-06T07:45:29.811" v="154" actId="207"/>
          <ac:spMkLst>
            <pc:docMk/>
            <pc:sldMk cId="1154895080" sldId="318"/>
            <ac:spMk id="67" creationId="{21D090FF-2418-BDE5-CD4C-313963B07E04}"/>
          </ac:spMkLst>
        </pc:spChg>
        <pc:spChg chg="mod">
          <ac:chgData name="ZQGEeky 张强" userId="e101f5870156e8d9" providerId="LiveId" clId="{944B3882-4D04-4AA0-AE49-66B4ED40A840}" dt="2022-08-06T07:45:29.811" v="154" actId="207"/>
          <ac:spMkLst>
            <pc:docMk/>
            <pc:sldMk cId="1154895080" sldId="318"/>
            <ac:spMk id="68" creationId="{F850F37B-C868-81FC-5738-8653A3DBFA1C}"/>
          </ac:spMkLst>
        </pc:spChg>
        <pc:spChg chg="mod">
          <ac:chgData name="ZQGEeky 张强" userId="e101f5870156e8d9" providerId="LiveId" clId="{944B3882-4D04-4AA0-AE49-66B4ED40A840}" dt="2022-08-06T07:45:16.244" v="153" actId="207"/>
          <ac:spMkLst>
            <pc:docMk/>
            <pc:sldMk cId="1154895080" sldId="318"/>
            <ac:spMk id="72" creationId="{EB545698-534B-1211-721A-E542E2C4DF67}"/>
          </ac:spMkLst>
        </pc:spChg>
        <pc:spChg chg="mod">
          <ac:chgData name="ZQGEeky 张强" userId="e101f5870156e8d9" providerId="LiveId" clId="{944B3882-4D04-4AA0-AE49-66B4ED40A840}" dt="2022-08-06T07:45:29.811" v="154" actId="207"/>
          <ac:spMkLst>
            <pc:docMk/>
            <pc:sldMk cId="1154895080" sldId="318"/>
            <ac:spMk id="82" creationId="{53136DB3-E765-D6E9-E045-01B84864E440}"/>
          </ac:spMkLst>
        </pc:spChg>
        <pc:spChg chg="mod">
          <ac:chgData name="ZQGEeky 张强" userId="e101f5870156e8d9" providerId="LiveId" clId="{944B3882-4D04-4AA0-AE49-66B4ED40A840}" dt="2022-08-06T07:45:29.811" v="154" actId="207"/>
          <ac:spMkLst>
            <pc:docMk/>
            <pc:sldMk cId="1154895080" sldId="318"/>
            <ac:spMk id="83" creationId="{C2D75513-4612-177F-C51C-F23FF2C9BB6E}"/>
          </ac:spMkLst>
        </pc:spChg>
        <pc:spChg chg="mod">
          <ac:chgData name="ZQGEeky 张强" userId="e101f5870156e8d9" providerId="LiveId" clId="{944B3882-4D04-4AA0-AE49-66B4ED40A840}" dt="2022-08-06T07:45:16.244" v="153" actId="207"/>
          <ac:spMkLst>
            <pc:docMk/>
            <pc:sldMk cId="1154895080" sldId="318"/>
            <ac:spMk id="87" creationId="{24DD6939-0A27-F438-9B9C-C18986165F81}"/>
          </ac:spMkLst>
        </pc:spChg>
        <pc:spChg chg="mod">
          <ac:chgData name="ZQGEeky 张强" userId="e101f5870156e8d9" providerId="LiveId" clId="{944B3882-4D04-4AA0-AE49-66B4ED40A840}" dt="2022-08-06T07:45:29.811" v="154" actId="207"/>
          <ac:spMkLst>
            <pc:docMk/>
            <pc:sldMk cId="1154895080" sldId="318"/>
            <ac:spMk id="97" creationId="{5E422555-53E2-0695-280B-F917D892F5DA}"/>
          </ac:spMkLst>
        </pc:spChg>
        <pc:spChg chg="mod">
          <ac:chgData name="ZQGEeky 张强" userId="e101f5870156e8d9" providerId="LiveId" clId="{944B3882-4D04-4AA0-AE49-66B4ED40A840}" dt="2022-08-06T07:45:29.811" v="154" actId="207"/>
          <ac:spMkLst>
            <pc:docMk/>
            <pc:sldMk cId="1154895080" sldId="318"/>
            <ac:spMk id="98" creationId="{0478C9A1-C0BF-30BC-AC41-89D36E4DA97F}"/>
          </ac:spMkLst>
        </pc:spChg>
        <pc:spChg chg="mod">
          <ac:chgData name="ZQGEeky 张强" userId="e101f5870156e8d9" providerId="LiveId" clId="{944B3882-4D04-4AA0-AE49-66B4ED40A840}" dt="2022-08-06T07:45:16.244" v="153" actId="207"/>
          <ac:spMkLst>
            <pc:docMk/>
            <pc:sldMk cId="1154895080" sldId="318"/>
            <ac:spMk id="102" creationId="{8F175F49-6EF8-4C90-698D-78EC0140A5FD}"/>
          </ac:spMkLst>
        </pc:spChg>
        <pc:spChg chg="mod">
          <ac:chgData name="ZQGEeky 张强" userId="e101f5870156e8d9" providerId="LiveId" clId="{944B3882-4D04-4AA0-AE49-66B4ED40A840}" dt="2022-08-06T07:45:29.811" v="154" actId="207"/>
          <ac:spMkLst>
            <pc:docMk/>
            <pc:sldMk cId="1154895080" sldId="318"/>
            <ac:spMk id="112" creationId="{E78F775D-6CFC-7A86-2A37-89C46A11CB73}"/>
          </ac:spMkLst>
        </pc:spChg>
        <pc:spChg chg="mod">
          <ac:chgData name="ZQGEeky 张强" userId="e101f5870156e8d9" providerId="LiveId" clId="{944B3882-4D04-4AA0-AE49-66B4ED40A840}" dt="2022-08-06T07:45:29.811" v="154" actId="207"/>
          <ac:spMkLst>
            <pc:docMk/>
            <pc:sldMk cId="1154895080" sldId="318"/>
            <ac:spMk id="113" creationId="{737862B1-C195-DDC5-0335-0614A86044C7}"/>
          </ac:spMkLst>
        </pc:spChg>
        <pc:spChg chg="mod">
          <ac:chgData name="ZQGEeky 张强" userId="e101f5870156e8d9" providerId="LiveId" clId="{944B3882-4D04-4AA0-AE49-66B4ED40A840}" dt="2022-08-06T07:44:35.990" v="147" actId="207"/>
          <ac:spMkLst>
            <pc:docMk/>
            <pc:sldMk cId="1154895080" sldId="318"/>
            <ac:spMk id="116" creationId="{CC6C9AFA-1E4E-64F2-5857-B6E3D22F9567}"/>
          </ac:spMkLst>
        </pc:spChg>
        <pc:spChg chg="mod">
          <ac:chgData name="ZQGEeky 张强" userId="e101f5870156e8d9" providerId="LiveId" clId="{944B3882-4D04-4AA0-AE49-66B4ED40A840}" dt="2022-08-06T07:44:44.537" v="149" actId="207"/>
          <ac:spMkLst>
            <pc:docMk/>
            <pc:sldMk cId="1154895080" sldId="318"/>
            <ac:spMk id="117" creationId="{CF6CAF54-926C-386E-9204-A8CCCB0D8149}"/>
          </ac:spMkLst>
        </pc:spChg>
        <pc:spChg chg="mod">
          <ac:chgData name="ZQGEeky 张强" userId="e101f5870156e8d9" providerId="LiveId" clId="{944B3882-4D04-4AA0-AE49-66B4ED40A840}" dt="2022-08-06T07:44:24.107" v="144" actId="207"/>
          <ac:spMkLst>
            <pc:docMk/>
            <pc:sldMk cId="1154895080" sldId="318"/>
            <ac:spMk id="118" creationId="{7CF31F01-A234-02C5-05D8-1E9D69ACD36C}"/>
          </ac:spMkLst>
        </pc:spChg>
        <pc:spChg chg="mod">
          <ac:chgData name="ZQGEeky 张强" userId="e101f5870156e8d9" providerId="LiveId" clId="{944B3882-4D04-4AA0-AE49-66B4ED40A840}" dt="2022-08-06T07:44:39.303" v="148" actId="207"/>
          <ac:spMkLst>
            <pc:docMk/>
            <pc:sldMk cId="1154895080" sldId="318"/>
            <ac:spMk id="119" creationId="{0248741B-8731-0990-8326-A2E3CBE4DEED}"/>
          </ac:spMkLst>
        </pc:spChg>
        <pc:spChg chg="mod">
          <ac:chgData name="ZQGEeky 张强" userId="e101f5870156e8d9" providerId="LiveId" clId="{944B3882-4D04-4AA0-AE49-66B4ED40A840}" dt="2022-08-06T07:44:05.932" v="140" actId="1076"/>
          <ac:spMkLst>
            <pc:docMk/>
            <pc:sldMk cId="1154895080" sldId="318"/>
            <ac:spMk id="121" creationId="{7D71AF91-A589-EF8B-896F-4F43E8AAE83F}"/>
          </ac:spMkLst>
        </pc:spChg>
        <pc:spChg chg="mod">
          <ac:chgData name="ZQGEeky 张强" userId="e101f5870156e8d9" providerId="LiveId" clId="{944B3882-4D04-4AA0-AE49-66B4ED40A840}" dt="2022-08-06T07:44:20.486" v="143" actId="207"/>
          <ac:spMkLst>
            <pc:docMk/>
            <pc:sldMk cId="1154895080" sldId="318"/>
            <ac:spMk id="122" creationId="{30CACDA6-BC5C-8F8F-2484-4D1212831658}"/>
          </ac:spMkLst>
        </pc:spChg>
        <pc:spChg chg="mod">
          <ac:chgData name="ZQGEeky 张强" userId="e101f5870156e8d9" providerId="LiveId" clId="{944B3882-4D04-4AA0-AE49-66B4ED40A840}" dt="2022-08-06T07:44:16.333" v="142" actId="207"/>
          <ac:spMkLst>
            <pc:docMk/>
            <pc:sldMk cId="1154895080" sldId="318"/>
            <ac:spMk id="124" creationId="{2B2DD8B6-255C-5EBD-2165-5A06C6964C2B}"/>
          </ac:spMkLst>
        </pc:spChg>
        <pc:spChg chg="mod">
          <ac:chgData name="ZQGEeky 张强" userId="e101f5870156e8d9" providerId="LiveId" clId="{944B3882-4D04-4AA0-AE49-66B4ED40A840}" dt="2022-08-06T07:59:59.529" v="217" actId="207"/>
          <ac:spMkLst>
            <pc:docMk/>
            <pc:sldMk cId="1154895080" sldId="318"/>
            <ac:spMk id="136" creationId="{70699E27-63BA-23A3-840A-F8764DCF045D}"/>
          </ac:spMkLst>
        </pc:spChg>
        <pc:spChg chg="mod">
          <ac:chgData name="ZQGEeky 张强" userId="e101f5870156e8d9" providerId="LiveId" clId="{944B3882-4D04-4AA0-AE49-66B4ED40A840}" dt="2022-08-06T07:44:12.186" v="141" actId="207"/>
          <ac:spMkLst>
            <pc:docMk/>
            <pc:sldMk cId="1154895080" sldId="318"/>
            <ac:spMk id="156" creationId="{5D722371-B988-DC19-8BA7-B84EAB041055}"/>
          </ac:spMkLst>
        </pc:spChg>
      </pc:sldChg>
      <pc:sldChg chg="modSp mod">
        <pc:chgData name="ZQGEeky 张强" userId="e101f5870156e8d9" providerId="LiveId" clId="{944B3882-4D04-4AA0-AE49-66B4ED40A840}" dt="2022-08-06T07:45:59.614" v="157" actId="207"/>
        <pc:sldMkLst>
          <pc:docMk/>
          <pc:sldMk cId="2194215622" sldId="320"/>
        </pc:sldMkLst>
        <pc:graphicFrameChg chg="modGraphic">
          <ac:chgData name="ZQGEeky 张强" userId="e101f5870156e8d9" providerId="LiveId" clId="{944B3882-4D04-4AA0-AE49-66B4ED40A840}" dt="2022-08-06T07:45:59.614" v="157" actId="207"/>
          <ac:graphicFrameMkLst>
            <pc:docMk/>
            <pc:sldMk cId="2194215622" sldId="320"/>
            <ac:graphicFrameMk id="12" creationId="{A7B5C78E-1392-7D77-4A3A-25DD9542B9A6}"/>
          </ac:graphicFrameMkLst>
        </pc:graphicFrameChg>
      </pc:sldChg>
      <pc:sldChg chg="modSp mod">
        <pc:chgData name="ZQGEeky 张强" userId="e101f5870156e8d9" providerId="LiveId" clId="{944B3882-4D04-4AA0-AE49-66B4ED40A840}" dt="2022-08-06T07:32:20.844" v="28" actId="207"/>
        <pc:sldMkLst>
          <pc:docMk/>
          <pc:sldMk cId="3469047402" sldId="321"/>
        </pc:sldMkLst>
        <pc:spChg chg="mod">
          <ac:chgData name="ZQGEeky 张强" userId="e101f5870156e8d9" providerId="LiveId" clId="{944B3882-4D04-4AA0-AE49-66B4ED40A840}" dt="2022-08-06T07:31:53.566" v="23" actId="207"/>
          <ac:spMkLst>
            <pc:docMk/>
            <pc:sldMk cId="3469047402" sldId="321"/>
            <ac:spMk id="154" creationId="{6178441E-C930-ADE5-2DD0-C9E4255B71A0}"/>
          </ac:spMkLst>
        </pc:spChg>
        <pc:spChg chg="mod">
          <ac:chgData name="ZQGEeky 张强" userId="e101f5870156e8d9" providerId="LiveId" clId="{944B3882-4D04-4AA0-AE49-66B4ED40A840}" dt="2022-08-06T07:32:11.701" v="26" actId="207"/>
          <ac:spMkLst>
            <pc:docMk/>
            <pc:sldMk cId="3469047402" sldId="321"/>
            <ac:spMk id="155" creationId="{D7E7C666-F96B-43EF-E1B3-42AB989274D4}"/>
          </ac:spMkLst>
        </pc:spChg>
        <pc:spChg chg="mod">
          <ac:chgData name="ZQGEeky 张强" userId="e101f5870156e8d9" providerId="LiveId" clId="{944B3882-4D04-4AA0-AE49-66B4ED40A840}" dt="2022-08-06T07:31:58.184" v="24" actId="207"/>
          <ac:spMkLst>
            <pc:docMk/>
            <pc:sldMk cId="3469047402" sldId="321"/>
            <ac:spMk id="156" creationId="{435FAA85-C448-56D1-100E-7B1F1155F240}"/>
          </ac:spMkLst>
        </pc:spChg>
        <pc:spChg chg="mod">
          <ac:chgData name="ZQGEeky 张强" userId="e101f5870156e8d9" providerId="LiveId" clId="{944B3882-4D04-4AA0-AE49-66B4ED40A840}" dt="2022-08-06T07:32:17.201" v="27" actId="207"/>
          <ac:spMkLst>
            <pc:docMk/>
            <pc:sldMk cId="3469047402" sldId="321"/>
            <ac:spMk id="157" creationId="{2C09444B-9B55-96EE-B680-0EFCD99A2918}"/>
          </ac:spMkLst>
        </pc:spChg>
        <pc:spChg chg="mod">
          <ac:chgData name="ZQGEeky 张强" userId="e101f5870156e8d9" providerId="LiveId" clId="{944B3882-4D04-4AA0-AE49-66B4ED40A840}" dt="2022-08-06T07:32:02.503" v="25" actId="207"/>
          <ac:spMkLst>
            <pc:docMk/>
            <pc:sldMk cId="3469047402" sldId="321"/>
            <ac:spMk id="158" creationId="{22702953-8990-FDAB-DA93-B6ABCD0A2ED3}"/>
          </ac:spMkLst>
        </pc:spChg>
        <pc:spChg chg="mod">
          <ac:chgData name="ZQGEeky 张强" userId="e101f5870156e8d9" providerId="LiveId" clId="{944B3882-4D04-4AA0-AE49-66B4ED40A840}" dt="2022-08-06T07:32:20.844" v="28" actId="207"/>
          <ac:spMkLst>
            <pc:docMk/>
            <pc:sldMk cId="3469047402" sldId="321"/>
            <ac:spMk id="159" creationId="{9A0CFD36-F660-7BDE-2564-5FCE3CBBE4F7}"/>
          </ac:spMkLst>
        </pc:spChg>
      </pc:sldChg>
      <pc:sldChg chg="modSp mod">
        <pc:chgData name="ZQGEeky 张强" userId="e101f5870156e8d9" providerId="LiveId" clId="{944B3882-4D04-4AA0-AE49-66B4ED40A840}" dt="2022-08-06T07:55:51.195" v="200" actId="207"/>
        <pc:sldMkLst>
          <pc:docMk/>
          <pc:sldMk cId="1467079422" sldId="323"/>
        </pc:sldMkLst>
        <pc:spChg chg="mod">
          <ac:chgData name="ZQGEeky 张强" userId="e101f5870156e8d9" providerId="LiveId" clId="{944B3882-4D04-4AA0-AE49-66B4ED40A840}" dt="2022-08-06T07:55:43.813" v="198" actId="207"/>
          <ac:spMkLst>
            <pc:docMk/>
            <pc:sldMk cId="1467079422" sldId="323"/>
            <ac:spMk id="8" creationId="{4DCE521B-88E2-1428-E26B-42A298B6DF58}"/>
          </ac:spMkLst>
        </pc:spChg>
        <pc:spChg chg="mod">
          <ac:chgData name="ZQGEeky 张强" userId="e101f5870156e8d9" providerId="LiveId" clId="{944B3882-4D04-4AA0-AE49-66B4ED40A840}" dt="2022-08-06T07:55:39.764" v="197" actId="207"/>
          <ac:spMkLst>
            <pc:docMk/>
            <pc:sldMk cId="1467079422" sldId="323"/>
            <ac:spMk id="9" creationId="{34F4971B-18A6-4FC9-74B4-F8C2487D17B3}"/>
          </ac:spMkLst>
        </pc:spChg>
        <pc:spChg chg="mod">
          <ac:chgData name="ZQGEeky 张强" userId="e101f5870156e8d9" providerId="LiveId" clId="{944B3882-4D04-4AA0-AE49-66B4ED40A840}" dt="2022-08-06T07:55:47.078" v="199" actId="207"/>
          <ac:spMkLst>
            <pc:docMk/>
            <pc:sldMk cId="1467079422" sldId="323"/>
            <ac:spMk id="10" creationId="{A6DB8F26-640A-5941-C024-7DD5EF5FE2A5}"/>
          </ac:spMkLst>
        </pc:spChg>
        <pc:spChg chg="mod">
          <ac:chgData name="ZQGEeky 张强" userId="e101f5870156e8d9" providerId="LiveId" clId="{944B3882-4D04-4AA0-AE49-66B4ED40A840}" dt="2022-08-06T07:55:51.195" v="200" actId="207"/>
          <ac:spMkLst>
            <pc:docMk/>
            <pc:sldMk cId="1467079422" sldId="323"/>
            <ac:spMk id="11" creationId="{702BB18E-A8BC-ABAC-7286-122E1FAF9846}"/>
          </ac:spMkLst>
        </pc:spChg>
        <pc:spChg chg="mod">
          <ac:chgData name="ZQGEeky 张强" userId="e101f5870156e8d9" providerId="LiveId" clId="{944B3882-4D04-4AA0-AE49-66B4ED40A840}" dt="2022-08-06T07:33:36.308" v="32" actId="207"/>
          <ac:spMkLst>
            <pc:docMk/>
            <pc:sldMk cId="1467079422" sldId="323"/>
            <ac:spMk id="114" creationId="{5F170525-D91C-BFBB-2C80-136E08C97175}"/>
          </ac:spMkLst>
        </pc:spChg>
        <pc:spChg chg="mod">
          <ac:chgData name="ZQGEeky 张强" userId="e101f5870156e8d9" providerId="LiveId" clId="{944B3882-4D04-4AA0-AE49-66B4ED40A840}" dt="2022-08-06T07:33:36.308" v="32" actId="207"/>
          <ac:spMkLst>
            <pc:docMk/>
            <pc:sldMk cId="1467079422" sldId="323"/>
            <ac:spMk id="115" creationId="{0544F9D7-5112-91C6-5D31-3BA2DCAB211B}"/>
          </ac:spMkLst>
        </pc:spChg>
        <pc:spChg chg="mod">
          <ac:chgData name="ZQGEeky 张强" userId="e101f5870156e8d9" providerId="LiveId" clId="{944B3882-4D04-4AA0-AE49-66B4ED40A840}" dt="2022-08-06T07:33:36.308" v="32" actId="207"/>
          <ac:spMkLst>
            <pc:docMk/>
            <pc:sldMk cId="1467079422" sldId="323"/>
            <ac:spMk id="116" creationId="{1B73CEAE-0FF3-93BA-0C70-5EF21C81AD54}"/>
          </ac:spMkLst>
        </pc:spChg>
        <pc:spChg chg="mod">
          <ac:chgData name="ZQGEeky 张强" userId="e101f5870156e8d9" providerId="LiveId" clId="{944B3882-4D04-4AA0-AE49-66B4ED40A840}" dt="2022-08-06T07:33:36.308" v="32" actId="207"/>
          <ac:spMkLst>
            <pc:docMk/>
            <pc:sldMk cId="1467079422" sldId="323"/>
            <ac:spMk id="117" creationId="{759E05C5-60C2-03B3-1D44-18C2996C8AF3}"/>
          </ac:spMkLst>
        </pc:spChg>
        <pc:spChg chg="mod">
          <ac:chgData name="ZQGEeky 张强" userId="e101f5870156e8d9" providerId="LiveId" clId="{944B3882-4D04-4AA0-AE49-66B4ED40A840}" dt="2022-08-06T07:33:36.308" v="32" actId="207"/>
          <ac:spMkLst>
            <pc:docMk/>
            <pc:sldMk cId="1467079422" sldId="323"/>
            <ac:spMk id="118" creationId="{348115D6-A91A-E0EC-FD91-E867613CB32E}"/>
          </ac:spMkLst>
        </pc:spChg>
        <pc:spChg chg="mod">
          <ac:chgData name="ZQGEeky 张强" userId="e101f5870156e8d9" providerId="LiveId" clId="{944B3882-4D04-4AA0-AE49-66B4ED40A840}" dt="2022-08-06T07:33:36.308" v="32" actId="207"/>
          <ac:spMkLst>
            <pc:docMk/>
            <pc:sldMk cId="1467079422" sldId="323"/>
            <ac:spMk id="119" creationId="{64AD0E8E-E395-462A-02C5-21656864582E}"/>
          </ac:spMkLst>
        </pc:spChg>
      </pc:sldChg>
      <pc:sldChg chg="modSp mod">
        <pc:chgData name="ZQGEeky 张强" userId="e101f5870156e8d9" providerId="LiveId" clId="{944B3882-4D04-4AA0-AE49-66B4ED40A840}" dt="2022-08-06T07:32:53.369" v="30" actId="207"/>
        <pc:sldMkLst>
          <pc:docMk/>
          <pc:sldMk cId="507755971" sldId="324"/>
        </pc:sldMkLst>
        <pc:spChg chg="mod">
          <ac:chgData name="ZQGEeky 张强" userId="e101f5870156e8d9" providerId="LiveId" clId="{944B3882-4D04-4AA0-AE49-66B4ED40A840}" dt="2022-08-06T07:32:53.369" v="30" actId="207"/>
          <ac:spMkLst>
            <pc:docMk/>
            <pc:sldMk cId="507755971" sldId="324"/>
            <ac:spMk id="15" creationId="{0A3E772D-0292-69BB-58CE-03ACB49400A0}"/>
          </ac:spMkLst>
        </pc:spChg>
        <pc:spChg chg="mod">
          <ac:chgData name="ZQGEeky 张强" userId="e101f5870156e8d9" providerId="LiveId" clId="{944B3882-4D04-4AA0-AE49-66B4ED40A840}" dt="2022-08-06T07:32:53.369" v="30" actId="207"/>
          <ac:spMkLst>
            <pc:docMk/>
            <pc:sldMk cId="507755971" sldId="324"/>
            <ac:spMk id="73" creationId="{1299FB2D-ADF9-12D2-DA78-C6142BF7029C}"/>
          </ac:spMkLst>
        </pc:spChg>
        <pc:spChg chg="mod">
          <ac:chgData name="ZQGEeky 张强" userId="e101f5870156e8d9" providerId="LiveId" clId="{944B3882-4D04-4AA0-AE49-66B4ED40A840}" dt="2022-08-06T07:32:53.369" v="30" actId="207"/>
          <ac:spMkLst>
            <pc:docMk/>
            <pc:sldMk cId="507755971" sldId="324"/>
            <ac:spMk id="74" creationId="{7DDF798B-B450-6B89-5838-4706E69E87ED}"/>
          </ac:spMkLst>
        </pc:spChg>
      </pc:sldChg>
      <pc:sldChg chg="modSp mod">
        <pc:chgData name="ZQGEeky 张强" userId="e101f5870156e8d9" providerId="LiveId" clId="{944B3882-4D04-4AA0-AE49-66B4ED40A840}" dt="2022-08-06T07:35:26.001" v="41" actId="207"/>
        <pc:sldMkLst>
          <pc:docMk/>
          <pc:sldMk cId="3113231767" sldId="326"/>
        </pc:sldMkLst>
        <pc:spChg chg="mod">
          <ac:chgData name="ZQGEeky 张强" userId="e101f5870156e8d9" providerId="LiveId" clId="{944B3882-4D04-4AA0-AE49-66B4ED40A840}" dt="2022-08-06T07:34:13.607" v="33" actId="207"/>
          <ac:spMkLst>
            <pc:docMk/>
            <pc:sldMk cId="3113231767" sldId="326"/>
            <ac:spMk id="11" creationId="{60A4CBA0-3838-10D6-7EB9-2F623ECB66AA}"/>
          </ac:spMkLst>
        </pc:spChg>
        <pc:spChg chg="mod">
          <ac:chgData name="ZQGEeky 张强" userId="e101f5870156e8d9" providerId="LiveId" clId="{944B3882-4D04-4AA0-AE49-66B4ED40A840}" dt="2022-08-06T07:34:23.737" v="34" actId="207"/>
          <ac:spMkLst>
            <pc:docMk/>
            <pc:sldMk cId="3113231767" sldId="326"/>
            <ac:spMk id="13" creationId="{27F5A588-50F9-8129-0C3A-450EDF0D2D1D}"/>
          </ac:spMkLst>
        </pc:spChg>
        <pc:spChg chg="mod">
          <ac:chgData name="ZQGEeky 张强" userId="e101f5870156e8d9" providerId="LiveId" clId="{944B3882-4D04-4AA0-AE49-66B4ED40A840}" dt="2022-08-06T07:34:53.846" v="37" actId="207"/>
          <ac:spMkLst>
            <pc:docMk/>
            <pc:sldMk cId="3113231767" sldId="326"/>
            <ac:spMk id="14" creationId="{19566FBF-80B3-5AA6-BB4C-86271CCFCA6F}"/>
          </ac:spMkLst>
        </pc:spChg>
        <pc:spChg chg="mod">
          <ac:chgData name="ZQGEeky 张强" userId="e101f5870156e8d9" providerId="LiveId" clId="{944B3882-4D04-4AA0-AE49-66B4ED40A840}" dt="2022-08-06T07:35:21.117" v="40" actId="207"/>
          <ac:spMkLst>
            <pc:docMk/>
            <pc:sldMk cId="3113231767" sldId="326"/>
            <ac:spMk id="21" creationId="{FBD5DA37-DFD1-D2B7-4D40-0F2CF5EBD684}"/>
          </ac:spMkLst>
        </pc:spChg>
        <pc:spChg chg="mod">
          <ac:chgData name="ZQGEeky 张强" userId="e101f5870156e8d9" providerId="LiveId" clId="{944B3882-4D04-4AA0-AE49-66B4ED40A840}" dt="2022-08-06T07:35:10.544" v="38" actId="207"/>
          <ac:spMkLst>
            <pc:docMk/>
            <pc:sldMk cId="3113231767" sldId="326"/>
            <ac:spMk id="22" creationId="{E3C6DC61-2095-821C-88A5-579BBBF7A945}"/>
          </ac:spMkLst>
        </pc:spChg>
        <pc:spChg chg="mod">
          <ac:chgData name="ZQGEeky 张强" userId="e101f5870156e8d9" providerId="LiveId" clId="{944B3882-4D04-4AA0-AE49-66B4ED40A840}" dt="2022-08-06T07:35:26.001" v="41" actId="207"/>
          <ac:spMkLst>
            <pc:docMk/>
            <pc:sldMk cId="3113231767" sldId="326"/>
            <ac:spMk id="46" creationId="{D0A1FD99-A9CA-A98E-43FE-56AEECF7CF78}"/>
          </ac:spMkLst>
        </pc:spChg>
        <pc:spChg chg="mod">
          <ac:chgData name="ZQGEeky 张强" userId="e101f5870156e8d9" providerId="LiveId" clId="{944B3882-4D04-4AA0-AE49-66B4ED40A840}" dt="2022-08-06T07:34:37.032" v="36" actId="207"/>
          <ac:spMkLst>
            <pc:docMk/>
            <pc:sldMk cId="3113231767" sldId="326"/>
            <ac:spMk id="55" creationId="{81D8CFF0-9DFF-284B-B954-130C82D19303}"/>
          </ac:spMkLst>
        </pc:spChg>
        <pc:spChg chg="mod">
          <ac:chgData name="ZQGEeky 张强" userId="e101f5870156e8d9" providerId="LiveId" clId="{944B3882-4D04-4AA0-AE49-66B4ED40A840}" dt="2022-08-06T07:34:37.032" v="36" actId="207"/>
          <ac:spMkLst>
            <pc:docMk/>
            <pc:sldMk cId="3113231767" sldId="326"/>
            <ac:spMk id="56" creationId="{6E8A273A-CBFC-E7B1-B9DB-180A9A09C184}"/>
          </ac:spMkLst>
        </pc:spChg>
        <pc:spChg chg="mod">
          <ac:chgData name="ZQGEeky 张强" userId="e101f5870156e8d9" providerId="LiveId" clId="{944B3882-4D04-4AA0-AE49-66B4ED40A840}" dt="2022-08-06T07:34:37.032" v="36" actId="207"/>
          <ac:spMkLst>
            <pc:docMk/>
            <pc:sldMk cId="3113231767" sldId="326"/>
            <ac:spMk id="57" creationId="{4B466B29-5390-868B-18EE-F648B4A0891D}"/>
          </ac:spMkLst>
        </pc:spChg>
        <pc:spChg chg="mod">
          <ac:chgData name="ZQGEeky 张强" userId="e101f5870156e8d9" providerId="LiveId" clId="{944B3882-4D04-4AA0-AE49-66B4ED40A840}" dt="2022-08-06T07:34:30.822" v="35" actId="207"/>
          <ac:spMkLst>
            <pc:docMk/>
            <pc:sldMk cId="3113231767" sldId="326"/>
            <ac:spMk id="69" creationId="{BAFD9C50-8E01-61DB-A8CE-AEAA1BD1BA6D}"/>
          </ac:spMkLst>
        </pc:spChg>
      </pc:sldChg>
      <pc:sldChg chg="modSp mod">
        <pc:chgData name="ZQGEeky 张强" userId="e101f5870156e8d9" providerId="LiveId" clId="{944B3882-4D04-4AA0-AE49-66B4ED40A840}" dt="2022-08-06T07:57:57.925" v="209" actId="207"/>
        <pc:sldMkLst>
          <pc:docMk/>
          <pc:sldMk cId="1589315616" sldId="328"/>
        </pc:sldMkLst>
        <pc:spChg chg="mod">
          <ac:chgData name="ZQGEeky 张强" userId="e101f5870156e8d9" providerId="LiveId" clId="{944B3882-4D04-4AA0-AE49-66B4ED40A840}" dt="2022-08-06T07:57:57.925" v="209" actId="207"/>
          <ac:spMkLst>
            <pc:docMk/>
            <pc:sldMk cId="1589315616" sldId="328"/>
            <ac:spMk id="17" creationId="{D9466E5C-F885-64C1-2F57-8EB24354F4B8}"/>
          </ac:spMkLst>
        </pc:spChg>
        <pc:spChg chg="mod">
          <ac:chgData name="ZQGEeky 张强" userId="e101f5870156e8d9" providerId="LiveId" clId="{944B3882-4D04-4AA0-AE49-66B4ED40A840}" dt="2022-08-06T07:57:57.925" v="209" actId="207"/>
          <ac:spMkLst>
            <pc:docMk/>
            <pc:sldMk cId="1589315616" sldId="328"/>
            <ac:spMk id="50" creationId="{01560EEE-B362-62E7-78F2-4BC3FB73299A}"/>
          </ac:spMkLst>
        </pc:spChg>
        <pc:spChg chg="mod">
          <ac:chgData name="ZQGEeky 张强" userId="e101f5870156e8d9" providerId="LiveId" clId="{944B3882-4D04-4AA0-AE49-66B4ED40A840}" dt="2022-08-06T07:57:57.925" v="209" actId="207"/>
          <ac:spMkLst>
            <pc:docMk/>
            <pc:sldMk cId="1589315616" sldId="328"/>
            <ac:spMk id="51" creationId="{DCCF6566-0202-9F77-2442-B8E3AED14DC6}"/>
          </ac:spMkLst>
        </pc:spChg>
        <pc:spChg chg="mod">
          <ac:chgData name="ZQGEeky 张强" userId="e101f5870156e8d9" providerId="LiveId" clId="{944B3882-4D04-4AA0-AE49-66B4ED40A840}" dt="2022-08-06T07:57:57.925" v="209" actId="207"/>
          <ac:spMkLst>
            <pc:docMk/>
            <pc:sldMk cId="1589315616" sldId="328"/>
            <ac:spMk id="52" creationId="{D03FEEAA-1648-3645-A585-3A26CC122FAE}"/>
          </ac:spMkLst>
        </pc:spChg>
        <pc:spChg chg="mod">
          <ac:chgData name="ZQGEeky 张强" userId="e101f5870156e8d9" providerId="LiveId" clId="{944B3882-4D04-4AA0-AE49-66B4ED40A840}" dt="2022-08-06T07:57:57.925" v="209" actId="207"/>
          <ac:spMkLst>
            <pc:docMk/>
            <pc:sldMk cId="1589315616" sldId="328"/>
            <ac:spMk id="53" creationId="{C9EEE0C1-B306-140B-DA05-6D93E638AEC3}"/>
          </ac:spMkLst>
        </pc:spChg>
        <pc:spChg chg="mod">
          <ac:chgData name="ZQGEeky 张强" userId="e101f5870156e8d9" providerId="LiveId" clId="{944B3882-4D04-4AA0-AE49-66B4ED40A840}" dt="2022-08-06T07:57:57.925" v="209" actId="207"/>
          <ac:spMkLst>
            <pc:docMk/>
            <pc:sldMk cId="1589315616" sldId="328"/>
            <ac:spMk id="54" creationId="{07D934A7-EF94-D28D-4189-BDE69DBF7F11}"/>
          </ac:spMkLst>
        </pc:spChg>
        <pc:spChg chg="mod">
          <ac:chgData name="ZQGEeky 张强" userId="e101f5870156e8d9" providerId="LiveId" clId="{944B3882-4D04-4AA0-AE49-66B4ED40A840}" dt="2022-08-06T07:57:57.925" v="209" actId="207"/>
          <ac:spMkLst>
            <pc:docMk/>
            <pc:sldMk cId="1589315616" sldId="328"/>
            <ac:spMk id="55" creationId="{FCA38E17-9E5C-DCA2-328A-783A2D765EEA}"/>
          </ac:spMkLst>
        </pc:spChg>
        <pc:spChg chg="mod">
          <ac:chgData name="ZQGEeky 张强" userId="e101f5870156e8d9" providerId="LiveId" clId="{944B3882-4D04-4AA0-AE49-66B4ED40A840}" dt="2022-08-06T07:57:57.925" v="209" actId="207"/>
          <ac:spMkLst>
            <pc:docMk/>
            <pc:sldMk cId="1589315616" sldId="328"/>
            <ac:spMk id="56" creationId="{9C9CDFAE-483E-142C-7A06-A0324D2E6F9F}"/>
          </ac:spMkLst>
        </pc:spChg>
      </pc:sldChg>
      <pc:sldChg chg="modSp mod">
        <pc:chgData name="ZQGEeky 张强" userId="e101f5870156e8d9" providerId="LiveId" clId="{944B3882-4D04-4AA0-AE49-66B4ED40A840}" dt="2022-08-06T07:40:54.092" v="123" actId="207"/>
        <pc:sldMkLst>
          <pc:docMk/>
          <pc:sldMk cId="1270645204" sldId="330"/>
        </pc:sldMkLst>
        <pc:spChg chg="mod">
          <ac:chgData name="ZQGEeky 张强" userId="e101f5870156e8d9" providerId="LiveId" clId="{944B3882-4D04-4AA0-AE49-66B4ED40A840}" dt="2022-08-06T07:40:20.294" v="118" actId="207"/>
          <ac:spMkLst>
            <pc:docMk/>
            <pc:sldMk cId="1270645204" sldId="330"/>
            <ac:spMk id="8" creationId="{0CC920FC-218B-0848-B95D-7E335C0F570F}"/>
          </ac:spMkLst>
        </pc:spChg>
        <pc:spChg chg="mod">
          <ac:chgData name="ZQGEeky 张强" userId="e101f5870156e8d9" providerId="LiveId" clId="{944B3882-4D04-4AA0-AE49-66B4ED40A840}" dt="2022-08-06T07:40:33.275" v="120" actId="207"/>
          <ac:spMkLst>
            <pc:docMk/>
            <pc:sldMk cId="1270645204" sldId="330"/>
            <ac:spMk id="12" creationId="{EB8D453D-74AB-5709-A62C-51B4A1CE9133}"/>
          </ac:spMkLst>
        </pc:spChg>
        <pc:spChg chg="mod">
          <ac:chgData name="ZQGEeky 张强" userId="e101f5870156e8d9" providerId="LiveId" clId="{944B3882-4D04-4AA0-AE49-66B4ED40A840}" dt="2022-08-06T07:40:25.057" v="119" actId="207"/>
          <ac:spMkLst>
            <pc:docMk/>
            <pc:sldMk cId="1270645204" sldId="330"/>
            <ac:spMk id="13" creationId="{1D993791-ED0D-9A28-5E2D-0B5D0274D79E}"/>
          </ac:spMkLst>
        </pc:spChg>
        <pc:spChg chg="mod">
          <ac:chgData name="ZQGEeky 张强" userId="e101f5870156e8d9" providerId="LiveId" clId="{944B3882-4D04-4AA0-AE49-66B4ED40A840}" dt="2022-08-06T07:40:54.092" v="123" actId="207"/>
          <ac:spMkLst>
            <pc:docMk/>
            <pc:sldMk cId="1270645204" sldId="330"/>
            <ac:spMk id="23" creationId="{2BC2B16D-2BE7-090A-667A-F6E77A837553}"/>
          </ac:spMkLst>
        </pc:spChg>
        <pc:spChg chg="mod">
          <ac:chgData name="ZQGEeky 张强" userId="e101f5870156e8d9" providerId="LiveId" clId="{944B3882-4D04-4AA0-AE49-66B4ED40A840}" dt="2022-08-06T07:40:48.470" v="122" actId="207"/>
          <ac:spMkLst>
            <pc:docMk/>
            <pc:sldMk cId="1270645204" sldId="330"/>
            <ac:spMk id="33" creationId="{2EF93A94-99CC-0DB0-AFE5-1C065210E36F}"/>
          </ac:spMkLst>
        </pc:spChg>
        <pc:spChg chg="mod">
          <ac:chgData name="ZQGEeky 张强" userId="e101f5870156e8d9" providerId="LiveId" clId="{944B3882-4D04-4AA0-AE49-66B4ED40A840}" dt="2022-08-06T07:40:42.784" v="121" actId="207"/>
          <ac:spMkLst>
            <pc:docMk/>
            <pc:sldMk cId="1270645204" sldId="330"/>
            <ac:spMk id="36" creationId="{EB7642B8-BDFF-DE40-69E0-4C09EFA40FED}"/>
          </ac:spMkLst>
        </pc:spChg>
        <pc:spChg chg="mod">
          <ac:chgData name="ZQGEeky 张强" userId="e101f5870156e8d9" providerId="LiveId" clId="{944B3882-4D04-4AA0-AE49-66B4ED40A840}" dt="2022-08-06T07:40:33.275" v="120" actId="207"/>
          <ac:spMkLst>
            <pc:docMk/>
            <pc:sldMk cId="1270645204" sldId="330"/>
            <ac:spMk id="40" creationId="{D872AB96-4626-BD27-F773-B77D73DF99CC}"/>
          </ac:spMkLst>
        </pc:spChg>
        <pc:spChg chg="mod">
          <ac:chgData name="ZQGEeky 张强" userId="e101f5870156e8d9" providerId="LiveId" clId="{944B3882-4D04-4AA0-AE49-66B4ED40A840}" dt="2022-08-06T07:40:33.275" v="120" actId="207"/>
          <ac:spMkLst>
            <pc:docMk/>
            <pc:sldMk cId="1270645204" sldId="330"/>
            <ac:spMk id="41" creationId="{7C1EBF89-8BCF-6ED0-B0D7-E325E4E1AC48}"/>
          </ac:spMkLst>
        </pc:spChg>
      </pc:sldChg>
      <pc:sldChg chg="addSp delSp modSp mod">
        <pc:chgData name="ZQGEeky 张强" userId="e101f5870156e8d9" providerId="LiveId" clId="{944B3882-4D04-4AA0-AE49-66B4ED40A840}" dt="2022-08-06T07:37:45.352" v="112" actId="478"/>
        <pc:sldMkLst>
          <pc:docMk/>
          <pc:sldMk cId="2886967763" sldId="331"/>
        </pc:sldMkLst>
        <pc:spChg chg="mod">
          <ac:chgData name="ZQGEeky 张强" userId="e101f5870156e8d9" providerId="LiveId" clId="{944B3882-4D04-4AA0-AE49-66B4ED40A840}" dt="2022-08-06T07:36:39.828" v="50" actId="164"/>
          <ac:spMkLst>
            <pc:docMk/>
            <pc:sldMk cId="2886967763" sldId="331"/>
            <ac:spMk id="9" creationId="{A5C4461F-645F-89FC-C858-6A7F9572B9D3}"/>
          </ac:spMkLst>
        </pc:spChg>
        <pc:spChg chg="mod">
          <ac:chgData name="ZQGEeky 张强" userId="e101f5870156e8d9" providerId="LiveId" clId="{944B3882-4D04-4AA0-AE49-66B4ED40A840}" dt="2022-08-06T07:36:39.828" v="50" actId="164"/>
          <ac:spMkLst>
            <pc:docMk/>
            <pc:sldMk cId="2886967763" sldId="331"/>
            <ac:spMk id="11" creationId="{94D59B7E-2FD9-4F54-5EDA-0D92A8431A24}"/>
          </ac:spMkLst>
        </pc:spChg>
        <pc:spChg chg="mod">
          <ac:chgData name="ZQGEeky 张强" userId="e101f5870156e8d9" providerId="LiveId" clId="{944B3882-4D04-4AA0-AE49-66B4ED40A840}" dt="2022-08-06T07:36:39.828" v="50" actId="164"/>
          <ac:spMkLst>
            <pc:docMk/>
            <pc:sldMk cId="2886967763" sldId="331"/>
            <ac:spMk id="12" creationId="{B841FE5A-A23B-EE17-E6F3-8A32E624422B}"/>
          </ac:spMkLst>
        </pc:spChg>
        <pc:spChg chg="mod">
          <ac:chgData name="ZQGEeky 张强" userId="e101f5870156e8d9" providerId="LiveId" clId="{944B3882-4D04-4AA0-AE49-66B4ED40A840}" dt="2022-08-06T07:36:39.828" v="50" actId="164"/>
          <ac:spMkLst>
            <pc:docMk/>
            <pc:sldMk cId="2886967763" sldId="331"/>
            <ac:spMk id="13" creationId="{F7619BA9-33D5-4619-F4AE-6A7AA70ADCCC}"/>
          </ac:spMkLst>
        </pc:spChg>
        <pc:spChg chg="mod">
          <ac:chgData name="ZQGEeky 张强" userId="e101f5870156e8d9" providerId="LiveId" clId="{944B3882-4D04-4AA0-AE49-66B4ED40A840}" dt="2022-08-06T07:36:39.828" v="50" actId="164"/>
          <ac:spMkLst>
            <pc:docMk/>
            <pc:sldMk cId="2886967763" sldId="331"/>
            <ac:spMk id="14" creationId="{E8205120-6638-4A55-BC0D-52EF0D56789B}"/>
          </ac:spMkLst>
        </pc:spChg>
        <pc:spChg chg="del mod">
          <ac:chgData name="ZQGEeky 张强" userId="e101f5870156e8d9" providerId="LiveId" clId="{944B3882-4D04-4AA0-AE49-66B4ED40A840}" dt="2022-08-06T07:36:37.759" v="49" actId="478"/>
          <ac:spMkLst>
            <pc:docMk/>
            <pc:sldMk cId="2886967763" sldId="331"/>
            <ac:spMk id="15" creationId="{456E2AE8-FF34-A3A7-0A68-154469FBDB7E}"/>
          </ac:spMkLst>
        </pc:spChg>
        <pc:spChg chg="del mod">
          <ac:chgData name="ZQGEeky 张强" userId="e101f5870156e8d9" providerId="LiveId" clId="{944B3882-4D04-4AA0-AE49-66B4ED40A840}" dt="2022-08-06T07:36:37.759" v="49" actId="478"/>
          <ac:spMkLst>
            <pc:docMk/>
            <pc:sldMk cId="2886967763" sldId="331"/>
            <ac:spMk id="16" creationId="{6FC85145-8754-AA67-81E9-7F980FF2CE50}"/>
          </ac:spMkLst>
        </pc:spChg>
        <pc:spChg chg="del mod">
          <ac:chgData name="ZQGEeky 张强" userId="e101f5870156e8d9" providerId="LiveId" clId="{944B3882-4D04-4AA0-AE49-66B4ED40A840}" dt="2022-08-06T07:36:37.759" v="49" actId="478"/>
          <ac:spMkLst>
            <pc:docMk/>
            <pc:sldMk cId="2886967763" sldId="331"/>
            <ac:spMk id="17" creationId="{102BD3CC-C5CF-25B8-5236-5C3F62FE8F36}"/>
          </ac:spMkLst>
        </pc:spChg>
        <pc:spChg chg="mod">
          <ac:chgData name="ZQGEeky 张强" userId="e101f5870156e8d9" providerId="LiveId" clId="{944B3882-4D04-4AA0-AE49-66B4ED40A840}" dt="2022-08-06T07:35:54.530" v="44" actId="207"/>
          <ac:spMkLst>
            <pc:docMk/>
            <pc:sldMk cId="2886967763" sldId="331"/>
            <ac:spMk id="18" creationId="{8D11D427-34D6-DFE3-870E-2BBBE4EEFCFC}"/>
          </ac:spMkLst>
        </pc:spChg>
        <pc:spChg chg="del mod">
          <ac:chgData name="ZQGEeky 张强" userId="e101f5870156e8d9" providerId="LiveId" clId="{944B3882-4D04-4AA0-AE49-66B4ED40A840}" dt="2022-08-06T07:36:37.759" v="49" actId="478"/>
          <ac:spMkLst>
            <pc:docMk/>
            <pc:sldMk cId="2886967763" sldId="331"/>
            <ac:spMk id="19" creationId="{3FD7697D-07F3-403D-BC23-B165F041C0D0}"/>
          </ac:spMkLst>
        </pc:spChg>
        <pc:spChg chg="del mod">
          <ac:chgData name="ZQGEeky 张强" userId="e101f5870156e8d9" providerId="LiveId" clId="{944B3882-4D04-4AA0-AE49-66B4ED40A840}" dt="2022-08-06T07:36:37.759" v="49" actId="478"/>
          <ac:spMkLst>
            <pc:docMk/>
            <pc:sldMk cId="2886967763" sldId="331"/>
            <ac:spMk id="20" creationId="{71D10B11-7814-2A15-7012-39C1E629082D}"/>
          </ac:spMkLst>
        </pc:spChg>
        <pc:spChg chg="del mod">
          <ac:chgData name="ZQGEeky 张强" userId="e101f5870156e8d9" providerId="LiveId" clId="{944B3882-4D04-4AA0-AE49-66B4ED40A840}" dt="2022-08-06T07:36:37.759" v="49" actId="478"/>
          <ac:spMkLst>
            <pc:docMk/>
            <pc:sldMk cId="2886967763" sldId="331"/>
            <ac:spMk id="21" creationId="{D84EB9FD-E279-96AD-6CC6-D7307996EE6F}"/>
          </ac:spMkLst>
        </pc:spChg>
        <pc:spChg chg="del mod">
          <ac:chgData name="ZQGEeky 张强" userId="e101f5870156e8d9" providerId="LiveId" clId="{944B3882-4D04-4AA0-AE49-66B4ED40A840}" dt="2022-08-06T07:36:37.759" v="49" actId="478"/>
          <ac:spMkLst>
            <pc:docMk/>
            <pc:sldMk cId="2886967763" sldId="331"/>
            <ac:spMk id="22" creationId="{E70CEE97-E36B-2223-DE9F-70AA638EE6E8}"/>
          </ac:spMkLst>
        </pc:spChg>
        <pc:spChg chg="mod">
          <ac:chgData name="ZQGEeky 张强" userId="e101f5870156e8d9" providerId="LiveId" clId="{944B3882-4D04-4AA0-AE49-66B4ED40A840}" dt="2022-08-06T07:35:54.530" v="44" actId="207"/>
          <ac:spMkLst>
            <pc:docMk/>
            <pc:sldMk cId="2886967763" sldId="331"/>
            <ac:spMk id="43" creationId="{43801DFD-132E-60D1-7003-6436BEF50E55}"/>
          </ac:spMkLst>
        </pc:spChg>
        <pc:spChg chg="mod">
          <ac:chgData name="ZQGEeky 张强" userId="e101f5870156e8d9" providerId="LiveId" clId="{944B3882-4D04-4AA0-AE49-66B4ED40A840}" dt="2022-08-06T07:35:54.530" v="44" actId="207"/>
          <ac:spMkLst>
            <pc:docMk/>
            <pc:sldMk cId="2886967763" sldId="331"/>
            <ac:spMk id="49" creationId="{FEC4AF41-A387-7EE1-AF82-200661C1D16F}"/>
          </ac:spMkLst>
        </pc:spChg>
        <pc:spChg chg="mod">
          <ac:chgData name="ZQGEeky 张强" userId="e101f5870156e8d9" providerId="LiveId" clId="{944B3882-4D04-4AA0-AE49-66B4ED40A840}" dt="2022-08-06T07:37:10.161" v="66"/>
          <ac:spMkLst>
            <pc:docMk/>
            <pc:sldMk cId="2886967763" sldId="331"/>
            <ac:spMk id="51" creationId="{36B99F8B-28F4-EA63-1420-AA01EF8A6E78}"/>
          </ac:spMkLst>
        </pc:spChg>
        <pc:spChg chg="mod">
          <ac:chgData name="ZQGEeky 张强" userId="e101f5870156e8d9" providerId="LiveId" clId="{944B3882-4D04-4AA0-AE49-66B4ED40A840}" dt="2022-08-06T07:37:10.161" v="66"/>
          <ac:spMkLst>
            <pc:docMk/>
            <pc:sldMk cId="2886967763" sldId="331"/>
            <ac:spMk id="52" creationId="{1192E0C1-2693-70DE-1B6F-98A0545C39A9}"/>
          </ac:spMkLst>
        </pc:spChg>
        <pc:spChg chg="mod">
          <ac:chgData name="ZQGEeky 张强" userId="e101f5870156e8d9" providerId="LiveId" clId="{944B3882-4D04-4AA0-AE49-66B4ED40A840}" dt="2022-08-06T07:37:10.161" v="66"/>
          <ac:spMkLst>
            <pc:docMk/>
            <pc:sldMk cId="2886967763" sldId="331"/>
            <ac:spMk id="53" creationId="{FC603A2F-B791-3B4C-A2DA-A2FF8DC82871}"/>
          </ac:spMkLst>
        </pc:spChg>
        <pc:spChg chg="mod">
          <ac:chgData name="ZQGEeky 张强" userId="e101f5870156e8d9" providerId="LiveId" clId="{944B3882-4D04-4AA0-AE49-66B4ED40A840}" dt="2022-08-06T07:37:10.161" v="66"/>
          <ac:spMkLst>
            <pc:docMk/>
            <pc:sldMk cId="2886967763" sldId="331"/>
            <ac:spMk id="54" creationId="{6BFD979B-592F-B5A6-BB83-3BE6C9D00BC9}"/>
          </ac:spMkLst>
        </pc:spChg>
        <pc:spChg chg="mod">
          <ac:chgData name="ZQGEeky 张强" userId="e101f5870156e8d9" providerId="LiveId" clId="{944B3882-4D04-4AA0-AE49-66B4ED40A840}" dt="2022-08-06T07:37:10.161" v="66"/>
          <ac:spMkLst>
            <pc:docMk/>
            <pc:sldMk cId="2886967763" sldId="331"/>
            <ac:spMk id="55" creationId="{DF991350-CBD7-9A97-1783-DD60BBB430A0}"/>
          </ac:spMkLst>
        </pc:spChg>
        <pc:spChg chg="mod">
          <ac:chgData name="ZQGEeky 张强" userId="e101f5870156e8d9" providerId="LiveId" clId="{944B3882-4D04-4AA0-AE49-66B4ED40A840}" dt="2022-08-06T07:37:21.742" v="77"/>
          <ac:spMkLst>
            <pc:docMk/>
            <pc:sldMk cId="2886967763" sldId="331"/>
            <ac:spMk id="57" creationId="{09DE479C-245D-DEE5-4823-A793A86CE8A6}"/>
          </ac:spMkLst>
        </pc:spChg>
        <pc:spChg chg="mod">
          <ac:chgData name="ZQGEeky 张强" userId="e101f5870156e8d9" providerId="LiveId" clId="{944B3882-4D04-4AA0-AE49-66B4ED40A840}" dt="2022-08-06T07:35:54.530" v="44" actId="207"/>
          <ac:spMkLst>
            <pc:docMk/>
            <pc:sldMk cId="2886967763" sldId="331"/>
            <ac:spMk id="58" creationId="{3E3A82FF-227F-0F0F-3F7E-494C5DDCD9E0}"/>
          </ac:spMkLst>
        </pc:spChg>
        <pc:spChg chg="mod">
          <ac:chgData name="ZQGEeky 张强" userId="e101f5870156e8d9" providerId="LiveId" clId="{944B3882-4D04-4AA0-AE49-66B4ED40A840}" dt="2022-08-06T07:36:54.229" v="55" actId="1076"/>
          <ac:spMkLst>
            <pc:docMk/>
            <pc:sldMk cId="2886967763" sldId="331"/>
            <ac:spMk id="60" creationId="{67ED4497-623B-723C-481E-6FABDF21C9CB}"/>
          </ac:spMkLst>
        </pc:spChg>
        <pc:spChg chg="mod">
          <ac:chgData name="ZQGEeky 张强" userId="e101f5870156e8d9" providerId="LiveId" clId="{944B3882-4D04-4AA0-AE49-66B4ED40A840}" dt="2022-08-06T07:37:21.742" v="77"/>
          <ac:spMkLst>
            <pc:docMk/>
            <pc:sldMk cId="2886967763" sldId="331"/>
            <ac:spMk id="62" creationId="{8D937B85-6720-A322-744B-598C2F949F93}"/>
          </ac:spMkLst>
        </pc:spChg>
        <pc:spChg chg="mod">
          <ac:chgData name="ZQGEeky 张强" userId="e101f5870156e8d9" providerId="LiveId" clId="{944B3882-4D04-4AA0-AE49-66B4ED40A840}" dt="2022-08-06T07:37:21.742" v="77"/>
          <ac:spMkLst>
            <pc:docMk/>
            <pc:sldMk cId="2886967763" sldId="331"/>
            <ac:spMk id="63" creationId="{2748749C-C124-4AA1-5686-27FBF63BE46A}"/>
          </ac:spMkLst>
        </pc:spChg>
        <pc:spChg chg="mod">
          <ac:chgData name="ZQGEeky 张强" userId="e101f5870156e8d9" providerId="LiveId" clId="{944B3882-4D04-4AA0-AE49-66B4ED40A840}" dt="2022-08-06T07:37:21.742" v="77"/>
          <ac:spMkLst>
            <pc:docMk/>
            <pc:sldMk cId="2886967763" sldId="331"/>
            <ac:spMk id="64" creationId="{45A2211F-A8D0-DBD0-6FDC-1D2CFCBA2C2C}"/>
          </ac:spMkLst>
        </pc:spChg>
        <pc:spChg chg="mod">
          <ac:chgData name="ZQGEeky 张强" userId="e101f5870156e8d9" providerId="LiveId" clId="{944B3882-4D04-4AA0-AE49-66B4ED40A840}" dt="2022-08-06T07:37:21.742" v="77"/>
          <ac:spMkLst>
            <pc:docMk/>
            <pc:sldMk cId="2886967763" sldId="331"/>
            <ac:spMk id="65" creationId="{F0E94B45-C22B-A310-2225-E80B46E4F6D0}"/>
          </ac:spMkLst>
        </pc:spChg>
        <pc:grpChg chg="del mod">
          <ac:chgData name="ZQGEeky 张强" userId="e101f5870156e8d9" providerId="LiveId" clId="{944B3882-4D04-4AA0-AE49-66B4ED40A840}" dt="2022-08-06T07:36:32.911" v="48" actId="27803"/>
          <ac:grpSpMkLst>
            <pc:docMk/>
            <pc:sldMk cId="2886967763" sldId="331"/>
            <ac:grpSpMk id="8" creationId="{C14C8311-8181-4227-140D-9DEBD9E65222}"/>
          </ac:grpSpMkLst>
        </pc:grpChg>
        <pc:grpChg chg="add mod">
          <ac:chgData name="ZQGEeky 张强" userId="e101f5870156e8d9" providerId="LiveId" clId="{944B3882-4D04-4AA0-AE49-66B4ED40A840}" dt="2022-08-06T07:37:07.729" v="65" actId="1038"/>
          <ac:grpSpMkLst>
            <pc:docMk/>
            <pc:sldMk cId="2886967763" sldId="331"/>
            <ac:grpSpMk id="23" creationId="{4931D37D-133D-4304-1394-9825E243F612}"/>
          </ac:grpSpMkLst>
        </pc:grpChg>
        <pc:grpChg chg="add mod">
          <ac:chgData name="ZQGEeky 张强" userId="e101f5870156e8d9" providerId="LiveId" clId="{944B3882-4D04-4AA0-AE49-66B4ED40A840}" dt="2022-08-06T07:37:20.214" v="76" actId="1036"/>
          <ac:grpSpMkLst>
            <pc:docMk/>
            <pc:sldMk cId="2886967763" sldId="331"/>
            <ac:grpSpMk id="50" creationId="{6A7F94A3-423E-F7AD-953A-65E0C36DCAFC}"/>
          </ac:grpSpMkLst>
        </pc:grpChg>
        <pc:grpChg chg="add mod">
          <ac:chgData name="ZQGEeky 张强" userId="e101f5870156e8d9" providerId="LiveId" clId="{944B3882-4D04-4AA0-AE49-66B4ED40A840}" dt="2022-08-06T07:37:27.818" v="111" actId="1035"/>
          <ac:grpSpMkLst>
            <pc:docMk/>
            <pc:sldMk cId="2886967763" sldId="331"/>
            <ac:grpSpMk id="56" creationId="{22F77713-31FF-E6BA-363C-3733B8BAC784}"/>
          </ac:grpSpMkLst>
        </pc:grpChg>
        <pc:picChg chg="add del mod">
          <ac:chgData name="ZQGEeky 张强" userId="e101f5870156e8d9" providerId="LiveId" clId="{944B3882-4D04-4AA0-AE49-66B4ED40A840}" dt="2022-08-06T07:36:32.911" v="48" actId="27803"/>
          <ac:picMkLst>
            <pc:docMk/>
            <pc:sldMk cId="2886967763" sldId="331"/>
            <ac:picMk id="7" creationId="{84E14C9E-5D39-4498-C287-7740E78A88E6}"/>
          </ac:picMkLst>
        </pc:picChg>
        <pc:picChg chg="del">
          <ac:chgData name="ZQGEeky 张强" userId="e101f5870156e8d9" providerId="LiveId" clId="{944B3882-4D04-4AA0-AE49-66B4ED40A840}" dt="2022-08-06T07:37:45.352" v="112" actId="478"/>
          <ac:picMkLst>
            <pc:docMk/>
            <pc:sldMk cId="2886967763" sldId="331"/>
            <ac:picMk id="24" creationId="{A9B1414C-37F8-8374-BEA0-2C7AF267AEAD}"/>
          </ac:picMkLst>
        </pc:picChg>
        <pc:picChg chg="del">
          <ac:chgData name="ZQGEeky 张强" userId="e101f5870156e8d9" providerId="LiveId" clId="{944B3882-4D04-4AA0-AE49-66B4ED40A840}" dt="2022-08-06T07:37:45.352" v="112" actId="478"/>
          <ac:picMkLst>
            <pc:docMk/>
            <pc:sldMk cId="2886967763" sldId="331"/>
            <ac:picMk id="80" creationId="{05A704C6-C1EC-3B49-3200-6FFD818DA7CC}"/>
          </ac:picMkLst>
        </pc:picChg>
        <pc:picChg chg="del">
          <ac:chgData name="ZQGEeky 张强" userId="e101f5870156e8d9" providerId="LiveId" clId="{944B3882-4D04-4AA0-AE49-66B4ED40A840}" dt="2022-08-06T07:37:45.352" v="112" actId="478"/>
          <ac:picMkLst>
            <pc:docMk/>
            <pc:sldMk cId="2886967763" sldId="331"/>
            <ac:picMk id="81" creationId="{A989B6DF-4CA1-0B5F-F6BC-F05D0DD59441}"/>
          </ac:picMkLst>
        </pc:picChg>
      </pc:sldChg>
      <pc:sldChg chg="modSp mod">
        <pc:chgData name="ZQGEeky 张强" userId="e101f5870156e8d9" providerId="LiveId" clId="{944B3882-4D04-4AA0-AE49-66B4ED40A840}" dt="2022-08-06T07:43:10.666" v="137" actId="207"/>
        <pc:sldMkLst>
          <pc:docMk/>
          <pc:sldMk cId="1915697976" sldId="333"/>
        </pc:sldMkLst>
        <pc:spChg chg="mod">
          <ac:chgData name="ZQGEeky 张强" userId="e101f5870156e8d9" providerId="LiveId" clId="{944B3882-4D04-4AA0-AE49-66B4ED40A840}" dt="2022-08-06T07:43:10.666" v="137" actId="207"/>
          <ac:spMkLst>
            <pc:docMk/>
            <pc:sldMk cId="1915697976" sldId="333"/>
            <ac:spMk id="11" creationId="{C5DB5C99-4D90-BEDD-BDEA-A94539D6C274}"/>
          </ac:spMkLst>
        </pc:spChg>
        <pc:spChg chg="mod">
          <ac:chgData name="ZQGEeky 张强" userId="e101f5870156e8d9" providerId="LiveId" clId="{944B3882-4D04-4AA0-AE49-66B4ED40A840}" dt="2022-08-06T07:42:29.500" v="128" actId="207"/>
          <ac:spMkLst>
            <pc:docMk/>
            <pc:sldMk cId="1915697976" sldId="333"/>
            <ac:spMk id="14" creationId="{D9C17579-DAC8-0A3D-5325-7B3A9C3E4B6D}"/>
          </ac:spMkLst>
        </pc:spChg>
        <pc:spChg chg="mod">
          <ac:chgData name="ZQGEeky 张强" userId="e101f5870156e8d9" providerId="LiveId" clId="{944B3882-4D04-4AA0-AE49-66B4ED40A840}" dt="2022-08-06T07:42:26.458" v="127" actId="207"/>
          <ac:spMkLst>
            <pc:docMk/>
            <pc:sldMk cId="1915697976" sldId="333"/>
            <ac:spMk id="15" creationId="{FF7CAC93-4297-2B0C-BFA5-B29A3F61D48C}"/>
          </ac:spMkLst>
        </pc:spChg>
        <pc:spChg chg="mod">
          <ac:chgData name="ZQGEeky 张强" userId="e101f5870156e8d9" providerId="LiveId" clId="{944B3882-4D04-4AA0-AE49-66B4ED40A840}" dt="2022-08-06T07:42:22.553" v="126" actId="207"/>
          <ac:spMkLst>
            <pc:docMk/>
            <pc:sldMk cId="1915697976" sldId="333"/>
            <ac:spMk id="16" creationId="{D47C6D72-216A-D9E4-82F2-DDD6E48B6A8D}"/>
          </ac:spMkLst>
        </pc:spChg>
        <pc:spChg chg="mod">
          <ac:chgData name="ZQGEeky 张强" userId="e101f5870156e8d9" providerId="LiveId" clId="{944B3882-4D04-4AA0-AE49-66B4ED40A840}" dt="2022-08-06T07:43:05.419" v="136" actId="207"/>
          <ac:spMkLst>
            <pc:docMk/>
            <pc:sldMk cId="1915697976" sldId="333"/>
            <ac:spMk id="22" creationId="{33E1E3F4-F55F-8C48-81A4-F1AC5C755B0F}"/>
          </ac:spMkLst>
        </pc:spChg>
        <pc:spChg chg="mod">
          <ac:chgData name="ZQGEeky 张强" userId="e101f5870156e8d9" providerId="LiveId" clId="{944B3882-4D04-4AA0-AE49-66B4ED40A840}" dt="2022-08-06T07:42:40.661" v="131" actId="207"/>
          <ac:spMkLst>
            <pc:docMk/>
            <pc:sldMk cId="1915697976" sldId="333"/>
            <ac:spMk id="25" creationId="{7FAB49E8-4BE1-C4A7-07C8-40EEC480409C}"/>
          </ac:spMkLst>
        </pc:spChg>
        <pc:spChg chg="mod">
          <ac:chgData name="ZQGEeky 张强" userId="e101f5870156e8d9" providerId="LiveId" clId="{944B3882-4D04-4AA0-AE49-66B4ED40A840}" dt="2022-08-06T07:42:37.198" v="130" actId="207"/>
          <ac:spMkLst>
            <pc:docMk/>
            <pc:sldMk cId="1915697976" sldId="333"/>
            <ac:spMk id="26" creationId="{F0A78BDA-7ACD-CEC5-9BA7-9232643593F4}"/>
          </ac:spMkLst>
        </pc:spChg>
        <pc:spChg chg="mod">
          <ac:chgData name="ZQGEeky 张强" userId="e101f5870156e8d9" providerId="LiveId" clId="{944B3882-4D04-4AA0-AE49-66B4ED40A840}" dt="2022-08-06T07:42:33.915" v="129" actId="207"/>
          <ac:spMkLst>
            <pc:docMk/>
            <pc:sldMk cId="1915697976" sldId="333"/>
            <ac:spMk id="27" creationId="{DB687B84-42BB-F55D-67B0-53A0AA2161E0}"/>
          </ac:spMkLst>
        </pc:spChg>
        <pc:spChg chg="mod">
          <ac:chgData name="ZQGEeky 张强" userId="e101f5870156e8d9" providerId="LiveId" clId="{944B3882-4D04-4AA0-AE49-66B4ED40A840}" dt="2022-08-06T07:42:59.900" v="135" actId="207"/>
          <ac:spMkLst>
            <pc:docMk/>
            <pc:sldMk cId="1915697976" sldId="333"/>
            <ac:spMk id="33" creationId="{7AF0C252-A64A-01F2-0EE9-CA8A702DEE58}"/>
          </ac:spMkLst>
        </pc:spChg>
        <pc:spChg chg="mod">
          <ac:chgData name="ZQGEeky 张强" userId="e101f5870156e8d9" providerId="LiveId" clId="{944B3882-4D04-4AA0-AE49-66B4ED40A840}" dt="2022-08-06T07:42:53.563" v="134" actId="207"/>
          <ac:spMkLst>
            <pc:docMk/>
            <pc:sldMk cId="1915697976" sldId="333"/>
            <ac:spMk id="36" creationId="{C453CE84-85B9-B1AA-E01A-D4428A1ECF1E}"/>
          </ac:spMkLst>
        </pc:spChg>
        <pc:spChg chg="mod">
          <ac:chgData name="ZQGEeky 张强" userId="e101f5870156e8d9" providerId="LiveId" clId="{944B3882-4D04-4AA0-AE49-66B4ED40A840}" dt="2022-08-06T07:42:50.523" v="133" actId="207"/>
          <ac:spMkLst>
            <pc:docMk/>
            <pc:sldMk cId="1915697976" sldId="333"/>
            <ac:spMk id="37" creationId="{B60B248F-96CB-3D5D-04DE-98D48E29937A}"/>
          </ac:spMkLst>
        </pc:spChg>
        <pc:spChg chg="mod">
          <ac:chgData name="ZQGEeky 张强" userId="e101f5870156e8d9" providerId="LiveId" clId="{944B3882-4D04-4AA0-AE49-66B4ED40A840}" dt="2022-08-06T07:42:47.157" v="132" actId="207"/>
          <ac:spMkLst>
            <pc:docMk/>
            <pc:sldMk cId="1915697976" sldId="333"/>
            <ac:spMk id="38" creationId="{908B5D9E-23F4-F053-D886-D4FDAC6BFA85}"/>
          </ac:spMkLst>
        </pc:spChg>
      </pc:sldChg>
      <pc:sldMasterChg chg="modSldLayout">
        <pc:chgData name="ZQGEeky 张强" userId="e101f5870156e8d9" providerId="LiveId" clId="{944B3882-4D04-4AA0-AE49-66B4ED40A840}" dt="2022-08-06T07:51:18.975" v="177" actId="1076"/>
        <pc:sldMasterMkLst>
          <pc:docMk/>
          <pc:sldMasterMk cId="54242849" sldId="2147483648"/>
        </pc:sldMasterMkLst>
        <pc:sldLayoutChg chg="modSp mod">
          <pc:chgData name="ZQGEeky 张强" userId="e101f5870156e8d9" providerId="LiveId" clId="{944B3882-4D04-4AA0-AE49-66B4ED40A840}" dt="2022-08-06T07:51:18.975" v="177" actId="1076"/>
          <pc:sldLayoutMkLst>
            <pc:docMk/>
            <pc:sldMasterMk cId="54242849" sldId="2147483648"/>
            <pc:sldLayoutMk cId="2621338179" sldId="2147483649"/>
          </pc:sldLayoutMkLst>
          <pc:spChg chg="mod">
            <ac:chgData name="ZQGEeky 张强" userId="e101f5870156e8d9" providerId="LiveId" clId="{944B3882-4D04-4AA0-AE49-66B4ED40A840}" dt="2022-08-06T07:51:18.975" v="177" actId="1076"/>
            <ac:spMkLst>
              <pc:docMk/>
              <pc:sldMasterMk cId="54242849" sldId="2147483648"/>
              <pc:sldLayoutMk cId="2621338179" sldId="2147483649"/>
              <ac:spMk id="2" creationId="{258729D5-AA1F-F480-5908-8FA299E25AE9}"/>
            </ac:spMkLst>
          </pc:spChg>
        </pc:sldLayoutChg>
        <pc:sldLayoutChg chg="modSp mod">
          <pc:chgData name="ZQGEeky 张强" userId="e101f5870156e8d9" providerId="LiveId" clId="{944B3882-4D04-4AA0-AE49-66B4ED40A840}" dt="2022-08-06T07:23:22.561" v="1" actId="1076"/>
          <pc:sldLayoutMkLst>
            <pc:docMk/>
            <pc:sldMasterMk cId="54242849" sldId="2147483648"/>
            <pc:sldLayoutMk cId="1276743163" sldId="2147483666"/>
          </pc:sldLayoutMkLst>
          <pc:spChg chg="mod">
            <ac:chgData name="ZQGEeky 张强" userId="e101f5870156e8d9" providerId="LiveId" clId="{944B3882-4D04-4AA0-AE49-66B4ED40A840}" dt="2022-08-06T07:23:22.561" v="1" actId="1076"/>
            <ac:spMkLst>
              <pc:docMk/>
              <pc:sldMasterMk cId="54242849" sldId="2147483648"/>
              <pc:sldLayoutMk cId="1276743163" sldId="2147483666"/>
              <ac:spMk id="3" creationId="{C99C8536-103B-A6AF-E162-963A69444A94}"/>
            </ac:spMkLst>
          </pc:spChg>
        </pc:sldLayoutChg>
      </pc:sldMasterChg>
    </pc:docChg>
  </pc:docChgLst>
  <pc:docChgLst>
    <pc:chgData name="Zeeky 张强" userId="e101f5870156e8d9" providerId="LiveId" clId="{EED457CC-F0ED-455C-BED1-7CF67C7FF6DE}"/>
    <pc:docChg chg="modSld">
      <pc:chgData name="Zeeky 张强" userId="e101f5870156e8d9" providerId="LiveId" clId="{EED457CC-F0ED-455C-BED1-7CF67C7FF6DE}" dt="2022-08-15T14:48:10.636" v="13" actId="20577"/>
      <pc:docMkLst>
        <pc:docMk/>
      </pc:docMkLst>
      <pc:sldChg chg="modSp mod">
        <pc:chgData name="Zeeky 张强" userId="e101f5870156e8d9" providerId="LiveId" clId="{EED457CC-F0ED-455C-BED1-7CF67C7FF6DE}" dt="2022-08-15T14:48:10.636" v="13" actId="20577"/>
        <pc:sldMkLst>
          <pc:docMk/>
          <pc:sldMk cId="1618918640" sldId="334"/>
        </pc:sldMkLst>
        <pc:spChg chg="mod">
          <ac:chgData name="Zeeky 张强" userId="e101f5870156e8d9" providerId="LiveId" clId="{EED457CC-F0ED-455C-BED1-7CF67C7FF6DE}" dt="2022-08-15T14:48:10.636" v="13" actId="20577"/>
          <ac:spMkLst>
            <pc:docMk/>
            <pc:sldMk cId="1618918640" sldId="334"/>
            <ac:spMk id="3" creationId="{9AFB47E1-7AF0-204F-89F0-4C0DE2B37BF5}"/>
          </ac:spMkLst>
        </pc:spChg>
      </pc:sldChg>
    </pc:docChg>
  </pc:docChgLst>
  <pc:docChgLst>
    <pc:chgData name="ZQGEeky 张强" userId="e101f5870156e8d9" providerId="LiveId" clId="{47C74EB6-99F5-4DF7-8ACF-69D2011C3E3C}"/>
    <pc:docChg chg="undo custSel modSld modMainMaster">
      <pc:chgData name="ZQGEeky 张强" userId="e101f5870156e8d9" providerId="LiveId" clId="{47C74EB6-99F5-4DF7-8ACF-69D2011C3E3C}" dt="2022-07-28T09:32:28.290" v="36" actId="207"/>
      <pc:docMkLst>
        <pc:docMk/>
      </pc:docMkLst>
      <pc:sldChg chg="modSp mod">
        <pc:chgData name="ZQGEeky 张强" userId="e101f5870156e8d9" providerId="LiveId" clId="{47C74EB6-99F5-4DF7-8ACF-69D2011C3E3C}" dt="2022-07-28T09:27:02.139" v="9" actId="207"/>
        <pc:sldMkLst>
          <pc:docMk/>
          <pc:sldMk cId="2843105455" sldId="290"/>
        </pc:sldMkLst>
        <pc:spChg chg="mod">
          <ac:chgData name="ZQGEeky 张强" userId="e101f5870156e8d9" providerId="LiveId" clId="{47C74EB6-99F5-4DF7-8ACF-69D2011C3E3C}" dt="2022-07-28T09:26:50.409" v="7" actId="207"/>
          <ac:spMkLst>
            <pc:docMk/>
            <pc:sldMk cId="2843105455" sldId="290"/>
            <ac:spMk id="51" creationId="{4C6E0850-A429-5345-BC6E-3C552F53F21B}"/>
          </ac:spMkLst>
        </pc:spChg>
        <pc:spChg chg="mod">
          <ac:chgData name="ZQGEeky 张强" userId="e101f5870156e8d9" providerId="LiveId" clId="{47C74EB6-99F5-4DF7-8ACF-69D2011C3E3C}" dt="2022-07-28T09:26:57.001" v="8" actId="207"/>
          <ac:spMkLst>
            <pc:docMk/>
            <pc:sldMk cId="2843105455" sldId="290"/>
            <ac:spMk id="52" creationId="{7315E063-F22D-10AF-041E-44D97B87BFA4}"/>
          </ac:spMkLst>
        </pc:spChg>
        <pc:spChg chg="mod">
          <ac:chgData name="ZQGEeky 张强" userId="e101f5870156e8d9" providerId="LiveId" clId="{47C74EB6-99F5-4DF7-8ACF-69D2011C3E3C}" dt="2022-07-28T09:27:02.139" v="9" actId="207"/>
          <ac:spMkLst>
            <pc:docMk/>
            <pc:sldMk cId="2843105455" sldId="290"/>
            <ac:spMk id="110" creationId="{CF10EBFF-BCA7-D90D-9266-2DE38BFEFCAA}"/>
          </ac:spMkLst>
        </pc:spChg>
      </pc:sldChg>
      <pc:sldChg chg="addSp modSp mod">
        <pc:chgData name="ZQGEeky 张强" userId="e101f5870156e8d9" providerId="LiveId" clId="{47C74EB6-99F5-4DF7-8ACF-69D2011C3E3C}" dt="2022-07-28T09:32:28.290" v="36" actId="207"/>
        <pc:sldMkLst>
          <pc:docMk/>
          <pc:sldMk cId="3706728414" sldId="312"/>
        </pc:sldMkLst>
        <pc:spChg chg="mod">
          <ac:chgData name="ZQGEeky 张强" userId="e101f5870156e8d9" providerId="LiveId" clId="{47C74EB6-99F5-4DF7-8ACF-69D2011C3E3C}" dt="2022-07-28T09:30:32.177" v="29" actId="207"/>
          <ac:spMkLst>
            <pc:docMk/>
            <pc:sldMk cId="3706728414" sldId="312"/>
            <ac:spMk id="7" creationId="{A963A2F2-E333-74FF-5509-85CC3148D601}"/>
          </ac:spMkLst>
        </pc:spChg>
        <pc:spChg chg="mod">
          <ac:chgData name="ZQGEeky 张强" userId="e101f5870156e8d9" providerId="LiveId" clId="{47C74EB6-99F5-4DF7-8ACF-69D2011C3E3C}" dt="2022-07-28T09:32:28.290" v="36" actId="207"/>
          <ac:spMkLst>
            <pc:docMk/>
            <pc:sldMk cId="3706728414" sldId="312"/>
            <ac:spMk id="20" creationId="{EEF2E50E-8D46-0F49-CD12-AFEF5C7B22EA}"/>
          </ac:spMkLst>
        </pc:spChg>
        <pc:spChg chg="mod">
          <ac:chgData name="ZQGEeky 张强" userId="e101f5870156e8d9" providerId="LiveId" clId="{47C74EB6-99F5-4DF7-8ACF-69D2011C3E3C}" dt="2022-07-28T09:31:47.415" v="32"/>
          <ac:spMkLst>
            <pc:docMk/>
            <pc:sldMk cId="3706728414" sldId="312"/>
            <ac:spMk id="22" creationId="{EDEAF2BF-D456-AACC-59AD-4BCCB127032B}"/>
          </ac:spMkLst>
        </pc:spChg>
        <pc:spChg chg="mod">
          <ac:chgData name="ZQGEeky 张强" userId="e101f5870156e8d9" providerId="LiveId" clId="{47C74EB6-99F5-4DF7-8ACF-69D2011C3E3C}" dt="2022-07-28T09:31:47.415" v="32"/>
          <ac:spMkLst>
            <pc:docMk/>
            <pc:sldMk cId="3706728414" sldId="312"/>
            <ac:spMk id="23" creationId="{7F8A5514-5637-4BCE-9E66-F09AB05CF81D}"/>
          </ac:spMkLst>
        </pc:spChg>
        <pc:spChg chg="mod">
          <ac:chgData name="ZQGEeky 张强" userId="e101f5870156e8d9" providerId="LiveId" clId="{47C74EB6-99F5-4DF7-8ACF-69D2011C3E3C}" dt="2022-07-28T09:31:47.415" v="32"/>
          <ac:spMkLst>
            <pc:docMk/>
            <pc:sldMk cId="3706728414" sldId="312"/>
            <ac:spMk id="24" creationId="{ED53B78F-9E21-0BDA-EF3F-26313CC0028C}"/>
          </ac:spMkLst>
        </pc:spChg>
        <pc:spChg chg="mod">
          <ac:chgData name="ZQGEeky 张强" userId="e101f5870156e8d9" providerId="LiveId" clId="{47C74EB6-99F5-4DF7-8ACF-69D2011C3E3C}" dt="2022-07-28T09:31:47.415" v="32"/>
          <ac:spMkLst>
            <pc:docMk/>
            <pc:sldMk cId="3706728414" sldId="312"/>
            <ac:spMk id="25" creationId="{1A9CD4AD-7B89-2CBD-B682-6E14B8D9E26A}"/>
          </ac:spMkLst>
        </pc:spChg>
        <pc:spChg chg="add mod ord">
          <ac:chgData name="ZQGEeky 张强" userId="e101f5870156e8d9" providerId="LiveId" clId="{47C74EB6-99F5-4DF7-8ACF-69D2011C3E3C}" dt="2022-07-28T09:32:22.622" v="35" actId="167"/>
          <ac:spMkLst>
            <pc:docMk/>
            <pc:sldMk cId="3706728414" sldId="312"/>
            <ac:spMk id="26" creationId="{38B74C71-8E94-BEE1-79EA-B57F544A1A83}"/>
          </ac:spMkLst>
        </pc:spChg>
        <pc:grpChg chg="add mod">
          <ac:chgData name="ZQGEeky 张强" userId="e101f5870156e8d9" providerId="LiveId" clId="{47C74EB6-99F5-4DF7-8ACF-69D2011C3E3C}" dt="2022-07-28T09:31:47.415" v="32"/>
          <ac:grpSpMkLst>
            <pc:docMk/>
            <pc:sldMk cId="3706728414" sldId="312"/>
            <ac:grpSpMk id="21" creationId="{89149D47-2DA4-4FFE-D541-26A0C18E64ED}"/>
          </ac:grpSpMkLst>
        </pc:grpChg>
        <pc:cxnChg chg="mod">
          <ac:chgData name="ZQGEeky 张强" userId="e101f5870156e8d9" providerId="LiveId" clId="{47C74EB6-99F5-4DF7-8ACF-69D2011C3E3C}" dt="2022-07-28T09:30:54.895" v="30" actId="208"/>
          <ac:cxnSpMkLst>
            <pc:docMk/>
            <pc:sldMk cId="3706728414" sldId="312"/>
            <ac:cxnSpMk id="9" creationId="{EC0D97EE-3D80-6B4B-3BCC-EE1E24013100}"/>
          </ac:cxnSpMkLst>
        </pc:cxnChg>
        <pc:cxnChg chg="mod">
          <ac:chgData name="ZQGEeky 张强" userId="e101f5870156e8d9" providerId="LiveId" clId="{47C74EB6-99F5-4DF7-8ACF-69D2011C3E3C}" dt="2022-07-28T09:30:54.895" v="30" actId="208"/>
          <ac:cxnSpMkLst>
            <pc:docMk/>
            <pc:sldMk cId="3706728414" sldId="312"/>
            <ac:cxnSpMk id="10" creationId="{9A72B870-1C49-2DDF-797D-30E1B76713F1}"/>
          </ac:cxnSpMkLst>
        </pc:cxnChg>
        <pc:cxnChg chg="mod">
          <ac:chgData name="ZQGEeky 张强" userId="e101f5870156e8d9" providerId="LiveId" clId="{47C74EB6-99F5-4DF7-8ACF-69D2011C3E3C}" dt="2022-07-28T09:30:54.895" v="30" actId="208"/>
          <ac:cxnSpMkLst>
            <pc:docMk/>
            <pc:sldMk cId="3706728414" sldId="312"/>
            <ac:cxnSpMk id="12" creationId="{16587BEE-446F-D58F-FA54-4E9002E93A8F}"/>
          </ac:cxnSpMkLst>
        </pc:cxnChg>
        <pc:cxnChg chg="mod">
          <ac:chgData name="ZQGEeky 张强" userId="e101f5870156e8d9" providerId="LiveId" clId="{47C74EB6-99F5-4DF7-8ACF-69D2011C3E3C}" dt="2022-07-28T09:30:54.895" v="30" actId="208"/>
          <ac:cxnSpMkLst>
            <pc:docMk/>
            <pc:sldMk cId="3706728414" sldId="312"/>
            <ac:cxnSpMk id="13" creationId="{8285BC41-1A8E-A901-2AF7-5C313882C101}"/>
          </ac:cxnSpMkLst>
        </pc:cxnChg>
        <pc:cxnChg chg="mod">
          <ac:chgData name="ZQGEeky 张强" userId="e101f5870156e8d9" providerId="LiveId" clId="{47C74EB6-99F5-4DF7-8ACF-69D2011C3E3C}" dt="2022-07-28T09:30:54.895" v="30" actId="208"/>
          <ac:cxnSpMkLst>
            <pc:docMk/>
            <pc:sldMk cId="3706728414" sldId="312"/>
            <ac:cxnSpMk id="15" creationId="{2DFFECB7-74D0-B290-5BCE-63463B024B30}"/>
          </ac:cxnSpMkLst>
        </pc:cxnChg>
        <pc:cxnChg chg="mod">
          <ac:chgData name="ZQGEeky 张强" userId="e101f5870156e8d9" providerId="LiveId" clId="{47C74EB6-99F5-4DF7-8ACF-69D2011C3E3C}" dt="2022-07-28T09:30:54.895" v="30" actId="208"/>
          <ac:cxnSpMkLst>
            <pc:docMk/>
            <pc:sldMk cId="3706728414" sldId="312"/>
            <ac:cxnSpMk id="16" creationId="{61C4A94D-D5A8-FCD5-CF42-715ED41ED882}"/>
          </ac:cxnSpMkLst>
        </pc:cxnChg>
        <pc:cxnChg chg="mod">
          <ac:chgData name="ZQGEeky 张强" userId="e101f5870156e8d9" providerId="LiveId" clId="{47C74EB6-99F5-4DF7-8ACF-69D2011C3E3C}" dt="2022-07-28T09:30:54.895" v="30" actId="208"/>
          <ac:cxnSpMkLst>
            <pc:docMk/>
            <pc:sldMk cId="3706728414" sldId="312"/>
            <ac:cxnSpMk id="18" creationId="{6FC2FF5D-C96D-CFC1-A49E-0E19FE9965E0}"/>
          </ac:cxnSpMkLst>
        </pc:cxnChg>
        <pc:cxnChg chg="mod">
          <ac:chgData name="ZQGEeky 张强" userId="e101f5870156e8d9" providerId="LiveId" clId="{47C74EB6-99F5-4DF7-8ACF-69D2011C3E3C}" dt="2022-07-28T09:30:54.895" v="30" actId="208"/>
          <ac:cxnSpMkLst>
            <pc:docMk/>
            <pc:sldMk cId="3706728414" sldId="312"/>
            <ac:cxnSpMk id="19" creationId="{4F758724-B022-7AC5-D91E-02BAC2772BDA}"/>
          </ac:cxnSpMkLst>
        </pc:cxnChg>
      </pc:sldChg>
      <pc:sldMasterChg chg="delSp modSp mod modSldLayout">
        <pc:chgData name="ZQGEeky 张强" userId="e101f5870156e8d9" providerId="LiveId" clId="{47C74EB6-99F5-4DF7-8ACF-69D2011C3E3C}" dt="2022-07-28T09:30:12.947" v="28"/>
        <pc:sldMasterMkLst>
          <pc:docMk/>
          <pc:sldMasterMk cId="54242849" sldId="2147483648"/>
        </pc:sldMasterMkLst>
        <pc:spChg chg="del">
          <ac:chgData name="ZQGEeky 张强" userId="e101f5870156e8d9" providerId="LiveId" clId="{47C74EB6-99F5-4DF7-8ACF-69D2011C3E3C}" dt="2022-07-28T09:28:37.879" v="10" actId="21"/>
          <ac:spMkLst>
            <pc:docMk/>
            <pc:sldMasterMk cId="54242849" sldId="2147483648"/>
            <ac:spMk id="90" creationId="{73678BDB-C759-9EC0-9102-DE4E0775915B}"/>
          </ac:spMkLst>
        </pc:spChg>
        <pc:grpChg chg="del mod">
          <ac:chgData name="ZQGEeky 张强" userId="e101f5870156e8d9" providerId="LiveId" clId="{47C74EB6-99F5-4DF7-8ACF-69D2011C3E3C}" dt="2022-07-28T09:29:37.728" v="16" actId="21"/>
          <ac:grpSpMkLst>
            <pc:docMk/>
            <pc:sldMasterMk cId="54242849" sldId="2147483648"/>
            <ac:grpSpMk id="49" creationId="{A2EB0FE3-6573-1600-15AA-4C40CFB08118}"/>
          </ac:grpSpMkLst>
        </pc:grpChg>
        <pc:sldLayoutChg chg="addSp modSp mod">
          <pc:chgData name="ZQGEeky 张强" userId="e101f5870156e8d9" providerId="LiveId" clId="{47C74EB6-99F5-4DF7-8ACF-69D2011C3E3C}" dt="2022-07-28T09:29:57.600" v="24" actId="167"/>
          <pc:sldLayoutMkLst>
            <pc:docMk/>
            <pc:sldMasterMk cId="54242849" sldId="2147483648"/>
            <pc:sldLayoutMk cId="2621338179" sldId="2147483649"/>
          </pc:sldLayoutMkLst>
          <pc:spChg chg="add mod">
            <ac:chgData name="ZQGEeky 张强" userId="e101f5870156e8d9" providerId="LiveId" clId="{47C74EB6-99F5-4DF7-8ACF-69D2011C3E3C}" dt="2022-07-28T09:28:46.058" v="14"/>
            <ac:spMkLst>
              <pc:docMk/>
              <pc:sldMasterMk cId="54242849" sldId="2147483648"/>
              <pc:sldLayoutMk cId="2621338179" sldId="2147483649"/>
              <ac:spMk id="12" creationId="{D0584A18-AC69-E414-2414-C910DD8FC0C1}"/>
            </ac:spMkLst>
          </pc:spChg>
          <pc:spChg chg="mod">
            <ac:chgData name="ZQGEeky 张强" userId="e101f5870156e8d9" providerId="LiveId" clId="{47C74EB6-99F5-4DF7-8ACF-69D2011C3E3C}" dt="2022-07-28T09:25:35.573" v="6" actId="207"/>
            <ac:spMkLst>
              <pc:docMk/>
              <pc:sldMasterMk cId="54242849" sldId="2147483648"/>
              <pc:sldLayoutMk cId="2621338179" sldId="2147483649"/>
              <ac:spMk id="21" creationId="{ABD11962-8531-A4B9-5E99-B05D4DCCF946}"/>
            </ac:spMkLst>
          </pc:spChg>
          <pc:spChg chg="mod">
            <ac:chgData name="ZQGEeky 张强" userId="e101f5870156e8d9" providerId="LiveId" clId="{47C74EB6-99F5-4DF7-8ACF-69D2011C3E3C}" dt="2022-07-28T09:25:35.573" v="6" actId="207"/>
            <ac:spMkLst>
              <pc:docMk/>
              <pc:sldMasterMk cId="54242849" sldId="2147483648"/>
              <pc:sldLayoutMk cId="2621338179" sldId="2147483649"/>
              <ac:spMk id="22" creationId="{9B379739-C7ED-D031-D90F-745215E342D6}"/>
            </ac:spMkLst>
          </pc:spChg>
          <pc:spChg chg="mod">
            <ac:chgData name="ZQGEeky 张强" userId="e101f5870156e8d9" providerId="LiveId" clId="{47C74EB6-99F5-4DF7-8ACF-69D2011C3E3C}" dt="2022-07-28T09:25:35.573" v="6" actId="207"/>
            <ac:spMkLst>
              <pc:docMk/>
              <pc:sldMasterMk cId="54242849" sldId="2147483648"/>
              <pc:sldLayoutMk cId="2621338179" sldId="2147483649"/>
              <ac:spMk id="23" creationId="{6BF448D8-1BCE-A735-5A79-7F17BFAF7C20}"/>
            </ac:spMkLst>
          </pc:spChg>
          <pc:spChg chg="mod">
            <ac:chgData name="ZQGEeky 张强" userId="e101f5870156e8d9" providerId="LiveId" clId="{47C74EB6-99F5-4DF7-8ACF-69D2011C3E3C}" dt="2022-07-28T09:25:35.573" v="6" actId="207"/>
            <ac:spMkLst>
              <pc:docMk/>
              <pc:sldMasterMk cId="54242849" sldId="2147483648"/>
              <pc:sldLayoutMk cId="2621338179" sldId="2147483649"/>
              <ac:spMk id="24" creationId="{D60D0680-3412-26CA-DC5C-E001FD20A336}"/>
            </ac:spMkLst>
          </pc:spChg>
          <pc:grpChg chg="add mod ord">
            <ac:chgData name="ZQGEeky 张强" userId="e101f5870156e8d9" providerId="LiveId" clId="{47C74EB6-99F5-4DF7-8ACF-69D2011C3E3C}" dt="2022-07-28T09:29:57.600" v="24" actId="167"/>
            <ac:grpSpMkLst>
              <pc:docMk/>
              <pc:sldMasterMk cId="54242849" sldId="2147483648"/>
              <pc:sldLayoutMk cId="2621338179" sldId="2147483649"/>
              <ac:grpSpMk id="13" creationId="{FD2200E5-6859-8D77-6A40-B08E244F787A}"/>
            </ac:grpSpMkLst>
          </pc:grpChg>
          <pc:grpChg chg="mod">
            <ac:chgData name="ZQGEeky 张强" userId="e101f5870156e8d9" providerId="LiveId" clId="{47C74EB6-99F5-4DF7-8ACF-69D2011C3E3C}" dt="2022-07-28T09:29:55.251" v="23"/>
            <ac:grpSpMkLst>
              <pc:docMk/>
              <pc:sldMasterMk cId="54242849" sldId="2147483648"/>
              <pc:sldLayoutMk cId="2621338179" sldId="2147483649"/>
              <ac:grpSpMk id="14" creationId="{12AE511A-9F76-1170-3E4F-7D6FB65897E9}"/>
            </ac:grpSpMkLst>
          </pc:grpChg>
          <pc:grpChg chg="mod">
            <ac:chgData name="ZQGEeky 张强" userId="e101f5870156e8d9" providerId="LiveId" clId="{47C74EB6-99F5-4DF7-8ACF-69D2011C3E3C}" dt="2022-07-28T09:29:55.251" v="23"/>
            <ac:grpSpMkLst>
              <pc:docMk/>
              <pc:sldMasterMk cId="54242849" sldId="2147483648"/>
              <pc:sldLayoutMk cId="2621338179" sldId="2147483649"/>
              <ac:grpSpMk id="15" creationId="{AA7FAFE0-375A-7F8C-F865-D35490BF412A}"/>
            </ac:grpSpMkLst>
          </pc:grpChg>
          <pc:grpChg chg="mod">
            <ac:chgData name="ZQGEeky 张强" userId="e101f5870156e8d9" providerId="LiveId" clId="{47C74EB6-99F5-4DF7-8ACF-69D2011C3E3C}" dt="2022-07-28T09:25:35.573" v="6" actId="207"/>
            <ac:grpSpMkLst>
              <pc:docMk/>
              <pc:sldMasterMk cId="54242849" sldId="2147483648"/>
              <pc:sldLayoutMk cId="2621338179" sldId="2147483649"/>
              <ac:grpSpMk id="20" creationId="{6F3BBD3A-37EA-5951-6FDE-31DB9DA75F5E}"/>
            </ac:grpSpMkLst>
          </pc:grpChg>
          <pc:cxnChg chg="mod">
            <ac:chgData name="ZQGEeky 张强" userId="e101f5870156e8d9" providerId="LiveId" clId="{47C74EB6-99F5-4DF7-8ACF-69D2011C3E3C}" dt="2022-07-28T09:29:55.251" v="23"/>
            <ac:cxnSpMkLst>
              <pc:docMk/>
              <pc:sldMasterMk cId="54242849" sldId="2147483648"/>
              <pc:sldLayoutMk cId="2621338179" sldId="2147483649"/>
              <ac:cxnSpMk id="16" creationId="{99719C6E-EF42-CA22-60C1-5F07835D2F38}"/>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17" creationId="{D26E30CB-02FC-C833-6D55-3B7E1217029E}"/>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18" creationId="{93662DD0-DDAC-186A-D2C9-DE8AFB436787}"/>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19" creationId="{86F55D94-6E96-9F43-0EF9-CC1842B637F2}"/>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25" creationId="{40A73335-BF38-A580-1A52-3A30C1AF513A}"/>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27" creationId="{6622E7CA-C4F4-600B-D445-80562C08BACC}"/>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28" creationId="{6744D0FF-DB5B-B1F7-D828-AE42BB9AAD6D}"/>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29" creationId="{C986299D-F7F1-55C1-3E39-2FF48A1BAF0B}"/>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0" creationId="{252AA1F5-F708-296B-07EE-FA0617B2FDC0}"/>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1" creationId="{4018B707-AD25-B2DB-FEC1-646E92E40839}"/>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2" creationId="{499B77FE-150E-5A2A-83D4-E4A139D6F281}"/>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3" creationId="{6C634D14-69C7-BEFC-14D0-4FB43F54C37E}"/>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4" creationId="{37FE4006-7D47-07B9-7797-79491A691596}"/>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5" creationId="{941BA365-494F-E72A-7EEE-7B128D917FDB}"/>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6" creationId="{A658F630-066E-A758-FE0C-065C6A6745D8}"/>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7" creationId="{16FBD332-D60C-C061-90FC-38E6217EE63D}"/>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8" creationId="{609E0398-801F-428F-399F-82838D8DA8F6}"/>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39" creationId="{F4B993EE-E230-F2C3-C784-35BE3A46E681}"/>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0" creationId="{E7897420-81D7-AAB1-B391-D83F23DCD0FF}"/>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1" creationId="{E55B0AFF-9BD9-B20C-7C4D-621FA55E9177}"/>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2" creationId="{EF4FA761-BDBA-6CBB-5640-1B473BF46928}"/>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3" creationId="{46888ADB-7A48-5C1B-96D7-BEB23AFF4784}"/>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4" creationId="{D7B94626-A5F1-8895-F7EB-DA31D619844E}"/>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5" creationId="{5249FD7E-D478-9FB5-D6DE-9102AFEFDFCC}"/>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6" creationId="{54D6C721-888D-2347-D4BE-EFAF9D83EED4}"/>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7" creationId="{BF0D8D7F-1D77-3618-4C4D-5F5A7C03E8E6}"/>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8" creationId="{0579A6A2-A891-CF2E-9916-C4B3C82A6B2F}"/>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49" creationId="{CFA8A58B-BD13-F192-ACC3-CFD95A2149BB}"/>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0" creationId="{C87E7AAC-4F88-66EE-8820-7E6C5C4A9324}"/>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1" creationId="{A39BF784-B9B1-4AC6-BFBF-57B2F22B19B2}"/>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2" creationId="{D3BC017F-7B89-C9DC-4EBA-DF80885E4E2D}"/>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3" creationId="{B5F3F4AA-01B4-DA72-85EF-DC87C1A8612A}"/>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4" creationId="{903ACCDA-AA8A-EF33-64CC-ECD2D832E83F}"/>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5" creationId="{C8ADCA60-3D6B-2B36-120A-D5270B19B932}"/>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6" creationId="{B294D2AC-DB87-0CFB-74FC-15144D943580}"/>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7" creationId="{F899581E-DF55-A4E0-11D8-001FE27770B0}"/>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8" creationId="{9EB8FA6A-DBE5-B485-BAE6-0FB34C54C759}"/>
            </ac:cxnSpMkLst>
          </pc:cxnChg>
          <pc:cxnChg chg="mod">
            <ac:chgData name="ZQGEeky 张强" userId="e101f5870156e8d9" providerId="LiveId" clId="{47C74EB6-99F5-4DF7-8ACF-69D2011C3E3C}" dt="2022-07-28T09:29:55.251" v="23"/>
            <ac:cxnSpMkLst>
              <pc:docMk/>
              <pc:sldMasterMk cId="54242849" sldId="2147483648"/>
              <pc:sldLayoutMk cId="2621338179" sldId="2147483649"/>
              <ac:cxnSpMk id="59" creationId="{1DE3F717-961C-6D26-287D-9D956F39473E}"/>
            </ac:cxnSpMkLst>
          </pc:cxnChg>
        </pc:sldLayoutChg>
        <pc:sldLayoutChg chg="addSp modSp mod">
          <pc:chgData name="ZQGEeky 张强" userId="e101f5870156e8d9" providerId="LiveId" clId="{47C74EB6-99F5-4DF7-8ACF-69D2011C3E3C}" dt="2022-07-28T09:29:45.975" v="20" actId="167"/>
          <pc:sldLayoutMkLst>
            <pc:docMk/>
            <pc:sldMasterMk cId="54242849" sldId="2147483648"/>
            <pc:sldLayoutMk cId="4195612874" sldId="2147483650"/>
          </pc:sldLayoutMkLst>
          <pc:spChg chg="add mod">
            <ac:chgData name="ZQGEeky 张强" userId="e101f5870156e8d9" providerId="LiveId" clId="{47C74EB6-99F5-4DF7-8ACF-69D2011C3E3C}" dt="2022-07-28T09:28:41.935" v="12"/>
            <ac:spMkLst>
              <pc:docMk/>
              <pc:sldMasterMk cId="54242849" sldId="2147483648"/>
              <pc:sldLayoutMk cId="4195612874" sldId="2147483650"/>
              <ac:spMk id="5" creationId="{7A5DA858-287A-34C1-B9A3-288382CE94BC}"/>
            </ac:spMkLst>
          </pc:spChg>
          <pc:spChg chg="mod">
            <ac:chgData name="ZQGEeky 张强" userId="e101f5870156e8d9" providerId="LiveId" clId="{47C74EB6-99F5-4DF7-8ACF-69D2011C3E3C}" dt="2022-07-28T09:24:26.832" v="2" actId="207"/>
            <ac:spMkLst>
              <pc:docMk/>
              <pc:sldMasterMk cId="54242849" sldId="2147483648"/>
              <pc:sldLayoutMk cId="4195612874" sldId="2147483650"/>
              <ac:spMk id="6" creationId="{4C40FB1D-1F41-8392-DFEC-8FD8AC31AA92}"/>
            </ac:spMkLst>
          </pc:spChg>
          <pc:spChg chg="mod">
            <ac:chgData name="ZQGEeky 张强" userId="e101f5870156e8d9" providerId="LiveId" clId="{47C74EB6-99F5-4DF7-8ACF-69D2011C3E3C}" dt="2022-07-28T09:24:31.305" v="3" actId="207"/>
            <ac:spMkLst>
              <pc:docMk/>
              <pc:sldMasterMk cId="54242849" sldId="2147483648"/>
              <pc:sldLayoutMk cId="4195612874" sldId="2147483650"/>
              <ac:spMk id="8" creationId="{563FD39E-0AF1-6874-4BF5-0BBCA61DB986}"/>
            </ac:spMkLst>
          </pc:spChg>
          <pc:grpChg chg="add mod ord">
            <ac:chgData name="ZQGEeky 张强" userId="e101f5870156e8d9" providerId="LiveId" clId="{47C74EB6-99F5-4DF7-8ACF-69D2011C3E3C}" dt="2022-07-28T09:29:45.975" v="20" actId="167"/>
            <ac:grpSpMkLst>
              <pc:docMk/>
              <pc:sldMasterMk cId="54242849" sldId="2147483648"/>
              <pc:sldLayoutMk cId="4195612874" sldId="2147483650"/>
              <ac:grpSpMk id="7" creationId="{DF335D6D-B7D5-03FB-5EB3-9965F7EB574C}"/>
            </ac:grpSpMkLst>
          </pc:grpChg>
          <pc:grpChg chg="mod">
            <ac:chgData name="ZQGEeky 张强" userId="e101f5870156e8d9" providerId="LiveId" clId="{47C74EB6-99F5-4DF7-8ACF-69D2011C3E3C}" dt="2022-07-28T09:29:44.198" v="19"/>
            <ac:grpSpMkLst>
              <pc:docMk/>
              <pc:sldMasterMk cId="54242849" sldId="2147483648"/>
              <pc:sldLayoutMk cId="4195612874" sldId="2147483650"/>
              <ac:grpSpMk id="9" creationId="{F401A0A8-B416-6BEA-4D3A-99A5676C8FDF}"/>
            </ac:grpSpMkLst>
          </pc:grpChg>
          <pc:grpChg chg="mod">
            <ac:chgData name="ZQGEeky 张强" userId="e101f5870156e8d9" providerId="LiveId" clId="{47C74EB6-99F5-4DF7-8ACF-69D2011C3E3C}" dt="2022-07-28T09:29:44.198" v="19"/>
            <ac:grpSpMkLst>
              <pc:docMk/>
              <pc:sldMasterMk cId="54242849" sldId="2147483648"/>
              <pc:sldLayoutMk cId="4195612874" sldId="2147483650"/>
              <ac:grpSpMk id="10" creationId="{56DEA01F-9CC7-3255-82C5-7B289D470502}"/>
            </ac:grpSpMkLst>
          </pc:grpChg>
          <pc:cxnChg chg="mod">
            <ac:chgData name="ZQGEeky 张强" userId="e101f5870156e8d9" providerId="LiveId" clId="{47C74EB6-99F5-4DF7-8ACF-69D2011C3E3C}" dt="2022-07-28T09:29:44.198" v="19"/>
            <ac:cxnSpMkLst>
              <pc:docMk/>
              <pc:sldMasterMk cId="54242849" sldId="2147483648"/>
              <pc:sldLayoutMk cId="4195612874" sldId="2147483650"/>
              <ac:cxnSpMk id="11" creationId="{5507E65F-E80C-D17E-7DA4-4DD51F07F09E}"/>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12" creationId="{D2149DE3-D4FE-5DA6-76D8-53222550DC2C}"/>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13" creationId="{4C71EB02-D303-D055-9F26-052DA880BF08}"/>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14" creationId="{5DFC142F-136D-CF3A-D630-74906EEC2D04}"/>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15" creationId="{FF3411C1-EE50-79BD-31C2-1CD1BD8F49B8}"/>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16" creationId="{51B7EA80-3BDF-63A7-311F-20AF55633193}"/>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17" creationId="{AA8AD161-C7CC-2F74-A749-D187F8EBD364}"/>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18" creationId="{5D804AE1-DC4D-95C5-E393-324737DFE89A}"/>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19" creationId="{454C1F56-BEB0-B2CF-F8B7-5CEFC3FC5B09}"/>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0" creationId="{9B92592F-F2D2-1A20-1256-D9B533B40FDA}"/>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1" creationId="{2B364E47-FB5C-8D13-236E-EDFCB013A186}"/>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2" creationId="{B1034C34-1CD1-D96B-9527-FC73803C6F47}"/>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3" creationId="{0512C6F2-AE20-BEE9-1B59-D126A6A21F90}"/>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4" creationId="{6751EEDA-0F51-DE77-314E-CD06ADD46502}"/>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5" creationId="{752E6A1D-FD98-7854-81C9-D1649D11F32F}"/>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6" creationId="{FD905D56-824E-02FA-BFDA-A7AA122F010E}"/>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7" creationId="{460BCC03-DED9-F20C-B491-A1B9BF68B2D3}"/>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8" creationId="{27BBC7C5-8B1E-0C00-6D61-E8BDA005DB2C}"/>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29" creationId="{C47D57D7-6E2A-EA3A-AB05-8F94329F6F31}"/>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0" creationId="{C9FBF993-ACFC-175D-B502-D27FA2B92EA9}"/>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1" creationId="{0FC9F198-7AD9-48CF-CB98-8EA540915E6F}"/>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2" creationId="{A0AE5526-FE81-D34C-EFCE-208F25D6A869}"/>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3" creationId="{59D614F9-5DBF-C0C9-A4DC-07C483B0473D}"/>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4" creationId="{ABA5C44F-C909-7619-0C27-22B30C07B77F}"/>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5" creationId="{A7C3C35C-AB5D-0AF7-A3BE-1FF0EB38C2BC}"/>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6" creationId="{B415AE95-73DC-1026-3771-EC8EDE4967AF}"/>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7" creationId="{8E7413C0-5718-5F45-AF7E-5A1559014DF4}"/>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8" creationId="{08516A19-FB77-FFA6-EA72-AE2B30B0CB42}"/>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39" creationId="{6113BA49-8979-76B3-26CC-3AC05DBA84AD}"/>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0" creationId="{EBFA5908-229D-7EBE-D547-8CD5C2E7E057}"/>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1" creationId="{D4A7ED49-0E6E-BE0D-387A-44AE7FB99CE0}"/>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2" creationId="{94ED812D-CABA-434B-B0F6-C25C05936D50}"/>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3" creationId="{BA669C26-53D9-C19B-12F2-555505EF3A39}"/>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4" creationId="{0A7A1922-8572-798B-1777-08893F4D3A2E}"/>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5" creationId="{17534193-3BA0-B513-A1C2-276B0022206E}"/>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6" creationId="{65111E4E-3963-6137-8D7E-D60715145EA2}"/>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7" creationId="{15D243C9-1F62-DD75-E01B-7FC730C8A076}"/>
            </ac:cxnSpMkLst>
          </pc:cxnChg>
          <pc:cxnChg chg="mod">
            <ac:chgData name="ZQGEeky 张强" userId="e101f5870156e8d9" providerId="LiveId" clId="{47C74EB6-99F5-4DF7-8ACF-69D2011C3E3C}" dt="2022-07-28T09:29:44.198" v="19"/>
            <ac:cxnSpMkLst>
              <pc:docMk/>
              <pc:sldMasterMk cId="54242849" sldId="2147483648"/>
              <pc:sldLayoutMk cId="4195612874" sldId="2147483650"/>
              <ac:cxnSpMk id="48" creationId="{11BBCB76-A5BE-21ED-5131-3285DDA8C834}"/>
            </ac:cxnSpMkLst>
          </pc:cxnChg>
        </pc:sldLayoutChg>
        <pc:sldLayoutChg chg="addSp modSp mod">
          <pc:chgData name="ZQGEeky 张强" userId="e101f5870156e8d9" providerId="LiveId" clId="{47C74EB6-99F5-4DF7-8ACF-69D2011C3E3C}" dt="2022-07-28T09:29:50.019" v="22" actId="167"/>
          <pc:sldLayoutMkLst>
            <pc:docMk/>
            <pc:sldMasterMk cId="54242849" sldId="2147483648"/>
            <pc:sldLayoutMk cId="339293125" sldId="2147483651"/>
          </pc:sldLayoutMkLst>
          <pc:spChg chg="add mod">
            <ac:chgData name="ZQGEeky 张强" userId="e101f5870156e8d9" providerId="LiveId" clId="{47C74EB6-99F5-4DF7-8ACF-69D2011C3E3C}" dt="2022-07-28T09:28:44.587" v="13"/>
            <ac:spMkLst>
              <pc:docMk/>
              <pc:sldMasterMk cId="54242849" sldId="2147483648"/>
              <pc:sldLayoutMk cId="339293125" sldId="2147483651"/>
              <ac:spMk id="17" creationId="{F98F6163-2B58-ECD9-8748-9806B7C036F3}"/>
            </ac:spMkLst>
          </pc:spChg>
          <pc:spChg chg="mod">
            <ac:chgData name="ZQGEeky 张强" userId="e101f5870156e8d9" providerId="LiveId" clId="{47C74EB6-99F5-4DF7-8ACF-69D2011C3E3C}" dt="2022-07-28T09:25:13.080" v="5" actId="207"/>
            <ac:spMkLst>
              <pc:docMk/>
              <pc:sldMasterMk cId="54242849" sldId="2147483648"/>
              <pc:sldLayoutMk cId="339293125" sldId="2147483651"/>
              <ac:spMk id="88" creationId="{3BD420DF-9DA0-63AE-8076-AC47F4327755}"/>
            </ac:spMkLst>
          </pc:spChg>
          <pc:grpChg chg="add mod ord">
            <ac:chgData name="ZQGEeky 张强" userId="e101f5870156e8d9" providerId="LiveId" clId="{47C74EB6-99F5-4DF7-8ACF-69D2011C3E3C}" dt="2022-07-28T09:29:50.019" v="22" actId="167"/>
            <ac:grpSpMkLst>
              <pc:docMk/>
              <pc:sldMasterMk cId="54242849" sldId="2147483648"/>
              <pc:sldLayoutMk cId="339293125" sldId="2147483651"/>
              <ac:grpSpMk id="18" creationId="{5CC92359-611F-1E7F-C0BF-63DEFE5E7213}"/>
            </ac:grpSpMkLst>
          </pc:grpChg>
          <pc:grpChg chg="mod">
            <ac:chgData name="ZQGEeky 张强" userId="e101f5870156e8d9" providerId="LiveId" clId="{47C74EB6-99F5-4DF7-8ACF-69D2011C3E3C}" dt="2022-07-28T09:29:48.249" v="21"/>
            <ac:grpSpMkLst>
              <pc:docMk/>
              <pc:sldMasterMk cId="54242849" sldId="2147483648"/>
              <pc:sldLayoutMk cId="339293125" sldId="2147483651"/>
              <ac:grpSpMk id="19" creationId="{71E822D1-F98B-4B90-58FF-863C8CBB4A8E}"/>
            </ac:grpSpMkLst>
          </pc:grpChg>
          <pc:grpChg chg="mod">
            <ac:chgData name="ZQGEeky 张强" userId="e101f5870156e8d9" providerId="LiveId" clId="{47C74EB6-99F5-4DF7-8ACF-69D2011C3E3C}" dt="2022-07-28T09:29:48.249" v="21"/>
            <ac:grpSpMkLst>
              <pc:docMk/>
              <pc:sldMasterMk cId="54242849" sldId="2147483648"/>
              <pc:sldLayoutMk cId="339293125" sldId="2147483651"/>
              <ac:grpSpMk id="20" creationId="{559C51B9-7411-0177-2609-1700D1F1CC5A}"/>
            </ac:grpSpMkLst>
          </pc:grpChg>
          <pc:cxnChg chg="mod">
            <ac:chgData name="ZQGEeky 张强" userId="e101f5870156e8d9" providerId="LiveId" clId="{47C74EB6-99F5-4DF7-8ACF-69D2011C3E3C}" dt="2022-07-28T09:29:48.249" v="21"/>
            <ac:cxnSpMkLst>
              <pc:docMk/>
              <pc:sldMasterMk cId="54242849" sldId="2147483648"/>
              <pc:sldLayoutMk cId="339293125" sldId="2147483651"/>
              <ac:cxnSpMk id="21" creationId="{274F40B0-6745-765F-F57C-73EB6DCD9538}"/>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22" creationId="{9DCC12E1-0737-325E-CB32-B76697244500}"/>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23" creationId="{93051075-6A01-AB9D-B3EE-4159850B1FBB}"/>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24" creationId="{63EAB9BA-2335-976E-2530-238BA78AD00B}"/>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25" creationId="{68657D64-320E-6CEA-B81D-8F2F2D398458}"/>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26" creationId="{B6930538-559E-E9B5-46C4-89E8DEA89F07}"/>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27" creationId="{E5618BAA-B837-F043-61BB-EB438CBFE54C}"/>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28" creationId="{4DD9D200-1843-0CD4-8A7B-5051B0830C24}"/>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29" creationId="{2896E261-95CF-909D-F792-DF901C37ADA6}"/>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0" creationId="{A2BDBA9A-E6A6-C6BC-2824-67F296A713F0}"/>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1" creationId="{AB455F5B-B425-4C96-693B-881B18F6FB5A}"/>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2" creationId="{F9F2CA5B-0FDF-8BFD-821F-DB31B3CA2B0E}"/>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3" creationId="{246D4F53-5A29-F61F-371D-3A398BAA4ADE}"/>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4" creationId="{FA113C5F-C73B-BF27-5AC6-7C0264FBAA3D}"/>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5" creationId="{0C6C4D31-525E-F843-7BCE-A791C6A852CB}"/>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6" creationId="{3882CAA0-44CF-BE3F-271C-D3EE96D2C5D4}"/>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7" creationId="{D4B7F33E-220A-142C-CC42-5413FD697144}"/>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8" creationId="{1EC36A16-938F-0F52-75F0-F150E1D429A1}"/>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39" creationId="{38578CC8-2954-674A-9C43-6802A80D3455}"/>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0" creationId="{20CA7C1A-1EF8-81F4-1691-C92110843EB2}"/>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1" creationId="{AD4933BE-7118-570C-F291-930045203AAF}"/>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2" creationId="{093B4B64-31FB-590A-5FE8-FA4A07BA40E0}"/>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3" creationId="{76A2E439-940C-13D2-04B3-E1A04A2426BA}"/>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4" creationId="{90C962F3-8378-27BF-05FF-7765AB1A5DB0}"/>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5" creationId="{24DE6708-107B-F44C-A5B7-193BBB29183E}"/>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6" creationId="{8C2557E4-AE37-F142-07D8-358C5847DF3E}"/>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7" creationId="{D6990025-C522-579B-57C8-CD6DF0F003F0}"/>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8" creationId="{34B9E0BC-24A4-D699-1AC5-AFA017CA5FE2}"/>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49" creationId="{E5C42272-8B93-1E5D-4863-11E5A4DC67B7}"/>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0" creationId="{91882B0F-7D24-4E30-5ECF-5CE3D874D2BB}"/>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1" creationId="{3F28C55F-D6C6-F2F0-171C-0BEAE09BF1D2}"/>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2" creationId="{562AC270-7A3A-0017-4BF8-D70F92BA0142}"/>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3" creationId="{FE29EA7B-CD52-CAFB-2BBC-602D0DAB862E}"/>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4" creationId="{C838F25C-8F53-DA73-A458-0CA7BF8AB0EC}"/>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5" creationId="{84B8BA97-976E-0342-8D39-53319A493B6A}"/>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6" creationId="{C58CC09A-3335-172D-9717-DA82B831EDF9}"/>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7" creationId="{89AF4D3E-039B-C7AC-6140-E560BC77111A}"/>
            </ac:cxnSpMkLst>
          </pc:cxnChg>
          <pc:cxnChg chg="mod">
            <ac:chgData name="ZQGEeky 张强" userId="e101f5870156e8d9" providerId="LiveId" clId="{47C74EB6-99F5-4DF7-8ACF-69D2011C3E3C}" dt="2022-07-28T09:29:48.249" v="21"/>
            <ac:cxnSpMkLst>
              <pc:docMk/>
              <pc:sldMasterMk cId="54242849" sldId="2147483648"/>
              <pc:sldLayoutMk cId="339293125" sldId="2147483651"/>
              <ac:cxnSpMk id="58" creationId="{3774B746-27D2-4FD7-900D-D9F9CA0BF493}"/>
            </ac:cxnSpMkLst>
          </pc:cxnChg>
        </pc:sldLayoutChg>
        <pc:sldLayoutChg chg="addSp modSp mod">
          <pc:chgData name="ZQGEeky 张强" userId="e101f5870156e8d9" providerId="LiveId" clId="{47C74EB6-99F5-4DF7-8ACF-69D2011C3E3C}" dt="2022-07-28T09:30:01.336" v="26" actId="167"/>
          <pc:sldLayoutMkLst>
            <pc:docMk/>
            <pc:sldMasterMk cId="54242849" sldId="2147483648"/>
            <pc:sldLayoutMk cId="2886010112" sldId="2147483652"/>
          </pc:sldLayoutMkLst>
          <pc:spChg chg="add mod">
            <ac:chgData name="ZQGEeky 张强" userId="e101f5870156e8d9" providerId="LiveId" clId="{47C74EB6-99F5-4DF7-8ACF-69D2011C3E3C}" dt="2022-07-28T09:28:47.773" v="15"/>
            <ac:spMkLst>
              <pc:docMk/>
              <pc:sldMasterMk cId="54242849" sldId="2147483648"/>
              <pc:sldLayoutMk cId="2886010112" sldId="2147483652"/>
              <ac:spMk id="2" creationId="{8ED9F26A-2720-0063-F342-857FBCC800E8}"/>
            </ac:spMkLst>
          </pc:spChg>
          <pc:grpChg chg="add mod ord">
            <ac:chgData name="ZQGEeky 张强" userId="e101f5870156e8d9" providerId="LiveId" clId="{47C74EB6-99F5-4DF7-8ACF-69D2011C3E3C}" dt="2022-07-28T09:30:01.336" v="26" actId="167"/>
            <ac:grpSpMkLst>
              <pc:docMk/>
              <pc:sldMasterMk cId="54242849" sldId="2147483648"/>
              <pc:sldLayoutMk cId="2886010112" sldId="2147483652"/>
              <ac:grpSpMk id="3" creationId="{177B6653-0121-E434-8C9C-E0771D955E9C}"/>
            </ac:grpSpMkLst>
          </pc:grpChg>
          <pc:grpChg chg="mod">
            <ac:chgData name="ZQGEeky 张强" userId="e101f5870156e8d9" providerId="LiveId" clId="{47C74EB6-99F5-4DF7-8ACF-69D2011C3E3C}" dt="2022-07-28T09:29:59.724" v="25"/>
            <ac:grpSpMkLst>
              <pc:docMk/>
              <pc:sldMasterMk cId="54242849" sldId="2147483648"/>
              <pc:sldLayoutMk cId="2886010112" sldId="2147483652"/>
              <ac:grpSpMk id="4" creationId="{E3D8BF1B-9B99-C4B5-F80C-349543724285}"/>
            </ac:grpSpMkLst>
          </pc:grpChg>
          <pc:grpChg chg="mod">
            <ac:chgData name="ZQGEeky 张强" userId="e101f5870156e8d9" providerId="LiveId" clId="{47C74EB6-99F5-4DF7-8ACF-69D2011C3E3C}" dt="2022-07-28T09:29:59.724" v="25"/>
            <ac:grpSpMkLst>
              <pc:docMk/>
              <pc:sldMasterMk cId="54242849" sldId="2147483648"/>
              <pc:sldLayoutMk cId="2886010112" sldId="2147483652"/>
              <ac:grpSpMk id="5" creationId="{D1AFB639-5E8D-650F-9411-88D24B874359}"/>
            </ac:grpSpMkLst>
          </pc:grpChg>
          <pc:cxnChg chg="mod">
            <ac:chgData name="ZQGEeky 张强" userId="e101f5870156e8d9" providerId="LiveId" clId="{47C74EB6-99F5-4DF7-8ACF-69D2011C3E3C}" dt="2022-07-28T09:29:59.724" v="25"/>
            <ac:cxnSpMkLst>
              <pc:docMk/>
              <pc:sldMasterMk cId="54242849" sldId="2147483648"/>
              <pc:sldLayoutMk cId="2886010112" sldId="2147483652"/>
              <ac:cxnSpMk id="6" creationId="{3CBA2DA6-AD66-33EF-66D7-082FC2A6D074}"/>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7" creationId="{A58C16FB-EE37-330D-4E7C-FBEE7AD909C8}"/>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8" creationId="{78152557-3B9D-FB63-5195-9C3C0EA0FD6C}"/>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9" creationId="{823D8FFD-F246-D6BF-FDA6-0E94021C2859}"/>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0" creationId="{67BDB952-F5A2-2485-E84D-D3E051C15CFD}"/>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1" creationId="{9856F03D-B130-8C39-32D0-59CFF789C0B9}"/>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2" creationId="{1A38921B-E98C-AF6E-3A19-6E09EBA807A5}"/>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3" creationId="{C93AE499-9D18-FE9F-F750-1B7A7806A20D}"/>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4" creationId="{E770BD1C-3D0E-0312-2853-AE49686D7459}"/>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5" creationId="{73BFF49C-C2FE-DFC9-AC0D-854AE3848591}"/>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6" creationId="{7EE494DA-29DF-BD12-D17D-DDC17C3C1E3E}"/>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7" creationId="{E86A973D-0628-4136-D9A6-0691A632E18A}"/>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8" creationId="{5D40BEAA-93CD-2417-2E2A-A768B0C6C311}"/>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19" creationId="{024F7F27-833A-8EEC-F258-18AE66206CB2}"/>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0" creationId="{9799C7AD-EE30-8493-87C2-7608EF3FC362}"/>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1" creationId="{33D87271-FA8A-7C1E-F7DE-C8427A9E5F0F}"/>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2" creationId="{065F5D98-DF46-D6BA-1004-56ABDD1C5E6F}"/>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3" creationId="{25B41C58-2122-0F8F-D0B3-C4C7C6CE8C3A}"/>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4" creationId="{C957EE26-67EB-C9B4-BDAA-764C7A23751E}"/>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5" creationId="{90A6BDA1-2FE3-5F5D-31D0-DCF7055B85F3}"/>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6" creationId="{EBF7665A-E75E-5B44-B076-CB80D6C5B6A8}"/>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7" creationId="{879E6B4F-421E-586A-96B2-8541D255306A}"/>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8" creationId="{00764D06-61E3-9FFF-0F3F-25076A1C92BD}"/>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29" creationId="{115CAC74-A76A-3BB2-6087-CEC35D17D676}"/>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0" creationId="{1D4514D5-8F1A-E740-AF0A-569E3010CED5}"/>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1" creationId="{B097EF7F-617B-7048-E9E4-6F63C8AB1E47}"/>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2" creationId="{414A20C6-C69D-D142-C732-260862AC5F2F}"/>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3" creationId="{A442F888-10B6-6B57-47DF-71A8982EBDEE}"/>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4" creationId="{4DDB03BA-2A2E-8891-3CF9-C74FC447C54F}"/>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5" creationId="{9AAB19D2-7986-234A-35FF-85F93D380DE1}"/>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6" creationId="{6D5AFC98-71CA-EE88-440C-3009443CC756}"/>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7" creationId="{E539C13E-5A4E-4F22-904D-71CD8328080C}"/>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8" creationId="{3D273BC6-2A15-5184-80C9-A452CA9F7C81}"/>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39" creationId="{80326EB8-919F-C962-F204-46D7DB38ED3F}"/>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40" creationId="{40DC8A91-67C6-2DCB-24E9-FCC24D0F46F9}"/>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41" creationId="{98E9C5E4-D81C-3FFF-8FF3-C76F7EF906A0}"/>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42" creationId="{D9622BE8-82F1-200C-1E41-94A6B5A62DB4}"/>
            </ac:cxnSpMkLst>
          </pc:cxnChg>
          <pc:cxnChg chg="mod">
            <ac:chgData name="ZQGEeky 张强" userId="e101f5870156e8d9" providerId="LiveId" clId="{47C74EB6-99F5-4DF7-8ACF-69D2011C3E3C}" dt="2022-07-28T09:29:59.724" v="25"/>
            <ac:cxnSpMkLst>
              <pc:docMk/>
              <pc:sldMasterMk cId="54242849" sldId="2147483648"/>
              <pc:sldLayoutMk cId="2886010112" sldId="2147483652"/>
              <ac:cxnSpMk id="43" creationId="{E4C827E4-4507-041D-2E32-3B4A8269E1AA}"/>
            </ac:cxnSpMkLst>
          </pc:cxnChg>
        </pc:sldLayoutChg>
        <pc:sldLayoutChg chg="addSp delSp modSp mod">
          <pc:chgData name="ZQGEeky 张强" userId="e101f5870156e8d9" providerId="LiveId" clId="{47C74EB6-99F5-4DF7-8ACF-69D2011C3E3C}" dt="2022-07-28T09:30:12.947" v="28"/>
          <pc:sldLayoutMkLst>
            <pc:docMk/>
            <pc:sldMasterMk cId="54242849" sldId="2147483648"/>
            <pc:sldLayoutMk cId="39546880" sldId="2147483655"/>
          </pc:sldLayoutMkLst>
          <pc:spChg chg="del">
            <ac:chgData name="ZQGEeky 张强" userId="e101f5870156e8d9" providerId="LiveId" clId="{47C74EB6-99F5-4DF7-8ACF-69D2011C3E3C}" dt="2022-07-28T09:30:12.379" v="27" actId="478"/>
            <ac:spMkLst>
              <pc:docMk/>
              <pc:sldMasterMk cId="54242849" sldId="2147483648"/>
              <pc:sldLayoutMk cId="39546880" sldId="2147483655"/>
              <ac:spMk id="6" creationId="{C5E1E854-BA13-402D-226F-FEC4B5C79B01}"/>
            </ac:spMkLst>
          </pc:spChg>
          <pc:spChg chg="del">
            <ac:chgData name="ZQGEeky 张强" userId="e101f5870156e8d9" providerId="LiveId" clId="{47C74EB6-99F5-4DF7-8ACF-69D2011C3E3C}" dt="2022-07-28T09:30:12.379" v="27" actId="478"/>
            <ac:spMkLst>
              <pc:docMk/>
              <pc:sldMasterMk cId="54242849" sldId="2147483648"/>
              <pc:sldLayoutMk cId="39546880" sldId="2147483655"/>
              <ac:spMk id="7" creationId="{0FF803C5-D96D-5FF0-AFC5-353A89DE180E}"/>
            </ac:spMkLst>
          </pc:spChg>
          <pc:spChg chg="add mod">
            <ac:chgData name="ZQGEeky 张强" userId="e101f5870156e8d9" providerId="LiveId" clId="{47C74EB6-99F5-4DF7-8ACF-69D2011C3E3C}" dt="2022-07-28T09:30:12.947" v="28"/>
            <ac:spMkLst>
              <pc:docMk/>
              <pc:sldMasterMk cId="54242849" sldId="2147483648"/>
              <pc:sldLayoutMk cId="39546880" sldId="2147483655"/>
              <ac:spMk id="47" creationId="{E18D5400-53F5-A3A9-A9AE-6DF36C3352A9}"/>
            </ac:spMkLst>
          </pc:spChg>
          <pc:grpChg chg="add mod">
            <ac:chgData name="ZQGEeky 张强" userId="e101f5870156e8d9" providerId="LiveId" clId="{47C74EB6-99F5-4DF7-8ACF-69D2011C3E3C}" dt="2022-07-28T09:30:12.947" v="28"/>
            <ac:grpSpMkLst>
              <pc:docMk/>
              <pc:sldMasterMk cId="54242849" sldId="2147483648"/>
              <pc:sldLayoutMk cId="39546880" sldId="2147483655"/>
              <ac:grpSpMk id="4" creationId="{9C7E4CCD-E63A-118C-8944-43BE3D74074C}"/>
            </ac:grpSpMkLst>
          </pc:grpChg>
          <pc:grpChg chg="mod">
            <ac:chgData name="ZQGEeky 张强" userId="e101f5870156e8d9" providerId="LiveId" clId="{47C74EB6-99F5-4DF7-8ACF-69D2011C3E3C}" dt="2022-07-28T09:30:12.947" v="28"/>
            <ac:grpSpMkLst>
              <pc:docMk/>
              <pc:sldMasterMk cId="54242849" sldId="2147483648"/>
              <pc:sldLayoutMk cId="39546880" sldId="2147483655"/>
              <ac:grpSpMk id="5" creationId="{0FDF8B59-C453-7292-4B51-3237FF59D30F}"/>
            </ac:grpSpMkLst>
          </pc:grpChg>
          <pc:grpChg chg="mod">
            <ac:chgData name="ZQGEeky 张强" userId="e101f5870156e8d9" providerId="LiveId" clId="{47C74EB6-99F5-4DF7-8ACF-69D2011C3E3C}" dt="2022-07-28T09:30:12.947" v="28"/>
            <ac:grpSpMkLst>
              <pc:docMk/>
              <pc:sldMasterMk cId="54242849" sldId="2147483648"/>
              <pc:sldLayoutMk cId="39546880" sldId="2147483655"/>
              <ac:grpSpMk id="8" creationId="{EFACD57E-CDC6-BB96-1C6F-0D84C2D22CB1}"/>
            </ac:grpSpMkLst>
          </pc:grpChg>
          <pc:cxnChg chg="mod">
            <ac:chgData name="ZQGEeky 张强" userId="e101f5870156e8d9" providerId="LiveId" clId="{47C74EB6-99F5-4DF7-8ACF-69D2011C3E3C}" dt="2022-07-28T09:30:12.947" v="28"/>
            <ac:cxnSpMkLst>
              <pc:docMk/>
              <pc:sldMasterMk cId="54242849" sldId="2147483648"/>
              <pc:sldLayoutMk cId="39546880" sldId="2147483655"/>
              <ac:cxnSpMk id="9" creationId="{76BFE3D0-5EEA-88FA-1067-5261481A1185}"/>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0" creationId="{27462BBE-C742-1DCD-238E-DD54819F8668}"/>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1" creationId="{D2EA1271-BE7F-D53F-0314-621F8AB777BD}"/>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2" creationId="{0E07D02E-5EE6-8FE9-83E3-76405B9DF824}"/>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3" creationId="{3286D9E5-91AE-7E86-2D0D-1E7B6AA95152}"/>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4" creationId="{9D75F692-5A6C-9E7C-EE35-0CAF5AC8F666}"/>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5" creationId="{1E653A55-5A5E-D3E5-A434-CD600B833017}"/>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6" creationId="{6F022EAB-9560-E234-5E40-89E59D689595}"/>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7" creationId="{635E9964-3F7E-29A1-D0EA-B1C48A3E3E0F}"/>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8" creationId="{C2E02BB5-0452-D031-C72E-3233600FF6F7}"/>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19" creationId="{8ED2DDDA-7602-F892-BA15-411811E19E40}"/>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0" creationId="{1BAB0E2C-0084-6E0A-0CA7-D37EBBE69909}"/>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1" creationId="{FF3360CB-E060-BA8B-A32E-B499F91E05BE}"/>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2" creationId="{6D425CB6-09A3-E048-C1D5-57366175659A}"/>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3" creationId="{1A6871F4-24AA-722D-F3A7-9E9215EC03EA}"/>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4" creationId="{58D9107A-10DE-D5EF-2E04-B54F6BEC7CA9}"/>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5" creationId="{5B229B29-0E7C-BC2E-415C-517FFAD5C555}"/>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6" creationId="{4FCE5DE1-2AC9-0B0D-3B34-1F33BAFE80BD}"/>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7" creationId="{FD4B7576-B91F-832B-D752-6021FEEA1BAA}"/>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8" creationId="{251ED717-9FF7-849B-608F-6B661F90E22A}"/>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29" creationId="{176601A2-95C5-C4D5-4C90-8120AFF58DA6}"/>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0" creationId="{0EA58812-19CB-71C4-D9D6-E94269A40521}"/>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1" creationId="{A9E0F5F0-951E-1B83-BC27-EAB353455CD0}"/>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2" creationId="{6D76E9FC-8D60-B5D6-D850-B143DAB99F4E}"/>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3" creationId="{B1E0EE5D-321B-77F4-A2C7-5E8DB96A2BC1}"/>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4" creationId="{8D870660-B3EB-E361-E2E7-6955A5802194}"/>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5" creationId="{7791E4D3-A3FF-AC8D-F278-AAEE997280E0}"/>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6" creationId="{40EB3836-8E3C-4E32-12E5-D53EED820E1F}"/>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7" creationId="{3C458EEE-93EC-1589-68E0-A1FFBC632247}"/>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8" creationId="{1850A5E2-3AC1-0362-97EB-E2CD76F39DAF}"/>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39" creationId="{89BBF4ED-4555-1B39-2AE0-CD23B53C0AE7}"/>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40" creationId="{F430BC28-06A3-2593-9444-B46814D55699}"/>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41" creationId="{9DBCAF9B-2C68-EDDC-592F-DE4F3392242B}"/>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42" creationId="{94FCAA5C-8422-F0B1-91EB-DEA5131ECE2B}"/>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43" creationId="{D51C1657-04A0-C0B9-6FAB-0A4872FC3A4A}"/>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44" creationId="{4F1E60E3-A994-54B5-3ED1-D7BAF988C18D}"/>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45" creationId="{A4D1733F-000C-2786-508F-730BC78F30F2}"/>
            </ac:cxnSpMkLst>
          </pc:cxnChg>
          <pc:cxnChg chg="mod">
            <ac:chgData name="ZQGEeky 张强" userId="e101f5870156e8d9" providerId="LiveId" clId="{47C74EB6-99F5-4DF7-8ACF-69D2011C3E3C}" dt="2022-07-28T09:30:12.947" v="28"/>
            <ac:cxnSpMkLst>
              <pc:docMk/>
              <pc:sldMasterMk cId="54242849" sldId="2147483648"/>
              <pc:sldLayoutMk cId="39546880" sldId="2147483655"/>
              <ac:cxnSpMk id="46" creationId="{B1527C1D-CBC0-9C54-1854-59A8B75513C8}"/>
            </ac:cxnSpMkLst>
          </pc:cxnChg>
        </pc:sldLayoutChg>
        <pc:sldLayoutChg chg="addSp modSp mod">
          <pc:chgData name="ZQGEeky 张强" userId="e101f5870156e8d9" providerId="LiveId" clId="{47C74EB6-99F5-4DF7-8ACF-69D2011C3E3C}" dt="2022-07-28T09:29:42.201" v="18" actId="167"/>
          <pc:sldLayoutMkLst>
            <pc:docMk/>
            <pc:sldMasterMk cId="54242849" sldId="2147483648"/>
            <pc:sldLayoutMk cId="2791133249" sldId="2147483660"/>
          </pc:sldLayoutMkLst>
          <pc:spChg chg="add mod">
            <ac:chgData name="ZQGEeky 张强" userId="e101f5870156e8d9" providerId="LiveId" clId="{47C74EB6-99F5-4DF7-8ACF-69D2011C3E3C}" dt="2022-07-28T09:28:40.088" v="11"/>
            <ac:spMkLst>
              <pc:docMk/>
              <pc:sldMasterMk cId="54242849" sldId="2147483648"/>
              <pc:sldLayoutMk cId="2791133249" sldId="2147483660"/>
              <ac:spMk id="2" creationId="{7BB43DE8-ABA2-7517-4878-DBEAFD505CA9}"/>
            </ac:spMkLst>
          </pc:spChg>
          <pc:grpChg chg="add mod ord">
            <ac:chgData name="ZQGEeky 张强" userId="e101f5870156e8d9" providerId="LiveId" clId="{47C74EB6-99F5-4DF7-8ACF-69D2011C3E3C}" dt="2022-07-28T09:29:42.201" v="18" actId="167"/>
            <ac:grpSpMkLst>
              <pc:docMk/>
              <pc:sldMasterMk cId="54242849" sldId="2147483648"/>
              <pc:sldLayoutMk cId="2791133249" sldId="2147483660"/>
              <ac:grpSpMk id="3" creationId="{A07FF623-0245-D0D1-97D6-306F94B68F76}"/>
            </ac:grpSpMkLst>
          </pc:grpChg>
          <pc:grpChg chg="mod">
            <ac:chgData name="ZQGEeky 张强" userId="e101f5870156e8d9" providerId="LiveId" clId="{47C74EB6-99F5-4DF7-8ACF-69D2011C3E3C}" dt="2022-07-28T09:29:40.041" v="17"/>
            <ac:grpSpMkLst>
              <pc:docMk/>
              <pc:sldMasterMk cId="54242849" sldId="2147483648"/>
              <pc:sldLayoutMk cId="2791133249" sldId="2147483660"/>
              <ac:grpSpMk id="4" creationId="{321FD1CA-3421-9D19-8ED0-F4585A9DF2BC}"/>
            </ac:grpSpMkLst>
          </pc:grpChg>
          <pc:grpChg chg="mod">
            <ac:chgData name="ZQGEeky 张强" userId="e101f5870156e8d9" providerId="LiveId" clId="{47C74EB6-99F5-4DF7-8ACF-69D2011C3E3C}" dt="2022-07-28T09:29:40.041" v="17"/>
            <ac:grpSpMkLst>
              <pc:docMk/>
              <pc:sldMasterMk cId="54242849" sldId="2147483648"/>
              <pc:sldLayoutMk cId="2791133249" sldId="2147483660"/>
              <ac:grpSpMk id="5" creationId="{0F7E42AC-2644-43A2-7AC6-71EDE702E522}"/>
            </ac:grpSpMkLst>
          </pc:grpChg>
          <pc:cxnChg chg="mod">
            <ac:chgData name="ZQGEeky 张强" userId="e101f5870156e8d9" providerId="LiveId" clId="{47C74EB6-99F5-4DF7-8ACF-69D2011C3E3C}" dt="2022-07-28T09:29:40.041" v="17"/>
            <ac:cxnSpMkLst>
              <pc:docMk/>
              <pc:sldMasterMk cId="54242849" sldId="2147483648"/>
              <pc:sldLayoutMk cId="2791133249" sldId="2147483660"/>
              <ac:cxnSpMk id="6" creationId="{14FC5257-FDFE-CB8D-927D-AE1C0A8B9732}"/>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7" creationId="{30906D1C-465B-3F47-8FE3-55C3E8D4A9AE}"/>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8" creationId="{F3DD1387-0CED-7ED4-FC92-66B53FB764DD}"/>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9" creationId="{52EAFA77-1706-CE1B-44C4-BD00C65BDD93}"/>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0" creationId="{AB2991AA-64ED-FA13-5A06-18E2368DE8DD}"/>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1" creationId="{50BAC696-4638-1AA2-8432-EBFF189B3CA4}"/>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2" creationId="{E881BDBC-7CBE-CF27-F23F-0345C91B63EF}"/>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3" creationId="{8A115172-2B30-3C7F-E844-8C8F69B64D44}"/>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4" creationId="{9C337EF8-E26E-2A2B-EB3D-0CD1374CBE58}"/>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5" creationId="{A457ED6E-3925-97E6-C900-4DF48660AE11}"/>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6" creationId="{75D6922B-9E2A-9A15-3418-25EE1BE13912}"/>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7" creationId="{2DA9E295-9AF4-95AD-5125-01230DFAD779}"/>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8" creationId="{E1B854C3-6554-C8EF-7EBD-5FD08BE9572A}"/>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19" creationId="{D8E2B16A-9C06-C4DD-51E7-26B61546DEFA}"/>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0" creationId="{704E9218-CCDC-7C83-2616-DD120E95B956}"/>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1" creationId="{ED0D0561-9675-F971-8FDE-3B13440E415A}"/>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2" creationId="{270BC33A-6524-7203-46B1-000CC2157C0C}"/>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3" creationId="{17299EBF-1E2B-C3E3-FBFF-9A26B20F086C}"/>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4" creationId="{2DA8C3E9-D3E7-F69A-3ECE-F358C49053D5}"/>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5" creationId="{E481C8E8-099B-356E-7795-5E563BEB9E70}"/>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6" creationId="{AE0BB527-1BF5-9B3A-17A5-2682404DEF35}"/>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7" creationId="{0265010F-9CC6-DC9B-1657-BF35D2D58338}"/>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8" creationId="{A4BAC07C-3CF7-DCBD-42BD-40A34BB8E3FE}"/>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29" creationId="{C7B45F9B-9A82-FD3E-89CD-BCC9F6AD3FA7}"/>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0" creationId="{652843B5-55AD-A012-6FAC-CEA226E248A8}"/>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1" creationId="{2CB52CDD-5EC0-9044-FBB9-0F05594CD119}"/>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2" creationId="{062A6778-9965-4118-7933-AE4B8FC8BF5A}"/>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3" creationId="{1E1A2D84-5124-427D-DFAF-C8AC92224187}"/>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4" creationId="{0E9042AB-8037-6684-A82A-F20A72BAE09B}"/>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5" creationId="{A33F6F61-DAC4-C8BF-C05F-4577A046BB2F}"/>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6" creationId="{B97BA3A2-3716-EE73-1EDD-0752272A5F9E}"/>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7" creationId="{ADFC9CAD-47D3-1A93-2E3C-E627AAE5A01F}"/>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8" creationId="{DB6C70A1-C994-F9E4-30E5-7E5BB060282F}"/>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39" creationId="{66EE3B9A-58E6-4F09-A6BB-ABDA1C0BBF22}"/>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40" creationId="{058DDC67-F2D5-96A3-A0EA-C0ECAA1DECAF}"/>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41" creationId="{95526BE8-D7B6-1E8A-CE47-AA70980876D8}"/>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42" creationId="{6FDDCEA5-5220-CD26-8202-A6588FF0A84B}"/>
            </ac:cxnSpMkLst>
          </pc:cxnChg>
          <pc:cxnChg chg="mod">
            <ac:chgData name="ZQGEeky 张强" userId="e101f5870156e8d9" providerId="LiveId" clId="{47C74EB6-99F5-4DF7-8ACF-69D2011C3E3C}" dt="2022-07-28T09:29:40.041" v="17"/>
            <ac:cxnSpMkLst>
              <pc:docMk/>
              <pc:sldMasterMk cId="54242849" sldId="2147483648"/>
              <pc:sldLayoutMk cId="2791133249" sldId="2147483660"/>
              <ac:cxnSpMk id="43" creationId="{690C793F-D10F-40A8-CAEE-8D06732C4758}"/>
            </ac:cxnSpMkLst>
          </pc:cxn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2"/>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3-1274-4257-AC15-752239CE29C6}"/>
              </c:ext>
            </c:extLst>
          </c:dPt>
          <c:cat>
            <c:strRef>
              <c:f>Sheet1!$A$2:$A$7</c:f>
              <c:strCache>
                <c:ptCount val="6"/>
                <c:pt idx="0">
                  <c:v>渠道1</c:v>
                </c:pt>
                <c:pt idx="1">
                  <c:v>渠道2</c:v>
                </c:pt>
                <c:pt idx="2">
                  <c:v>渠道3</c:v>
                </c:pt>
                <c:pt idx="3">
                  <c:v>渠道4</c:v>
                </c:pt>
                <c:pt idx="4">
                  <c:v>渠道5</c:v>
                </c:pt>
                <c:pt idx="5">
                  <c:v>渠道6</c:v>
                </c:pt>
              </c:strCache>
            </c:strRef>
          </c:cat>
          <c:val>
            <c:numRef>
              <c:f>Sheet1!$B$2:$B$7</c:f>
              <c:numCache>
                <c:formatCode>0%</c:formatCode>
                <c:ptCount val="6"/>
                <c:pt idx="0">
                  <c:v>0.08</c:v>
                </c:pt>
                <c:pt idx="1">
                  <c:v>0.21</c:v>
                </c:pt>
                <c:pt idx="2">
                  <c:v>0.33</c:v>
                </c:pt>
                <c:pt idx="3">
                  <c:v>0.21</c:v>
                </c:pt>
                <c:pt idx="4">
                  <c:v>0.26</c:v>
                </c:pt>
                <c:pt idx="5">
                  <c:v>7.0000000000000007E-2</c:v>
                </c:pt>
              </c:numCache>
            </c:numRef>
          </c:val>
          <c:extLst>
            <c:ext xmlns:c16="http://schemas.microsoft.com/office/drawing/2014/chart" uri="{C3380CC4-5D6E-409C-BE32-E72D297353CC}">
              <c16:uniqueId val="{00000000-1274-4257-AC15-752239CE29C6}"/>
            </c:ext>
          </c:extLst>
        </c:ser>
        <c:dLbls>
          <c:showLegendKey val="0"/>
          <c:showVal val="0"/>
          <c:showCatName val="0"/>
          <c:showSerName val="0"/>
          <c:showPercent val="0"/>
          <c:showBubbleSize val="0"/>
        </c:dLbls>
        <c:gapWidth val="50"/>
        <c:overlap val="15"/>
        <c:axId val="470535648"/>
        <c:axId val="470521920"/>
      </c:barChart>
      <c:catAx>
        <c:axId val="470535648"/>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CN"/>
          </a:p>
        </c:txPr>
        <c:crossAx val="470521920"/>
        <c:crosses val="autoZero"/>
        <c:auto val="1"/>
        <c:lblAlgn val="ctr"/>
        <c:lblOffset val="100"/>
        <c:noMultiLvlLbl val="0"/>
      </c:catAx>
      <c:valAx>
        <c:axId val="470521920"/>
        <c:scaling>
          <c:orientation val="minMax"/>
        </c:scaling>
        <c:delete val="0"/>
        <c:axPos val="l"/>
        <c:majorGridlines>
          <c:spPr>
            <a:ln w="9525" cap="flat" cmpd="sng" algn="ctr">
              <a:solidFill>
                <a:schemeClr val="bg2"/>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CN"/>
          </a:p>
        </c:txPr>
        <c:crossAx val="47053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数据量</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9D96-472B-8F77-37380D49A78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9D96-472B-8F77-37380D49A78E}"/>
              </c:ext>
            </c:extLst>
          </c:dPt>
          <c:cat>
            <c:strRef>
              <c:f>Sheet1!$A$2:$A$3</c:f>
              <c:strCache>
                <c:ptCount val="2"/>
                <c:pt idx="0">
                  <c:v>第一季度</c:v>
                </c:pt>
                <c:pt idx="1">
                  <c:v>第二季度</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9D96-472B-8F77-37380D49A78E}"/>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1"/>
          <c:order val="1"/>
          <c:tx>
            <c:strRef>
              <c:f>Sheet1!$C$1</c:f>
              <c:strCache>
                <c:ptCount val="1"/>
                <c:pt idx="0">
                  <c:v>系列 2</c:v>
                </c:pt>
              </c:strCache>
            </c:strRef>
          </c:tx>
          <c:spPr>
            <a:gradFill>
              <a:gsLst>
                <a:gs pos="0">
                  <a:schemeClr val="accent1"/>
                </a:gs>
                <a:gs pos="100000">
                  <a:schemeClr val="accent1">
                    <a:alpha val="0"/>
                  </a:schemeClr>
                </a:gs>
              </a:gsLst>
              <a:lin ang="5400000" scaled="1"/>
            </a:gradFill>
            <a:ln>
              <a:noFill/>
            </a:ln>
            <a:effectLst/>
          </c:spPr>
          <c:cat>
            <c:strRef>
              <c:f>Sheet1!$A$2:$A$7</c:f>
              <c:strCache>
                <c:ptCount val="6"/>
                <c:pt idx="0">
                  <c:v>1月</c:v>
                </c:pt>
                <c:pt idx="1">
                  <c:v>2月</c:v>
                </c:pt>
                <c:pt idx="2">
                  <c:v>3月</c:v>
                </c:pt>
                <c:pt idx="3">
                  <c:v>4月</c:v>
                </c:pt>
                <c:pt idx="4">
                  <c:v>5月</c:v>
                </c:pt>
                <c:pt idx="5">
                  <c:v>6月</c:v>
                </c:pt>
              </c:strCache>
            </c:strRef>
          </c:cat>
          <c:val>
            <c:numRef>
              <c:f>Sheet1!$C$2:$C$7</c:f>
              <c:numCache>
                <c:formatCode>General</c:formatCode>
                <c:ptCount val="6"/>
                <c:pt idx="0">
                  <c:v>0</c:v>
                </c:pt>
                <c:pt idx="1">
                  <c:v>1562</c:v>
                </c:pt>
                <c:pt idx="2">
                  <c:v>2876</c:v>
                </c:pt>
                <c:pt idx="3">
                  <c:v>1879</c:v>
                </c:pt>
                <c:pt idx="4">
                  <c:v>6700</c:v>
                </c:pt>
                <c:pt idx="5">
                  <c:v>5600</c:v>
                </c:pt>
              </c:numCache>
            </c:numRef>
          </c:val>
          <c:extLst>
            <c:ext xmlns:c16="http://schemas.microsoft.com/office/drawing/2014/chart" uri="{C3380CC4-5D6E-409C-BE32-E72D297353CC}">
              <c16:uniqueId val="{00000002-DD56-491F-AC3E-B34B04125B12}"/>
            </c:ext>
          </c:extLst>
        </c:ser>
        <c:dLbls>
          <c:showLegendKey val="0"/>
          <c:showVal val="0"/>
          <c:showCatName val="0"/>
          <c:showSerName val="0"/>
          <c:showPercent val="0"/>
          <c:showBubbleSize val="0"/>
        </c:dLbls>
        <c:axId val="250824400"/>
        <c:axId val="250831472"/>
      </c:areaChart>
      <c:lineChart>
        <c:grouping val="standard"/>
        <c:varyColors val="0"/>
        <c:ser>
          <c:idx val="0"/>
          <c:order val="0"/>
          <c:tx>
            <c:strRef>
              <c:f>Sheet1!$B$1</c:f>
              <c:strCache>
                <c:ptCount val="1"/>
                <c:pt idx="0">
                  <c:v>系列 1</c:v>
                </c:pt>
              </c:strCache>
            </c:strRef>
          </c:tx>
          <c:spPr>
            <a:ln w="19050" cap="rnd">
              <a:solidFill>
                <a:schemeClr val="accent2"/>
              </a:solidFill>
              <a:round/>
            </a:ln>
            <a:effectLst/>
          </c:spPr>
          <c:marker>
            <c:symbol val="circle"/>
            <c:size val="5"/>
            <c:spPr>
              <a:noFill/>
              <a:ln w="9525">
                <a:noFill/>
              </a:ln>
              <a:effectLst/>
            </c:spPr>
          </c:marker>
          <c:dPt>
            <c:idx val="4"/>
            <c:marker>
              <c:symbol val="circle"/>
              <c:size val="5"/>
              <c:spPr>
                <a:solidFill>
                  <a:schemeClr val="accent1"/>
                </a:solidFill>
                <a:ln w="9525">
                  <a:noFill/>
                </a:ln>
                <a:effectLst/>
              </c:spPr>
            </c:marker>
            <c:bubble3D val="0"/>
            <c:extLst>
              <c:ext xmlns:c16="http://schemas.microsoft.com/office/drawing/2014/chart" uri="{C3380CC4-5D6E-409C-BE32-E72D297353CC}">
                <c16:uniqueId val="{00000008-DD56-491F-AC3E-B34B04125B12}"/>
              </c:ext>
            </c:extLst>
          </c:dPt>
          <c:dLbls>
            <c:dLbl>
              <c:idx val="0"/>
              <c:delete val="1"/>
              <c:extLst>
                <c:ext xmlns:c15="http://schemas.microsoft.com/office/drawing/2012/chart" uri="{CE6537A1-D6FC-4f65-9D91-7224C49458BB}"/>
                <c:ext xmlns:c16="http://schemas.microsoft.com/office/drawing/2014/chart" uri="{C3380CC4-5D6E-409C-BE32-E72D297353CC}">
                  <c16:uniqueId val="{00000007-DD56-491F-AC3E-B34B04125B12}"/>
                </c:ext>
              </c:extLst>
            </c:dLbl>
            <c:dLbl>
              <c:idx val="1"/>
              <c:delete val="1"/>
              <c:extLst>
                <c:ext xmlns:c15="http://schemas.microsoft.com/office/drawing/2012/chart" uri="{CE6537A1-D6FC-4f65-9D91-7224C49458BB}"/>
                <c:ext xmlns:c16="http://schemas.microsoft.com/office/drawing/2014/chart" uri="{C3380CC4-5D6E-409C-BE32-E72D297353CC}">
                  <c16:uniqueId val="{00000006-DD56-491F-AC3E-B34B04125B12}"/>
                </c:ext>
              </c:extLst>
            </c:dLbl>
            <c:dLbl>
              <c:idx val="2"/>
              <c:delete val="1"/>
              <c:extLst>
                <c:ext xmlns:c15="http://schemas.microsoft.com/office/drawing/2012/chart" uri="{CE6537A1-D6FC-4f65-9D91-7224C49458BB}"/>
                <c:ext xmlns:c16="http://schemas.microsoft.com/office/drawing/2014/chart" uri="{C3380CC4-5D6E-409C-BE32-E72D297353CC}">
                  <c16:uniqueId val="{00000005-DD56-491F-AC3E-B34B04125B12}"/>
                </c:ext>
              </c:extLst>
            </c:dLbl>
            <c:dLbl>
              <c:idx val="3"/>
              <c:delete val="1"/>
              <c:extLst>
                <c:ext xmlns:c15="http://schemas.microsoft.com/office/drawing/2012/chart" uri="{CE6537A1-D6FC-4f65-9D91-7224C49458BB}"/>
                <c:ext xmlns:c16="http://schemas.microsoft.com/office/drawing/2014/chart" uri="{C3380CC4-5D6E-409C-BE32-E72D297353CC}">
                  <c16:uniqueId val="{00000004-DD56-491F-AC3E-B34B04125B12}"/>
                </c:ext>
              </c:extLst>
            </c:dLbl>
            <c:dLbl>
              <c:idx val="5"/>
              <c:delete val="1"/>
              <c:extLst>
                <c:ext xmlns:c15="http://schemas.microsoft.com/office/drawing/2012/chart" uri="{CE6537A1-D6FC-4f65-9D91-7224C49458BB}"/>
                <c:ext xmlns:c16="http://schemas.microsoft.com/office/drawing/2014/chart" uri="{C3380CC4-5D6E-409C-BE32-E72D297353CC}">
                  <c16:uniqueId val="{00000003-DD56-491F-AC3E-B34B04125B12}"/>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1月</c:v>
                </c:pt>
                <c:pt idx="1">
                  <c:v>2月</c:v>
                </c:pt>
                <c:pt idx="2">
                  <c:v>3月</c:v>
                </c:pt>
                <c:pt idx="3">
                  <c:v>4月</c:v>
                </c:pt>
                <c:pt idx="4">
                  <c:v>5月</c:v>
                </c:pt>
                <c:pt idx="5">
                  <c:v>6月</c:v>
                </c:pt>
              </c:strCache>
            </c:strRef>
          </c:cat>
          <c:val>
            <c:numRef>
              <c:f>Sheet1!$B$2:$B$7</c:f>
              <c:numCache>
                <c:formatCode>General</c:formatCode>
                <c:ptCount val="6"/>
                <c:pt idx="0">
                  <c:v>0</c:v>
                </c:pt>
                <c:pt idx="1">
                  <c:v>1562</c:v>
                </c:pt>
                <c:pt idx="2">
                  <c:v>2876</c:v>
                </c:pt>
                <c:pt idx="3">
                  <c:v>1879</c:v>
                </c:pt>
                <c:pt idx="4">
                  <c:v>6700</c:v>
                </c:pt>
                <c:pt idx="5">
                  <c:v>5600</c:v>
                </c:pt>
              </c:numCache>
            </c:numRef>
          </c:val>
          <c:smooth val="0"/>
          <c:extLst>
            <c:ext xmlns:c16="http://schemas.microsoft.com/office/drawing/2014/chart" uri="{C3380CC4-5D6E-409C-BE32-E72D297353CC}">
              <c16:uniqueId val="{00000000-DD56-491F-AC3E-B34B04125B12}"/>
            </c:ext>
          </c:extLst>
        </c:ser>
        <c:dLbls>
          <c:showLegendKey val="0"/>
          <c:showVal val="0"/>
          <c:showCatName val="0"/>
          <c:showSerName val="0"/>
          <c:showPercent val="0"/>
          <c:showBubbleSize val="0"/>
        </c:dLbls>
        <c:marker val="1"/>
        <c:smooth val="0"/>
        <c:axId val="250824400"/>
        <c:axId val="250831472"/>
      </c:lineChart>
      <c:catAx>
        <c:axId val="250824400"/>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CN"/>
          </a:p>
        </c:txPr>
        <c:crossAx val="250831472"/>
        <c:crosses val="autoZero"/>
        <c:auto val="1"/>
        <c:lblAlgn val="ctr"/>
        <c:lblOffset val="100"/>
        <c:noMultiLvlLbl val="0"/>
      </c:catAx>
      <c:valAx>
        <c:axId val="250831472"/>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CN"/>
          </a:p>
        </c:txPr>
        <c:crossAx val="25082440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完播率</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89-4E36-9B38-9F98945591C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89-4E36-9B38-9F98945591C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89-4E36-9B38-9F98945591C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89-4E36-9B38-9F98945591C3}"/>
              </c:ext>
            </c:extLst>
          </c:dPt>
          <c:cat>
            <c:strRef>
              <c:f>Sheet1!$A$2:$A$5</c:f>
              <c:strCache>
                <c:ptCount val="4"/>
                <c:pt idx="0">
                  <c:v>A</c:v>
                </c:pt>
                <c:pt idx="1">
                  <c:v>B</c:v>
                </c:pt>
                <c:pt idx="2">
                  <c:v>C</c:v>
                </c:pt>
                <c:pt idx="3">
                  <c:v>D</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42C-45F0-9060-963241A7CE5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5596607259987112"/>
          <c:y val="0.92387256114529548"/>
          <c:w val="0.35510688422279307"/>
          <c:h val="7.612731192602985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1"/>
          <c:order val="1"/>
          <c:tx>
            <c:strRef>
              <c:f>Sheet1!$C$1</c:f>
              <c:strCache>
                <c:ptCount val="1"/>
                <c:pt idx="0">
                  <c:v>系列 2</c:v>
                </c:pt>
              </c:strCache>
            </c:strRef>
          </c:tx>
          <c:spPr>
            <a:gradFill>
              <a:gsLst>
                <a:gs pos="0">
                  <a:schemeClr val="accent1"/>
                </a:gs>
                <a:gs pos="100000">
                  <a:schemeClr val="accent1">
                    <a:alpha val="0"/>
                  </a:schemeClr>
                </a:gs>
              </a:gsLst>
              <a:lin ang="5400000" scaled="1"/>
            </a:gradFill>
            <a:ln>
              <a:noFill/>
            </a:ln>
            <a:effectLst/>
          </c:spPr>
          <c:cat>
            <c:strRef>
              <c:f>Sheet1!$A$2:$A$7</c:f>
              <c:strCache>
                <c:ptCount val="6"/>
                <c:pt idx="0">
                  <c:v>1月</c:v>
                </c:pt>
                <c:pt idx="1">
                  <c:v>2月</c:v>
                </c:pt>
                <c:pt idx="2">
                  <c:v>3月</c:v>
                </c:pt>
                <c:pt idx="3">
                  <c:v>4月</c:v>
                </c:pt>
                <c:pt idx="4">
                  <c:v>5月</c:v>
                </c:pt>
                <c:pt idx="5">
                  <c:v>6月</c:v>
                </c:pt>
              </c:strCache>
            </c:strRef>
          </c:cat>
          <c:val>
            <c:numRef>
              <c:f>Sheet1!$C$2:$C$7</c:f>
              <c:numCache>
                <c:formatCode>General</c:formatCode>
                <c:ptCount val="6"/>
                <c:pt idx="0">
                  <c:v>0</c:v>
                </c:pt>
                <c:pt idx="1">
                  <c:v>1562</c:v>
                </c:pt>
                <c:pt idx="2">
                  <c:v>2876</c:v>
                </c:pt>
                <c:pt idx="3">
                  <c:v>1879</c:v>
                </c:pt>
                <c:pt idx="4">
                  <c:v>6700</c:v>
                </c:pt>
                <c:pt idx="5">
                  <c:v>5600</c:v>
                </c:pt>
              </c:numCache>
            </c:numRef>
          </c:val>
          <c:extLst>
            <c:ext xmlns:c16="http://schemas.microsoft.com/office/drawing/2014/chart" uri="{C3380CC4-5D6E-409C-BE32-E72D297353CC}">
              <c16:uniqueId val="{00000002-DD56-491F-AC3E-B34B04125B12}"/>
            </c:ext>
          </c:extLst>
        </c:ser>
        <c:dLbls>
          <c:showLegendKey val="0"/>
          <c:showVal val="0"/>
          <c:showCatName val="0"/>
          <c:showSerName val="0"/>
          <c:showPercent val="0"/>
          <c:showBubbleSize val="0"/>
        </c:dLbls>
        <c:axId val="250824400"/>
        <c:axId val="250831472"/>
      </c:areaChart>
      <c:lineChart>
        <c:grouping val="standard"/>
        <c:varyColors val="0"/>
        <c:ser>
          <c:idx val="0"/>
          <c:order val="0"/>
          <c:tx>
            <c:strRef>
              <c:f>Sheet1!$B$1</c:f>
              <c:strCache>
                <c:ptCount val="1"/>
                <c:pt idx="0">
                  <c:v>系列 1</c:v>
                </c:pt>
              </c:strCache>
            </c:strRef>
          </c:tx>
          <c:spPr>
            <a:ln w="19050" cap="rnd">
              <a:solidFill>
                <a:schemeClr val="accent2"/>
              </a:solidFill>
              <a:round/>
            </a:ln>
            <a:effectLst/>
          </c:spPr>
          <c:marker>
            <c:symbol val="circle"/>
            <c:size val="5"/>
            <c:spPr>
              <a:noFill/>
              <a:ln w="9525">
                <a:noFill/>
              </a:ln>
              <a:effectLst/>
            </c:spPr>
          </c:marker>
          <c:dPt>
            <c:idx val="4"/>
            <c:marker>
              <c:symbol val="circle"/>
              <c:size val="5"/>
              <c:spPr>
                <a:solidFill>
                  <a:schemeClr val="accent1"/>
                </a:solidFill>
                <a:ln w="9525">
                  <a:noFill/>
                </a:ln>
                <a:effectLst/>
              </c:spPr>
            </c:marker>
            <c:bubble3D val="0"/>
            <c:extLst>
              <c:ext xmlns:c16="http://schemas.microsoft.com/office/drawing/2014/chart" uri="{C3380CC4-5D6E-409C-BE32-E72D297353CC}">
                <c16:uniqueId val="{00000008-DD56-491F-AC3E-B34B04125B12}"/>
              </c:ext>
            </c:extLst>
          </c:dPt>
          <c:dLbls>
            <c:dLbl>
              <c:idx val="0"/>
              <c:delete val="1"/>
              <c:extLst>
                <c:ext xmlns:c15="http://schemas.microsoft.com/office/drawing/2012/chart" uri="{CE6537A1-D6FC-4f65-9D91-7224C49458BB}"/>
                <c:ext xmlns:c16="http://schemas.microsoft.com/office/drawing/2014/chart" uri="{C3380CC4-5D6E-409C-BE32-E72D297353CC}">
                  <c16:uniqueId val="{00000007-DD56-491F-AC3E-B34B04125B12}"/>
                </c:ext>
              </c:extLst>
            </c:dLbl>
            <c:dLbl>
              <c:idx val="1"/>
              <c:delete val="1"/>
              <c:extLst>
                <c:ext xmlns:c15="http://schemas.microsoft.com/office/drawing/2012/chart" uri="{CE6537A1-D6FC-4f65-9D91-7224C49458BB}"/>
                <c:ext xmlns:c16="http://schemas.microsoft.com/office/drawing/2014/chart" uri="{C3380CC4-5D6E-409C-BE32-E72D297353CC}">
                  <c16:uniqueId val="{00000006-DD56-491F-AC3E-B34B04125B12}"/>
                </c:ext>
              </c:extLst>
            </c:dLbl>
            <c:dLbl>
              <c:idx val="2"/>
              <c:delete val="1"/>
              <c:extLst>
                <c:ext xmlns:c15="http://schemas.microsoft.com/office/drawing/2012/chart" uri="{CE6537A1-D6FC-4f65-9D91-7224C49458BB}"/>
                <c:ext xmlns:c16="http://schemas.microsoft.com/office/drawing/2014/chart" uri="{C3380CC4-5D6E-409C-BE32-E72D297353CC}">
                  <c16:uniqueId val="{00000005-DD56-491F-AC3E-B34B04125B12}"/>
                </c:ext>
              </c:extLst>
            </c:dLbl>
            <c:dLbl>
              <c:idx val="3"/>
              <c:delete val="1"/>
              <c:extLst>
                <c:ext xmlns:c15="http://schemas.microsoft.com/office/drawing/2012/chart" uri="{CE6537A1-D6FC-4f65-9D91-7224C49458BB}"/>
                <c:ext xmlns:c16="http://schemas.microsoft.com/office/drawing/2014/chart" uri="{C3380CC4-5D6E-409C-BE32-E72D297353CC}">
                  <c16:uniqueId val="{00000004-DD56-491F-AC3E-B34B04125B12}"/>
                </c:ext>
              </c:extLst>
            </c:dLbl>
            <c:dLbl>
              <c:idx val="5"/>
              <c:delete val="1"/>
              <c:extLst>
                <c:ext xmlns:c15="http://schemas.microsoft.com/office/drawing/2012/chart" uri="{CE6537A1-D6FC-4f65-9D91-7224C49458BB}"/>
                <c:ext xmlns:c16="http://schemas.microsoft.com/office/drawing/2014/chart" uri="{C3380CC4-5D6E-409C-BE32-E72D297353CC}">
                  <c16:uniqueId val="{00000003-DD56-491F-AC3E-B34B04125B12}"/>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1月</c:v>
                </c:pt>
                <c:pt idx="1">
                  <c:v>2月</c:v>
                </c:pt>
                <c:pt idx="2">
                  <c:v>3月</c:v>
                </c:pt>
                <c:pt idx="3">
                  <c:v>4月</c:v>
                </c:pt>
                <c:pt idx="4">
                  <c:v>5月</c:v>
                </c:pt>
                <c:pt idx="5">
                  <c:v>6月</c:v>
                </c:pt>
              </c:strCache>
            </c:strRef>
          </c:cat>
          <c:val>
            <c:numRef>
              <c:f>Sheet1!$B$2:$B$7</c:f>
              <c:numCache>
                <c:formatCode>General</c:formatCode>
                <c:ptCount val="6"/>
                <c:pt idx="0">
                  <c:v>0</c:v>
                </c:pt>
                <c:pt idx="1">
                  <c:v>1562</c:v>
                </c:pt>
                <c:pt idx="2">
                  <c:v>2876</c:v>
                </c:pt>
                <c:pt idx="3">
                  <c:v>1879</c:v>
                </c:pt>
                <c:pt idx="4">
                  <c:v>6700</c:v>
                </c:pt>
                <c:pt idx="5">
                  <c:v>5600</c:v>
                </c:pt>
              </c:numCache>
            </c:numRef>
          </c:val>
          <c:smooth val="0"/>
          <c:extLst>
            <c:ext xmlns:c16="http://schemas.microsoft.com/office/drawing/2014/chart" uri="{C3380CC4-5D6E-409C-BE32-E72D297353CC}">
              <c16:uniqueId val="{00000000-DD56-491F-AC3E-B34B04125B12}"/>
            </c:ext>
          </c:extLst>
        </c:ser>
        <c:dLbls>
          <c:showLegendKey val="0"/>
          <c:showVal val="0"/>
          <c:showCatName val="0"/>
          <c:showSerName val="0"/>
          <c:showPercent val="0"/>
          <c:showBubbleSize val="0"/>
        </c:dLbls>
        <c:marker val="1"/>
        <c:smooth val="0"/>
        <c:axId val="250824400"/>
        <c:axId val="250831472"/>
      </c:lineChart>
      <c:catAx>
        <c:axId val="250824400"/>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CN"/>
          </a:p>
        </c:txPr>
        <c:crossAx val="250831472"/>
        <c:crosses val="autoZero"/>
        <c:auto val="1"/>
        <c:lblAlgn val="ctr"/>
        <c:lblOffset val="100"/>
        <c:noMultiLvlLbl val="0"/>
      </c:catAx>
      <c:valAx>
        <c:axId val="250831472"/>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CN"/>
          </a:p>
        </c:txPr>
        <c:crossAx val="25082440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数据量</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47A-4C05-8CED-529AB091E19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FEF5-48B4-896A-B418F2FAFBC9}"/>
              </c:ext>
            </c:extLst>
          </c:dPt>
          <c:cat>
            <c:strRef>
              <c:f>Sheet1!$A$2:$A$3</c:f>
              <c:strCache>
                <c:ptCount val="2"/>
                <c:pt idx="0">
                  <c:v>第一季度</c:v>
                </c:pt>
                <c:pt idx="1">
                  <c:v>第二季度</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0-FEF5-48B4-896A-B418F2FAFBC9}"/>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数据量</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2A-4DEE-BD4C-769E5A5E616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FEF5-48B4-896A-B418F2FAFBC9}"/>
              </c:ext>
            </c:extLst>
          </c:dPt>
          <c:cat>
            <c:strRef>
              <c:f>Sheet1!$A$2:$A$3</c:f>
              <c:strCache>
                <c:ptCount val="2"/>
                <c:pt idx="0">
                  <c:v>第一季度</c:v>
                </c:pt>
                <c:pt idx="1">
                  <c:v>第二季度</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0-FEF5-48B4-896A-B418F2FAFBC9}"/>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数据量</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2A-4DEE-BD4C-769E5A5E616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FEF5-48B4-896A-B418F2FAFBC9}"/>
              </c:ext>
            </c:extLst>
          </c:dPt>
          <c:cat>
            <c:strRef>
              <c:f>Sheet1!$A$2:$A$3</c:f>
              <c:strCache>
                <c:ptCount val="2"/>
                <c:pt idx="0">
                  <c:v>第一季度</c:v>
                </c:pt>
                <c:pt idx="1">
                  <c:v>第二季度</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0-FEF5-48B4-896A-B418F2FAFBC9}"/>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数据量</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2A-4DEE-BD4C-769E5A5E616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FEF5-48B4-896A-B418F2FAFBC9}"/>
              </c:ext>
            </c:extLst>
          </c:dPt>
          <c:cat>
            <c:strRef>
              <c:f>Sheet1!$A$2:$A$3</c:f>
              <c:strCache>
                <c:ptCount val="2"/>
                <c:pt idx="0">
                  <c:v>第一季度</c:v>
                </c:pt>
                <c:pt idx="1">
                  <c:v>第二季度</c:v>
                </c:pt>
              </c:strCache>
            </c:strRef>
          </c:cat>
          <c:val>
            <c:numRef>
              <c:f>Sheet1!$B$2:$B$3</c:f>
              <c:numCache>
                <c:formatCode>0%</c:formatCode>
                <c:ptCount val="2"/>
                <c:pt idx="0">
                  <c:v>0.02</c:v>
                </c:pt>
                <c:pt idx="1">
                  <c:v>0.98</c:v>
                </c:pt>
              </c:numCache>
            </c:numRef>
          </c:val>
          <c:extLst>
            <c:ext xmlns:c16="http://schemas.microsoft.com/office/drawing/2014/chart" uri="{C3380CC4-5D6E-409C-BE32-E72D297353CC}">
              <c16:uniqueId val="{00000000-FEF5-48B4-896A-B418F2FAFBC9}"/>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数据量</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9D96-472B-8F77-37380D49A78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9D96-472B-8F77-37380D49A78E}"/>
              </c:ext>
            </c:extLst>
          </c:dPt>
          <c:cat>
            <c:strRef>
              <c:f>Sheet1!$A$2:$A$3</c:f>
              <c:strCache>
                <c:ptCount val="2"/>
                <c:pt idx="0">
                  <c:v>第一季度</c:v>
                </c:pt>
                <c:pt idx="1">
                  <c:v>第二季度</c:v>
                </c:pt>
              </c:strCache>
            </c:strRef>
          </c:cat>
          <c:val>
            <c:numRef>
              <c:f>Sheet1!$B$2:$B$3</c:f>
              <c:numCache>
                <c:formatCode>0%</c:formatCode>
                <c:ptCount val="2"/>
                <c:pt idx="0">
                  <c:v>0.25</c:v>
                </c:pt>
                <c:pt idx="1">
                  <c:v>0.75</c:v>
                </c:pt>
              </c:numCache>
            </c:numRef>
          </c:val>
          <c:extLst>
            <c:ext xmlns:c16="http://schemas.microsoft.com/office/drawing/2014/chart" uri="{C3380CC4-5D6E-409C-BE32-E72D297353CC}">
              <c16:uniqueId val="{00000004-9D96-472B-8F77-37380D49A78E}"/>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07FF623-0245-D0D1-97D6-306F94B68F76}"/>
              </a:ext>
            </a:extLst>
          </p:cNvPr>
          <p:cNvGrpSpPr/>
          <p:nvPr userDrawn="1"/>
        </p:nvGrpSpPr>
        <p:grpSpPr>
          <a:xfrm>
            <a:off x="0" y="0"/>
            <a:ext cx="12192000" cy="6891130"/>
            <a:chOff x="0" y="0"/>
            <a:chExt cx="12192000" cy="6891130"/>
          </a:xfrm>
        </p:grpSpPr>
        <p:grpSp>
          <p:nvGrpSpPr>
            <p:cNvPr id="4" name="组合 3">
              <a:extLst>
                <a:ext uri="{FF2B5EF4-FFF2-40B4-BE49-F238E27FC236}">
                  <a16:creationId xmlns:a16="http://schemas.microsoft.com/office/drawing/2014/main" id="{321FD1CA-3421-9D19-8ED0-F4585A9DF2BC}"/>
                </a:ext>
              </a:extLst>
            </p:cNvPr>
            <p:cNvGrpSpPr/>
            <p:nvPr/>
          </p:nvGrpSpPr>
          <p:grpSpPr>
            <a:xfrm>
              <a:off x="0" y="0"/>
              <a:ext cx="12192000" cy="6858001"/>
              <a:chOff x="375139" y="-257908"/>
              <a:chExt cx="9167432" cy="7268308"/>
            </a:xfrm>
          </p:grpSpPr>
          <p:cxnSp>
            <p:nvCxnSpPr>
              <p:cNvPr id="20" name="直接连接符 19">
                <a:extLst>
                  <a:ext uri="{FF2B5EF4-FFF2-40B4-BE49-F238E27FC236}">
                    <a16:creationId xmlns:a16="http://schemas.microsoft.com/office/drawing/2014/main" id="{704E9218-CCDC-7C83-2616-DD120E95B956}"/>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D0D0561-9675-F971-8FDE-3B13440E415A}"/>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270BC33A-6524-7203-46B1-000CC2157C0C}"/>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7299EBF-1E2B-C3E3-FBFF-9A26B20F086C}"/>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DA8C3E9-D3E7-F69A-3ECE-F358C49053D5}"/>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E481C8E8-099B-356E-7795-5E563BEB9E70}"/>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E0BB527-1BF5-9B3A-17A5-2682404DEF35}"/>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265010F-9CC6-DC9B-1657-BF35D2D58338}"/>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A4BAC07C-3CF7-DCBD-42BD-40A34BB8E3FE}"/>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7B45F9B-9A82-FD3E-89CD-BCC9F6AD3FA7}"/>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652843B5-55AD-A012-6FAC-CEA226E248A8}"/>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2CB52CDD-5EC0-9044-FBB9-0F05594CD119}"/>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062A6778-9965-4118-7933-AE4B8FC8BF5A}"/>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E1A2D84-5124-427D-DFAF-C8AC92224187}"/>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0E9042AB-8037-6684-A82A-F20A72BAE09B}"/>
                  </a:ext>
                </a:extLst>
              </p:cNvPr>
              <p:cNvCxnSpPr/>
              <p:nvPr/>
            </p:nvCxnSpPr>
            <p:spPr>
              <a:xfrm>
                <a:off x="595531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A33F6F61-DAC4-C8BF-C05F-4577A046BB2F}"/>
                  </a:ext>
                </a:extLst>
              </p:cNvPr>
              <p:cNvCxnSpPr/>
              <p:nvPr/>
            </p:nvCxnSpPr>
            <p:spPr>
              <a:xfrm>
                <a:off x="635389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B97BA3A2-3716-EE73-1EDD-0752272A5F9E}"/>
                  </a:ext>
                </a:extLst>
              </p:cNvPr>
              <p:cNvCxnSpPr/>
              <p:nvPr/>
            </p:nvCxnSpPr>
            <p:spPr>
              <a:xfrm>
                <a:off x="675248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DFC9CAD-47D3-1A93-2E3C-E627AAE5A01F}"/>
                  </a:ext>
                </a:extLst>
              </p:cNvPr>
              <p:cNvCxnSpPr/>
              <p:nvPr/>
            </p:nvCxnSpPr>
            <p:spPr>
              <a:xfrm>
                <a:off x="715106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DB6C70A1-C994-F9E4-30E5-7E5BB060282F}"/>
                  </a:ext>
                </a:extLst>
              </p:cNvPr>
              <p:cNvCxnSpPr/>
              <p:nvPr/>
            </p:nvCxnSpPr>
            <p:spPr>
              <a:xfrm>
                <a:off x="754965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66EE3B9A-58E6-4F09-A6BB-ABDA1C0BBF22}"/>
                  </a:ext>
                </a:extLst>
              </p:cNvPr>
              <p:cNvCxnSpPr/>
              <p:nvPr/>
            </p:nvCxnSpPr>
            <p:spPr>
              <a:xfrm>
                <a:off x="794823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058DDC67-F2D5-96A3-A0EA-C0ECAA1DECAF}"/>
                  </a:ext>
                </a:extLst>
              </p:cNvPr>
              <p:cNvCxnSpPr/>
              <p:nvPr/>
            </p:nvCxnSpPr>
            <p:spPr>
              <a:xfrm>
                <a:off x="834681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95526BE8-D7B6-1E8A-CE47-AA70980876D8}"/>
                  </a:ext>
                </a:extLst>
              </p:cNvPr>
              <p:cNvCxnSpPr/>
              <p:nvPr/>
            </p:nvCxnSpPr>
            <p:spPr>
              <a:xfrm>
                <a:off x="874540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6FDDCEA5-5220-CD26-8202-A6588FF0A84B}"/>
                  </a:ext>
                </a:extLst>
              </p:cNvPr>
              <p:cNvCxnSpPr/>
              <p:nvPr/>
            </p:nvCxnSpPr>
            <p:spPr>
              <a:xfrm>
                <a:off x="914398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690C793F-D10F-40A8-CAEE-8D06732C4758}"/>
                  </a:ext>
                </a:extLst>
              </p:cNvPr>
              <p:cNvCxnSpPr/>
              <p:nvPr/>
            </p:nvCxnSpPr>
            <p:spPr>
              <a:xfrm>
                <a:off x="954257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0F7E42AC-2644-43A2-7AC6-71EDE702E522}"/>
                </a:ext>
              </a:extLst>
            </p:cNvPr>
            <p:cNvGrpSpPr/>
            <p:nvPr/>
          </p:nvGrpSpPr>
          <p:grpSpPr>
            <a:xfrm rot="5400000">
              <a:off x="2650436" y="-2650435"/>
              <a:ext cx="6891130" cy="12191999"/>
              <a:chOff x="375139" y="-257908"/>
              <a:chExt cx="5181592" cy="7268308"/>
            </a:xfrm>
          </p:grpSpPr>
          <p:cxnSp>
            <p:nvCxnSpPr>
              <p:cNvPr id="6" name="直接连接符 5">
                <a:extLst>
                  <a:ext uri="{FF2B5EF4-FFF2-40B4-BE49-F238E27FC236}">
                    <a16:creationId xmlns:a16="http://schemas.microsoft.com/office/drawing/2014/main" id="{14FC5257-FDFE-CB8D-927D-AE1C0A8B9732}"/>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0906D1C-465B-3F47-8FE3-55C3E8D4A9AE}"/>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F3DD1387-0CED-7ED4-FC92-66B53FB764DD}"/>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52EAFA77-1706-CE1B-44C4-BD00C65BDD93}"/>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B2991AA-64ED-FA13-5A06-18E2368DE8DD}"/>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0BAC696-4638-1AA2-8432-EBFF189B3CA4}"/>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E881BDBC-7CBE-CF27-F23F-0345C91B63EF}"/>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A115172-2B30-3C7F-E844-8C8F69B64D44}"/>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C337EF8-E26E-2A2B-EB3D-0CD1374CBE58}"/>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457ED6E-3925-97E6-C900-4DF48660AE11}"/>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5D6922B-9E2A-9A15-3418-25EE1BE13912}"/>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DA9E295-9AF4-95AD-5125-01230DFAD779}"/>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1B854C3-6554-C8EF-7EBD-5FD08BE9572A}"/>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D8E2B16A-9C06-C4DD-51E7-26B61546DEFA}"/>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sp>
        <p:nvSpPr>
          <p:cNvPr id="2" name="矩形 1">
            <a:extLst>
              <a:ext uri="{FF2B5EF4-FFF2-40B4-BE49-F238E27FC236}">
                <a16:creationId xmlns:a16="http://schemas.microsoft.com/office/drawing/2014/main" id="{7BB43DE8-ABA2-7517-4878-DBEAFD505CA9}"/>
              </a:ext>
            </a:extLst>
          </p:cNvPr>
          <p:cNvSpPr/>
          <p:nvPr userDrawn="1"/>
        </p:nvSpPr>
        <p:spPr>
          <a:xfrm>
            <a:off x="0" y="0"/>
            <a:ext cx="12192000" cy="6858000"/>
          </a:xfrm>
          <a:prstGeom prst="rect">
            <a:avLst/>
          </a:prstGeom>
          <a:noFill/>
          <a:ln w="762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279113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F335D6D-B7D5-03FB-5EB3-9965F7EB574C}"/>
              </a:ext>
            </a:extLst>
          </p:cNvPr>
          <p:cNvGrpSpPr/>
          <p:nvPr userDrawn="1"/>
        </p:nvGrpSpPr>
        <p:grpSpPr>
          <a:xfrm>
            <a:off x="0" y="0"/>
            <a:ext cx="12192000" cy="6891130"/>
            <a:chOff x="0" y="0"/>
            <a:chExt cx="12192000" cy="6891130"/>
          </a:xfrm>
        </p:grpSpPr>
        <p:grpSp>
          <p:nvGrpSpPr>
            <p:cNvPr id="9" name="组合 8">
              <a:extLst>
                <a:ext uri="{FF2B5EF4-FFF2-40B4-BE49-F238E27FC236}">
                  <a16:creationId xmlns:a16="http://schemas.microsoft.com/office/drawing/2014/main" id="{F401A0A8-B416-6BEA-4D3A-99A5676C8FDF}"/>
                </a:ext>
              </a:extLst>
            </p:cNvPr>
            <p:cNvGrpSpPr/>
            <p:nvPr/>
          </p:nvGrpSpPr>
          <p:grpSpPr>
            <a:xfrm>
              <a:off x="0" y="0"/>
              <a:ext cx="12192000" cy="6858001"/>
              <a:chOff x="375139" y="-257908"/>
              <a:chExt cx="9167432" cy="7268308"/>
            </a:xfrm>
          </p:grpSpPr>
          <p:cxnSp>
            <p:nvCxnSpPr>
              <p:cNvPr id="25" name="直接连接符 24">
                <a:extLst>
                  <a:ext uri="{FF2B5EF4-FFF2-40B4-BE49-F238E27FC236}">
                    <a16:creationId xmlns:a16="http://schemas.microsoft.com/office/drawing/2014/main" id="{752E6A1D-FD98-7854-81C9-D1649D11F32F}"/>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D905D56-824E-02FA-BFDA-A7AA122F010E}"/>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60BCC03-DED9-F20C-B491-A1B9BF68B2D3}"/>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27BBC7C5-8B1E-0C00-6D61-E8BDA005DB2C}"/>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47D57D7-6E2A-EA3A-AB05-8F94329F6F31}"/>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9FBF993-ACFC-175D-B502-D27FA2B92EA9}"/>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FC9F198-7AD9-48CF-CB98-8EA540915E6F}"/>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A0AE5526-FE81-D34C-EFCE-208F25D6A869}"/>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9D614F9-5DBF-C0C9-A4DC-07C483B0473D}"/>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ABA5C44F-C909-7619-0C27-22B30C07B77F}"/>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A7C3C35C-AB5D-0AF7-A3BE-1FF0EB38C2BC}"/>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B415AE95-73DC-1026-3771-EC8EDE4967AF}"/>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8E7413C0-5718-5F45-AF7E-5A1559014DF4}"/>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08516A19-FB77-FFA6-EA72-AE2B30B0CB42}"/>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6113BA49-8979-76B3-26CC-3AC05DBA84AD}"/>
                  </a:ext>
                </a:extLst>
              </p:cNvPr>
              <p:cNvCxnSpPr/>
              <p:nvPr/>
            </p:nvCxnSpPr>
            <p:spPr>
              <a:xfrm>
                <a:off x="595531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EBFA5908-229D-7EBE-D547-8CD5C2E7E057}"/>
                  </a:ext>
                </a:extLst>
              </p:cNvPr>
              <p:cNvCxnSpPr/>
              <p:nvPr/>
            </p:nvCxnSpPr>
            <p:spPr>
              <a:xfrm>
                <a:off x="635389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D4A7ED49-0E6E-BE0D-387A-44AE7FB99CE0}"/>
                  </a:ext>
                </a:extLst>
              </p:cNvPr>
              <p:cNvCxnSpPr/>
              <p:nvPr/>
            </p:nvCxnSpPr>
            <p:spPr>
              <a:xfrm>
                <a:off x="675248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4ED812D-CABA-434B-B0F6-C25C05936D50}"/>
                  </a:ext>
                </a:extLst>
              </p:cNvPr>
              <p:cNvCxnSpPr/>
              <p:nvPr/>
            </p:nvCxnSpPr>
            <p:spPr>
              <a:xfrm>
                <a:off x="715106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BA669C26-53D9-C19B-12F2-555505EF3A39}"/>
                  </a:ext>
                </a:extLst>
              </p:cNvPr>
              <p:cNvCxnSpPr/>
              <p:nvPr/>
            </p:nvCxnSpPr>
            <p:spPr>
              <a:xfrm>
                <a:off x="754965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0A7A1922-8572-798B-1777-08893F4D3A2E}"/>
                  </a:ext>
                </a:extLst>
              </p:cNvPr>
              <p:cNvCxnSpPr/>
              <p:nvPr/>
            </p:nvCxnSpPr>
            <p:spPr>
              <a:xfrm>
                <a:off x="794823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17534193-3BA0-B513-A1C2-276B0022206E}"/>
                  </a:ext>
                </a:extLst>
              </p:cNvPr>
              <p:cNvCxnSpPr/>
              <p:nvPr/>
            </p:nvCxnSpPr>
            <p:spPr>
              <a:xfrm>
                <a:off x="834681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65111E4E-3963-6137-8D7E-D60715145EA2}"/>
                  </a:ext>
                </a:extLst>
              </p:cNvPr>
              <p:cNvCxnSpPr/>
              <p:nvPr/>
            </p:nvCxnSpPr>
            <p:spPr>
              <a:xfrm>
                <a:off x="874540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5D243C9-1F62-DD75-E01B-7FC730C8A076}"/>
                  </a:ext>
                </a:extLst>
              </p:cNvPr>
              <p:cNvCxnSpPr/>
              <p:nvPr/>
            </p:nvCxnSpPr>
            <p:spPr>
              <a:xfrm>
                <a:off x="914398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11BBCB76-A5BE-21ED-5131-3285DDA8C834}"/>
                  </a:ext>
                </a:extLst>
              </p:cNvPr>
              <p:cNvCxnSpPr/>
              <p:nvPr/>
            </p:nvCxnSpPr>
            <p:spPr>
              <a:xfrm>
                <a:off x="954257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56DEA01F-9CC7-3255-82C5-7B289D470502}"/>
                </a:ext>
              </a:extLst>
            </p:cNvPr>
            <p:cNvGrpSpPr/>
            <p:nvPr/>
          </p:nvGrpSpPr>
          <p:grpSpPr>
            <a:xfrm rot="5400000">
              <a:off x="2650436" y="-2650435"/>
              <a:ext cx="6891130" cy="12191999"/>
              <a:chOff x="375139" y="-257908"/>
              <a:chExt cx="5181592" cy="7268308"/>
            </a:xfrm>
          </p:grpSpPr>
          <p:cxnSp>
            <p:nvCxnSpPr>
              <p:cNvPr id="11" name="直接连接符 10">
                <a:extLst>
                  <a:ext uri="{FF2B5EF4-FFF2-40B4-BE49-F238E27FC236}">
                    <a16:creationId xmlns:a16="http://schemas.microsoft.com/office/drawing/2014/main" id="{5507E65F-E80C-D17E-7DA4-4DD51F07F09E}"/>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2149DE3-D4FE-5DA6-76D8-53222550DC2C}"/>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C71EB02-D303-D055-9F26-052DA880BF08}"/>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DFC142F-136D-CF3A-D630-74906EEC2D04}"/>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FF3411C1-EE50-79BD-31C2-1CD1BD8F49B8}"/>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1B7EA80-3BDF-63A7-311F-20AF55633193}"/>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AA8AD161-C7CC-2F74-A749-D187F8EBD364}"/>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5D804AE1-DC4D-95C5-E393-324737DFE89A}"/>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454C1F56-BEB0-B2CF-F8B7-5CEFC3FC5B09}"/>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9B92592F-F2D2-1A20-1256-D9B533B40FDA}"/>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2B364E47-FB5C-8D13-236E-EDFCB013A186}"/>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B1034C34-1CD1-D96B-9527-FC73803C6F47}"/>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0512C6F2-AE20-BEE9-1B59-D126A6A21F90}"/>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6751EEDA-0F51-DE77-314E-CD06ADD46502}"/>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sp>
        <p:nvSpPr>
          <p:cNvPr id="2" name="矩形 1">
            <a:extLst>
              <a:ext uri="{FF2B5EF4-FFF2-40B4-BE49-F238E27FC236}">
                <a16:creationId xmlns:a16="http://schemas.microsoft.com/office/drawing/2014/main" id="{D45CFAEB-E167-E7E3-1E7C-E37932D109D9}"/>
              </a:ext>
            </a:extLst>
          </p:cNvPr>
          <p:cNvSpPr/>
          <p:nvPr userDrawn="1"/>
        </p:nvSpPr>
        <p:spPr>
          <a:xfrm>
            <a:off x="0" y="1854200"/>
            <a:ext cx="4919133" cy="384386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6" name="文本占位符 5">
            <a:extLst>
              <a:ext uri="{FF2B5EF4-FFF2-40B4-BE49-F238E27FC236}">
                <a16:creationId xmlns:a16="http://schemas.microsoft.com/office/drawing/2014/main" id="{4C40FB1D-1F41-8392-DFEC-8FD8AC31AA92}"/>
              </a:ext>
            </a:extLst>
          </p:cNvPr>
          <p:cNvSpPr>
            <a:spLocks noGrp="1"/>
          </p:cNvSpPr>
          <p:nvPr>
            <p:ph type="body" sz="quarter" idx="10" hasCustomPrompt="1"/>
          </p:nvPr>
        </p:nvSpPr>
        <p:spPr>
          <a:xfrm>
            <a:off x="549500" y="607080"/>
            <a:ext cx="1235594" cy="707886"/>
          </a:xfrm>
          <a:prstGeom prst="rect">
            <a:avLst/>
          </a:prstGeom>
          <a:noFill/>
        </p:spPr>
        <p:txBody>
          <a:bodyPr wrap="none" rtlCol="0">
            <a:noAutofit/>
          </a:bodyPr>
          <a:lstStyle>
            <a:lvl1pPr marL="0" indent="0">
              <a:lnSpc>
                <a:spcPct val="100000"/>
              </a:lnSpc>
              <a:buNone/>
              <a:defRPr kumimoji="0" lang="zh-CN" altLang="en-US" sz="4000" b="0" i="0" u="none" strike="noStrike" cap="none" spc="160" normalizeH="0" baseline="0" dirty="0">
                <a:ln>
                  <a:noFill/>
                </a:ln>
                <a:solidFill>
                  <a:schemeClr val="accent1"/>
                </a:solidFill>
                <a:effectLst/>
                <a:uLnTx/>
                <a:uFillTx/>
                <a:latin typeface="+mj-ea"/>
                <a:ea typeface="+mj-ea"/>
                <a:cs typeface="阿里巴巴普惠体 2.0 115 Black" panose="00020600040101010101" pitchFamily="18" charset="-122"/>
              </a:defRPr>
            </a:lvl1pPr>
          </a:lstStyle>
          <a:p>
            <a:pPr marL="0" lvl="0"/>
            <a:r>
              <a:rPr lang="zh-CN" altLang="en-US" dirty="0"/>
              <a:t>目录</a:t>
            </a:r>
          </a:p>
        </p:txBody>
      </p:sp>
      <p:sp>
        <p:nvSpPr>
          <p:cNvPr id="8" name="文本占位符 7">
            <a:extLst>
              <a:ext uri="{FF2B5EF4-FFF2-40B4-BE49-F238E27FC236}">
                <a16:creationId xmlns:a16="http://schemas.microsoft.com/office/drawing/2014/main" id="{563FD39E-0AF1-6874-4BF5-0BBCA61DB986}"/>
              </a:ext>
            </a:extLst>
          </p:cNvPr>
          <p:cNvSpPr>
            <a:spLocks noGrp="1"/>
          </p:cNvSpPr>
          <p:nvPr>
            <p:ph type="body" sz="quarter" idx="11" hasCustomPrompt="1"/>
          </p:nvPr>
        </p:nvSpPr>
        <p:spPr>
          <a:xfrm>
            <a:off x="1681915" y="952555"/>
            <a:ext cx="1268937" cy="307777"/>
          </a:xfrm>
          <a:prstGeom prst="rect">
            <a:avLst/>
          </a:prstGeom>
          <a:noFill/>
        </p:spPr>
        <p:txBody>
          <a:bodyPr wrap="none" rtlCol="0">
            <a:noAutofit/>
          </a:bodyPr>
          <a:lstStyle>
            <a:lvl1pPr marL="0" indent="0">
              <a:lnSpc>
                <a:spcPct val="100000"/>
              </a:lnSpc>
              <a:buNone/>
              <a:defRPr kumimoji="0" lang="zh-CN" altLang="en-US" sz="1400" b="0" i="0" u="none" strike="noStrike" cap="none" spc="160" normalizeH="0" baseline="0" dirty="0">
                <a:ln>
                  <a:noFill/>
                </a:ln>
                <a:solidFill>
                  <a:schemeClr val="accent2"/>
                </a:solidFill>
                <a:effectLst/>
                <a:uLnTx/>
                <a:uFillTx/>
                <a:latin typeface="+mj-ea"/>
                <a:ea typeface="+mj-ea"/>
                <a:cs typeface="阿里巴巴普惠体 2.0 115 Black" panose="00020600040101010101" pitchFamily="18" charset="-122"/>
              </a:defRPr>
            </a:lvl1pPr>
          </a:lstStyle>
          <a:p>
            <a:pPr marL="0" lvl="0"/>
            <a:r>
              <a:rPr lang="en-US" altLang="zh-CN" dirty="0"/>
              <a:t>CONTENTS</a:t>
            </a:r>
            <a:endParaRPr lang="zh-CN" altLang="en-US" dirty="0"/>
          </a:p>
        </p:txBody>
      </p:sp>
      <p:sp>
        <p:nvSpPr>
          <p:cNvPr id="5" name="矩形 4">
            <a:extLst>
              <a:ext uri="{FF2B5EF4-FFF2-40B4-BE49-F238E27FC236}">
                <a16:creationId xmlns:a16="http://schemas.microsoft.com/office/drawing/2014/main" id="{7A5DA858-287A-34C1-B9A3-288382CE94BC}"/>
              </a:ext>
            </a:extLst>
          </p:cNvPr>
          <p:cNvSpPr/>
          <p:nvPr userDrawn="1"/>
        </p:nvSpPr>
        <p:spPr>
          <a:xfrm>
            <a:off x="0" y="0"/>
            <a:ext cx="12192000" cy="6858000"/>
          </a:xfrm>
          <a:prstGeom prst="rect">
            <a:avLst/>
          </a:prstGeom>
          <a:noFill/>
          <a:ln w="762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419561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5CC92359-611F-1E7F-C0BF-63DEFE5E7213}"/>
              </a:ext>
            </a:extLst>
          </p:cNvPr>
          <p:cNvGrpSpPr/>
          <p:nvPr userDrawn="1"/>
        </p:nvGrpSpPr>
        <p:grpSpPr>
          <a:xfrm>
            <a:off x="0" y="0"/>
            <a:ext cx="12192000" cy="6891130"/>
            <a:chOff x="0" y="0"/>
            <a:chExt cx="12192000" cy="6891130"/>
          </a:xfrm>
        </p:grpSpPr>
        <p:grpSp>
          <p:nvGrpSpPr>
            <p:cNvPr id="19" name="组合 18">
              <a:extLst>
                <a:ext uri="{FF2B5EF4-FFF2-40B4-BE49-F238E27FC236}">
                  <a16:creationId xmlns:a16="http://schemas.microsoft.com/office/drawing/2014/main" id="{71E822D1-F98B-4B90-58FF-863C8CBB4A8E}"/>
                </a:ext>
              </a:extLst>
            </p:cNvPr>
            <p:cNvGrpSpPr/>
            <p:nvPr/>
          </p:nvGrpSpPr>
          <p:grpSpPr>
            <a:xfrm>
              <a:off x="0" y="0"/>
              <a:ext cx="12192000" cy="6858001"/>
              <a:chOff x="375139" y="-257908"/>
              <a:chExt cx="9167432" cy="7268308"/>
            </a:xfrm>
          </p:grpSpPr>
          <p:cxnSp>
            <p:nvCxnSpPr>
              <p:cNvPr id="35" name="直接连接符 34">
                <a:extLst>
                  <a:ext uri="{FF2B5EF4-FFF2-40B4-BE49-F238E27FC236}">
                    <a16:creationId xmlns:a16="http://schemas.microsoft.com/office/drawing/2014/main" id="{0C6C4D31-525E-F843-7BCE-A791C6A852CB}"/>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3882CAA0-44CF-BE3F-271C-D3EE96D2C5D4}"/>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D4B7F33E-220A-142C-CC42-5413FD697144}"/>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EC36A16-938F-0F52-75F0-F150E1D429A1}"/>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38578CC8-2954-674A-9C43-6802A80D3455}"/>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0CA7C1A-1EF8-81F4-1691-C92110843EB2}"/>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AD4933BE-7118-570C-F291-930045203AAF}"/>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93B4B64-31FB-590A-5FE8-FA4A07BA40E0}"/>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76A2E439-940C-13D2-04B3-E1A04A2426BA}"/>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90C962F3-8378-27BF-05FF-7765AB1A5DB0}"/>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24DE6708-107B-F44C-A5B7-193BBB29183E}"/>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8C2557E4-AE37-F142-07D8-358C5847DF3E}"/>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D6990025-C522-579B-57C8-CD6DF0F003F0}"/>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34B9E0BC-24A4-D699-1AC5-AFA017CA5FE2}"/>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E5C42272-8B93-1E5D-4863-11E5A4DC67B7}"/>
                  </a:ext>
                </a:extLst>
              </p:cNvPr>
              <p:cNvCxnSpPr/>
              <p:nvPr/>
            </p:nvCxnSpPr>
            <p:spPr>
              <a:xfrm>
                <a:off x="595531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91882B0F-7D24-4E30-5ECF-5CE3D874D2BB}"/>
                  </a:ext>
                </a:extLst>
              </p:cNvPr>
              <p:cNvCxnSpPr/>
              <p:nvPr/>
            </p:nvCxnSpPr>
            <p:spPr>
              <a:xfrm>
                <a:off x="635389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3F28C55F-D6C6-F2F0-171C-0BEAE09BF1D2}"/>
                  </a:ext>
                </a:extLst>
              </p:cNvPr>
              <p:cNvCxnSpPr/>
              <p:nvPr/>
            </p:nvCxnSpPr>
            <p:spPr>
              <a:xfrm>
                <a:off x="675248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562AC270-7A3A-0017-4BF8-D70F92BA0142}"/>
                  </a:ext>
                </a:extLst>
              </p:cNvPr>
              <p:cNvCxnSpPr/>
              <p:nvPr/>
            </p:nvCxnSpPr>
            <p:spPr>
              <a:xfrm>
                <a:off x="715106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FE29EA7B-CD52-CAFB-2BBC-602D0DAB862E}"/>
                  </a:ext>
                </a:extLst>
              </p:cNvPr>
              <p:cNvCxnSpPr/>
              <p:nvPr/>
            </p:nvCxnSpPr>
            <p:spPr>
              <a:xfrm>
                <a:off x="754965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C838F25C-8F53-DA73-A458-0CA7BF8AB0EC}"/>
                  </a:ext>
                </a:extLst>
              </p:cNvPr>
              <p:cNvCxnSpPr/>
              <p:nvPr/>
            </p:nvCxnSpPr>
            <p:spPr>
              <a:xfrm>
                <a:off x="794823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84B8BA97-976E-0342-8D39-53319A493B6A}"/>
                  </a:ext>
                </a:extLst>
              </p:cNvPr>
              <p:cNvCxnSpPr/>
              <p:nvPr/>
            </p:nvCxnSpPr>
            <p:spPr>
              <a:xfrm>
                <a:off x="834681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C58CC09A-3335-172D-9717-DA82B831EDF9}"/>
                  </a:ext>
                </a:extLst>
              </p:cNvPr>
              <p:cNvCxnSpPr/>
              <p:nvPr/>
            </p:nvCxnSpPr>
            <p:spPr>
              <a:xfrm>
                <a:off x="874540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89AF4D3E-039B-C7AC-6140-E560BC77111A}"/>
                  </a:ext>
                </a:extLst>
              </p:cNvPr>
              <p:cNvCxnSpPr/>
              <p:nvPr/>
            </p:nvCxnSpPr>
            <p:spPr>
              <a:xfrm>
                <a:off x="914398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3774B746-27D2-4FD7-900D-D9F9CA0BF493}"/>
                  </a:ext>
                </a:extLst>
              </p:cNvPr>
              <p:cNvCxnSpPr/>
              <p:nvPr/>
            </p:nvCxnSpPr>
            <p:spPr>
              <a:xfrm>
                <a:off x="954257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559C51B9-7411-0177-2609-1700D1F1CC5A}"/>
                </a:ext>
              </a:extLst>
            </p:cNvPr>
            <p:cNvGrpSpPr/>
            <p:nvPr/>
          </p:nvGrpSpPr>
          <p:grpSpPr>
            <a:xfrm rot="5400000">
              <a:off x="2650436" y="-2650435"/>
              <a:ext cx="6891130" cy="12191999"/>
              <a:chOff x="375139" y="-257908"/>
              <a:chExt cx="5181592" cy="7268308"/>
            </a:xfrm>
          </p:grpSpPr>
          <p:cxnSp>
            <p:nvCxnSpPr>
              <p:cNvPr id="21" name="直接连接符 20">
                <a:extLst>
                  <a:ext uri="{FF2B5EF4-FFF2-40B4-BE49-F238E27FC236}">
                    <a16:creationId xmlns:a16="http://schemas.microsoft.com/office/drawing/2014/main" id="{274F40B0-6745-765F-F57C-73EB6DCD9538}"/>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DCC12E1-0737-325E-CB32-B76697244500}"/>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93051075-6A01-AB9D-B3EE-4159850B1FBB}"/>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63EAB9BA-2335-976E-2530-238BA78AD00B}"/>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68657D64-320E-6CEA-B81D-8F2F2D398458}"/>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B6930538-559E-E9B5-46C4-89E8DEA89F07}"/>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E5618BAA-B837-F043-61BB-EB438CBFE54C}"/>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4DD9D200-1843-0CD4-8A7B-5051B0830C24}"/>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2896E261-95CF-909D-F792-DF901C37ADA6}"/>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A2BDBA9A-E6A6-C6BC-2824-67F296A713F0}"/>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AB455F5B-B425-4C96-693B-881B18F6FB5A}"/>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F9F2CA5B-0FDF-8BFD-821F-DB31B3CA2B0E}"/>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246D4F53-5A29-F61F-371D-3A398BAA4ADE}"/>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A113C5F-C73B-BF27-5AC6-7C0264FBAA3D}"/>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 name="组合 2">
            <a:extLst>
              <a:ext uri="{FF2B5EF4-FFF2-40B4-BE49-F238E27FC236}">
                <a16:creationId xmlns:a16="http://schemas.microsoft.com/office/drawing/2014/main" id="{97A2A81F-C89F-8E1A-F747-043EA0BB1B7C}"/>
              </a:ext>
            </a:extLst>
          </p:cNvPr>
          <p:cNvGrpSpPr/>
          <p:nvPr userDrawn="1"/>
        </p:nvGrpSpPr>
        <p:grpSpPr>
          <a:xfrm rot="20607255">
            <a:off x="1028235" y="2464342"/>
            <a:ext cx="362558" cy="433924"/>
            <a:chOff x="1167296" y="2781300"/>
            <a:chExt cx="115404" cy="138120"/>
          </a:xfrm>
        </p:grpSpPr>
        <p:cxnSp>
          <p:nvCxnSpPr>
            <p:cNvPr id="4" name="直接连接符 3">
              <a:extLst>
                <a:ext uri="{FF2B5EF4-FFF2-40B4-BE49-F238E27FC236}">
                  <a16:creationId xmlns:a16="http://schemas.microsoft.com/office/drawing/2014/main" id="{5B7B373E-F0CD-D071-C08C-95E090D3BECC}"/>
                </a:ext>
              </a:extLst>
            </p:cNvPr>
            <p:cNvCxnSpPr>
              <a:cxnSpLocks/>
            </p:cNvCxnSpPr>
            <p:nvPr/>
          </p:nvCxnSpPr>
          <p:spPr>
            <a:xfrm>
              <a:off x="1167296" y="2781300"/>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D66D6402-F90A-A7C9-ED4D-014A7EF333B3}"/>
                </a:ext>
              </a:extLst>
            </p:cNvPr>
            <p:cNvCxnSpPr>
              <a:cxnSpLocks/>
            </p:cNvCxnSpPr>
            <p:nvPr/>
          </p:nvCxnSpPr>
          <p:spPr>
            <a:xfrm flipV="1">
              <a:off x="1167296" y="2852745"/>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id="{AA1A600E-AA1E-56D5-47EE-D9843FFEDEF7}"/>
              </a:ext>
            </a:extLst>
          </p:cNvPr>
          <p:cNvGrpSpPr/>
          <p:nvPr userDrawn="1"/>
        </p:nvGrpSpPr>
        <p:grpSpPr>
          <a:xfrm rot="20607255">
            <a:off x="2009062" y="1379981"/>
            <a:ext cx="195838" cy="234386"/>
            <a:chOff x="1167296" y="2781300"/>
            <a:chExt cx="115404" cy="138120"/>
          </a:xfrm>
        </p:grpSpPr>
        <p:cxnSp>
          <p:nvCxnSpPr>
            <p:cNvPr id="7" name="直接连接符 6">
              <a:extLst>
                <a:ext uri="{FF2B5EF4-FFF2-40B4-BE49-F238E27FC236}">
                  <a16:creationId xmlns:a16="http://schemas.microsoft.com/office/drawing/2014/main" id="{218A91A1-8F68-CF36-D575-0596627C180A}"/>
                </a:ext>
              </a:extLst>
            </p:cNvPr>
            <p:cNvCxnSpPr>
              <a:cxnSpLocks/>
            </p:cNvCxnSpPr>
            <p:nvPr/>
          </p:nvCxnSpPr>
          <p:spPr>
            <a:xfrm>
              <a:off x="1167296" y="2781300"/>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3FE5A8A7-3F21-5DFB-35EB-F44A36FFD7C5}"/>
                </a:ext>
              </a:extLst>
            </p:cNvPr>
            <p:cNvCxnSpPr>
              <a:cxnSpLocks/>
            </p:cNvCxnSpPr>
            <p:nvPr/>
          </p:nvCxnSpPr>
          <p:spPr>
            <a:xfrm flipV="1">
              <a:off x="1167296" y="2852745"/>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B5A8C2E3-18A2-D975-F1E1-BB4ACC6A0B0C}"/>
              </a:ext>
            </a:extLst>
          </p:cNvPr>
          <p:cNvGrpSpPr/>
          <p:nvPr userDrawn="1"/>
        </p:nvGrpSpPr>
        <p:grpSpPr>
          <a:xfrm rot="20607255">
            <a:off x="3668718" y="2074871"/>
            <a:ext cx="345248" cy="413206"/>
            <a:chOff x="1167296" y="2781300"/>
            <a:chExt cx="115404" cy="138120"/>
          </a:xfrm>
        </p:grpSpPr>
        <p:cxnSp>
          <p:nvCxnSpPr>
            <p:cNvPr id="10" name="直接连接符 9">
              <a:extLst>
                <a:ext uri="{FF2B5EF4-FFF2-40B4-BE49-F238E27FC236}">
                  <a16:creationId xmlns:a16="http://schemas.microsoft.com/office/drawing/2014/main" id="{4C8FC12D-C5FE-5DA8-B959-AA3FFF8E5EC2}"/>
                </a:ext>
              </a:extLst>
            </p:cNvPr>
            <p:cNvCxnSpPr>
              <a:cxnSpLocks/>
            </p:cNvCxnSpPr>
            <p:nvPr/>
          </p:nvCxnSpPr>
          <p:spPr>
            <a:xfrm>
              <a:off x="1167296" y="2781300"/>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F5019EA-D08E-F179-1527-762AD298A3BE}"/>
                </a:ext>
              </a:extLst>
            </p:cNvPr>
            <p:cNvCxnSpPr>
              <a:cxnSpLocks/>
            </p:cNvCxnSpPr>
            <p:nvPr/>
          </p:nvCxnSpPr>
          <p:spPr>
            <a:xfrm flipV="1">
              <a:off x="1167296" y="2852745"/>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3356AD09-5427-C9FA-CBF7-3737454F6CA3}"/>
              </a:ext>
            </a:extLst>
          </p:cNvPr>
          <p:cNvGrpSpPr/>
          <p:nvPr userDrawn="1"/>
        </p:nvGrpSpPr>
        <p:grpSpPr>
          <a:xfrm rot="20607255">
            <a:off x="4377613" y="1042273"/>
            <a:ext cx="115404" cy="138120"/>
            <a:chOff x="1167296" y="2781300"/>
            <a:chExt cx="115404" cy="138120"/>
          </a:xfrm>
        </p:grpSpPr>
        <p:cxnSp>
          <p:nvCxnSpPr>
            <p:cNvPr id="13" name="直接连接符 12">
              <a:extLst>
                <a:ext uri="{FF2B5EF4-FFF2-40B4-BE49-F238E27FC236}">
                  <a16:creationId xmlns:a16="http://schemas.microsoft.com/office/drawing/2014/main" id="{A2E5660C-B5BB-5A8F-94F5-DEDD9ACA3E16}"/>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97E0622-9064-7130-B7F4-8C0348682B39}"/>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5" name="文本占位符 84">
            <a:extLst>
              <a:ext uri="{FF2B5EF4-FFF2-40B4-BE49-F238E27FC236}">
                <a16:creationId xmlns:a16="http://schemas.microsoft.com/office/drawing/2014/main" id="{2451DF6A-7620-6243-2CF2-EDFD541E2EDD}"/>
              </a:ext>
            </a:extLst>
          </p:cNvPr>
          <p:cNvSpPr>
            <a:spLocks noGrp="1"/>
          </p:cNvSpPr>
          <p:nvPr>
            <p:ph type="body" sz="quarter" idx="11" hasCustomPrompt="1"/>
          </p:nvPr>
        </p:nvSpPr>
        <p:spPr>
          <a:xfrm>
            <a:off x="623407" y="3639093"/>
            <a:ext cx="2761142" cy="652294"/>
          </a:xfrm>
          <a:prstGeom prst="rect">
            <a:avLst/>
          </a:prstGeom>
          <a:noFill/>
        </p:spPr>
        <p:txBody>
          <a:bodyPr wrap="square" rtlCol="0">
            <a:noAutofit/>
          </a:bodyPr>
          <a:lstStyle>
            <a:lvl1pPr marL="0" indent="0">
              <a:lnSpc>
                <a:spcPct val="100000"/>
              </a:lnSpc>
              <a:buNone/>
              <a:defRPr lang="zh-CN" altLang="en-US" sz="4000" spc="160" dirty="0">
                <a:solidFill>
                  <a:schemeClr val="accent2"/>
                </a:solidFill>
                <a:latin typeface="+mj-ea"/>
                <a:ea typeface="+mj-ea"/>
                <a:cs typeface="阿里巴巴普惠体 2.0 115 Black" panose="00020600040101010101" pitchFamily="18" charset="-122"/>
              </a:defRPr>
            </a:lvl1pPr>
          </a:lstStyle>
          <a:p>
            <a:pPr marL="0" lvl="0"/>
            <a:r>
              <a:rPr lang="en-US" altLang="zh-CN" dirty="0"/>
              <a:t>01</a:t>
            </a:r>
            <a:endParaRPr lang="zh-CN" altLang="en-US" dirty="0"/>
          </a:p>
        </p:txBody>
      </p:sp>
      <p:sp>
        <p:nvSpPr>
          <p:cNvPr id="86" name="文本占位符 84">
            <a:extLst>
              <a:ext uri="{FF2B5EF4-FFF2-40B4-BE49-F238E27FC236}">
                <a16:creationId xmlns:a16="http://schemas.microsoft.com/office/drawing/2014/main" id="{4C6DADB5-BD46-533D-6DDF-EDDAE0BCE899}"/>
              </a:ext>
            </a:extLst>
          </p:cNvPr>
          <p:cNvSpPr>
            <a:spLocks noGrp="1"/>
          </p:cNvSpPr>
          <p:nvPr>
            <p:ph type="body" sz="quarter" idx="12" hasCustomPrompt="1"/>
          </p:nvPr>
        </p:nvSpPr>
        <p:spPr>
          <a:xfrm>
            <a:off x="623407" y="4261142"/>
            <a:ext cx="2761142" cy="652294"/>
          </a:xfrm>
          <a:prstGeom prst="rect">
            <a:avLst/>
          </a:prstGeom>
          <a:noFill/>
        </p:spPr>
        <p:txBody>
          <a:bodyPr wrap="square" rtlCol="0">
            <a:noAutofit/>
          </a:bodyPr>
          <a:lstStyle>
            <a:lvl1pPr marL="0" indent="0">
              <a:lnSpc>
                <a:spcPct val="100000"/>
              </a:lnSpc>
              <a:buNone/>
              <a:defRPr lang="zh-CN" altLang="en-US" sz="4000" spc="160" dirty="0">
                <a:solidFill>
                  <a:schemeClr val="accent2"/>
                </a:solidFill>
                <a:latin typeface="+mj-ea"/>
                <a:ea typeface="+mj-ea"/>
                <a:cs typeface="阿里巴巴普惠体 2.0 115 Black" panose="00020600040101010101" pitchFamily="18" charset="-122"/>
              </a:defRPr>
            </a:lvl1pPr>
          </a:lstStyle>
          <a:p>
            <a:pPr marL="0" lvl="0"/>
            <a:r>
              <a:rPr lang="zh-CN" altLang="en-US" dirty="0"/>
              <a:t>输入文字</a:t>
            </a:r>
          </a:p>
        </p:txBody>
      </p:sp>
      <p:sp>
        <p:nvSpPr>
          <p:cNvPr id="88" name="文本占位符 87">
            <a:extLst>
              <a:ext uri="{FF2B5EF4-FFF2-40B4-BE49-F238E27FC236}">
                <a16:creationId xmlns:a16="http://schemas.microsoft.com/office/drawing/2014/main" id="{3BD420DF-9DA0-63AE-8076-AC47F4327755}"/>
              </a:ext>
            </a:extLst>
          </p:cNvPr>
          <p:cNvSpPr>
            <a:spLocks noGrp="1"/>
          </p:cNvSpPr>
          <p:nvPr>
            <p:ph type="body" sz="quarter" idx="13" hasCustomPrompt="1"/>
          </p:nvPr>
        </p:nvSpPr>
        <p:spPr>
          <a:xfrm>
            <a:off x="660400" y="5023513"/>
            <a:ext cx="2724149" cy="535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zh-CN" altLang="en-US" sz="1800" smtClean="0">
                <a:solidFill>
                  <a:schemeClr val="bg1"/>
                </a:solidFill>
                <a:latin typeface="+mj-ea"/>
                <a:ea typeface="+mj-ea"/>
              </a:defRPr>
            </a:lvl1pPr>
            <a:lvl2pPr>
              <a:defRPr lang="zh-CN" altLang="en-US" sz="1800" smtClean="0">
                <a:solidFill>
                  <a:schemeClr val="lt1"/>
                </a:solidFill>
              </a:defRPr>
            </a:lvl2pPr>
            <a:lvl3pPr>
              <a:defRPr lang="zh-CN" altLang="en-US" sz="1800" smtClean="0">
                <a:solidFill>
                  <a:schemeClr val="lt1"/>
                </a:solidFill>
              </a:defRPr>
            </a:lvl3pPr>
            <a:lvl4pPr>
              <a:defRPr lang="zh-CN" altLang="en-US" smtClean="0">
                <a:solidFill>
                  <a:schemeClr val="lt1"/>
                </a:solidFill>
              </a:defRPr>
            </a:lvl4pPr>
            <a:lvl5pPr>
              <a:defRPr lang="zh-CN" altLang="en-US">
                <a:solidFill>
                  <a:schemeClr val="lt1"/>
                </a:solidFill>
              </a:defRPr>
            </a:lvl5pPr>
          </a:lstStyle>
          <a:p>
            <a:pPr marL="0" lvl="0"/>
            <a:r>
              <a:rPr lang="en-US" altLang="zh-CN" dirty="0"/>
              <a:t>Text here</a:t>
            </a:r>
            <a:endParaRPr lang="zh-CN" altLang="en-US" dirty="0"/>
          </a:p>
        </p:txBody>
      </p:sp>
      <p:sp>
        <p:nvSpPr>
          <p:cNvPr id="17" name="矩形 16">
            <a:extLst>
              <a:ext uri="{FF2B5EF4-FFF2-40B4-BE49-F238E27FC236}">
                <a16:creationId xmlns:a16="http://schemas.microsoft.com/office/drawing/2014/main" id="{F98F6163-2B58-ECD9-8748-9806B7C036F3}"/>
              </a:ext>
            </a:extLst>
          </p:cNvPr>
          <p:cNvSpPr/>
          <p:nvPr userDrawn="1"/>
        </p:nvSpPr>
        <p:spPr>
          <a:xfrm>
            <a:off x="0" y="0"/>
            <a:ext cx="12192000" cy="6858000"/>
          </a:xfrm>
          <a:prstGeom prst="rect">
            <a:avLst/>
          </a:prstGeom>
          <a:noFill/>
          <a:ln w="762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33929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FD2200E5-6859-8D77-6A40-B08E244F787A}"/>
              </a:ext>
            </a:extLst>
          </p:cNvPr>
          <p:cNvGrpSpPr/>
          <p:nvPr userDrawn="1"/>
        </p:nvGrpSpPr>
        <p:grpSpPr>
          <a:xfrm>
            <a:off x="0" y="0"/>
            <a:ext cx="12192000" cy="6891130"/>
            <a:chOff x="0" y="0"/>
            <a:chExt cx="12192000" cy="6891130"/>
          </a:xfrm>
        </p:grpSpPr>
        <p:grpSp>
          <p:nvGrpSpPr>
            <p:cNvPr id="14" name="组合 13">
              <a:extLst>
                <a:ext uri="{FF2B5EF4-FFF2-40B4-BE49-F238E27FC236}">
                  <a16:creationId xmlns:a16="http://schemas.microsoft.com/office/drawing/2014/main" id="{12AE511A-9F76-1170-3E4F-7D6FB65897E9}"/>
                </a:ext>
              </a:extLst>
            </p:cNvPr>
            <p:cNvGrpSpPr/>
            <p:nvPr/>
          </p:nvGrpSpPr>
          <p:grpSpPr>
            <a:xfrm>
              <a:off x="0" y="0"/>
              <a:ext cx="12192000" cy="6858001"/>
              <a:chOff x="375139" y="-257908"/>
              <a:chExt cx="9167432" cy="7268308"/>
            </a:xfrm>
          </p:grpSpPr>
          <p:cxnSp>
            <p:nvCxnSpPr>
              <p:cNvPr id="36" name="直接连接符 35">
                <a:extLst>
                  <a:ext uri="{FF2B5EF4-FFF2-40B4-BE49-F238E27FC236}">
                    <a16:creationId xmlns:a16="http://schemas.microsoft.com/office/drawing/2014/main" id="{A658F630-066E-A758-FE0C-065C6A6745D8}"/>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16FBD332-D60C-C061-90FC-38E6217EE63D}"/>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609E0398-801F-428F-399F-82838D8DA8F6}"/>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4B993EE-E230-F2C3-C784-35BE3A46E681}"/>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E7897420-81D7-AAB1-B391-D83F23DCD0FF}"/>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E55B0AFF-9BD9-B20C-7C4D-621FA55E9177}"/>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EF4FA761-BDBA-6CBB-5640-1B473BF46928}"/>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46888ADB-7A48-5C1B-96D7-BEB23AFF4784}"/>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D7B94626-A5F1-8895-F7EB-DA31D619844E}"/>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249FD7E-D478-9FB5-D6DE-9102AFEFDFCC}"/>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54D6C721-888D-2347-D4BE-EFAF9D83EED4}"/>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BF0D8D7F-1D77-3618-4C4D-5F5A7C03E8E6}"/>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0579A6A2-A891-CF2E-9916-C4B3C82A6B2F}"/>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CFA8A58B-BD13-F192-ACC3-CFD95A2149BB}"/>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C87E7AAC-4F88-66EE-8820-7E6C5C4A9324}"/>
                  </a:ext>
                </a:extLst>
              </p:cNvPr>
              <p:cNvCxnSpPr/>
              <p:nvPr/>
            </p:nvCxnSpPr>
            <p:spPr>
              <a:xfrm>
                <a:off x="595531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39BF784-B9B1-4AC6-BFBF-57B2F22B19B2}"/>
                  </a:ext>
                </a:extLst>
              </p:cNvPr>
              <p:cNvCxnSpPr/>
              <p:nvPr/>
            </p:nvCxnSpPr>
            <p:spPr>
              <a:xfrm>
                <a:off x="635389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D3BC017F-7B89-C9DC-4EBA-DF80885E4E2D}"/>
                  </a:ext>
                </a:extLst>
              </p:cNvPr>
              <p:cNvCxnSpPr/>
              <p:nvPr/>
            </p:nvCxnSpPr>
            <p:spPr>
              <a:xfrm>
                <a:off x="675248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B5F3F4AA-01B4-DA72-85EF-DC87C1A8612A}"/>
                  </a:ext>
                </a:extLst>
              </p:cNvPr>
              <p:cNvCxnSpPr/>
              <p:nvPr/>
            </p:nvCxnSpPr>
            <p:spPr>
              <a:xfrm>
                <a:off x="715106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903ACCDA-AA8A-EF33-64CC-ECD2D832E83F}"/>
                  </a:ext>
                </a:extLst>
              </p:cNvPr>
              <p:cNvCxnSpPr/>
              <p:nvPr/>
            </p:nvCxnSpPr>
            <p:spPr>
              <a:xfrm>
                <a:off x="754965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C8ADCA60-3D6B-2B36-120A-D5270B19B932}"/>
                  </a:ext>
                </a:extLst>
              </p:cNvPr>
              <p:cNvCxnSpPr/>
              <p:nvPr/>
            </p:nvCxnSpPr>
            <p:spPr>
              <a:xfrm>
                <a:off x="794823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B294D2AC-DB87-0CFB-74FC-15144D943580}"/>
                  </a:ext>
                </a:extLst>
              </p:cNvPr>
              <p:cNvCxnSpPr/>
              <p:nvPr/>
            </p:nvCxnSpPr>
            <p:spPr>
              <a:xfrm>
                <a:off x="834681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F899581E-DF55-A4E0-11D8-001FE27770B0}"/>
                  </a:ext>
                </a:extLst>
              </p:cNvPr>
              <p:cNvCxnSpPr/>
              <p:nvPr/>
            </p:nvCxnSpPr>
            <p:spPr>
              <a:xfrm>
                <a:off x="874540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EB8FA6A-DBE5-B485-BAE6-0FB34C54C759}"/>
                  </a:ext>
                </a:extLst>
              </p:cNvPr>
              <p:cNvCxnSpPr/>
              <p:nvPr/>
            </p:nvCxnSpPr>
            <p:spPr>
              <a:xfrm>
                <a:off x="914398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1DE3F717-961C-6D26-287D-9D956F39473E}"/>
                  </a:ext>
                </a:extLst>
              </p:cNvPr>
              <p:cNvCxnSpPr/>
              <p:nvPr/>
            </p:nvCxnSpPr>
            <p:spPr>
              <a:xfrm>
                <a:off x="954257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AA7FAFE0-375A-7F8C-F865-D35490BF412A}"/>
                </a:ext>
              </a:extLst>
            </p:cNvPr>
            <p:cNvGrpSpPr/>
            <p:nvPr/>
          </p:nvGrpSpPr>
          <p:grpSpPr>
            <a:xfrm rot="5400000">
              <a:off x="2650436" y="-2650435"/>
              <a:ext cx="6891130" cy="12191999"/>
              <a:chOff x="375139" y="-257908"/>
              <a:chExt cx="5181592" cy="7268308"/>
            </a:xfrm>
          </p:grpSpPr>
          <p:cxnSp>
            <p:nvCxnSpPr>
              <p:cNvPr id="16" name="直接连接符 15">
                <a:extLst>
                  <a:ext uri="{FF2B5EF4-FFF2-40B4-BE49-F238E27FC236}">
                    <a16:creationId xmlns:a16="http://schemas.microsoft.com/office/drawing/2014/main" id="{99719C6E-EF42-CA22-60C1-5F07835D2F38}"/>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26E30CB-02FC-C833-6D55-3B7E1217029E}"/>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93662DD0-DDAC-186A-D2C9-DE8AFB436787}"/>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86F55D94-6E96-9F43-0EF9-CC1842B637F2}"/>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0A73335-BF38-A580-1A52-3A30C1AF513A}"/>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622E7CA-C4F4-600B-D445-80562C08BACC}"/>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6744D0FF-DB5B-B1F7-D828-AE42BB9AAD6D}"/>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986299D-F7F1-55C1-3E39-2FF48A1BAF0B}"/>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252AA1F5-F708-296B-07EE-FA0617B2FDC0}"/>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4018B707-AD25-B2DB-FEC1-646E92E40839}"/>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499B77FE-150E-5A2A-83D4-E4A139D6F281}"/>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C634D14-69C7-BEFC-14D0-4FB43F54C37E}"/>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37FE4006-7D47-07B9-7797-79491A691596}"/>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941BA365-494F-E72A-7EEE-7B128D917FDB}"/>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sp>
        <p:nvSpPr>
          <p:cNvPr id="2" name="矩形: 圆顶角 1">
            <a:extLst>
              <a:ext uri="{FF2B5EF4-FFF2-40B4-BE49-F238E27FC236}">
                <a16:creationId xmlns:a16="http://schemas.microsoft.com/office/drawing/2014/main" id="{258729D5-AA1F-F480-5908-8FA299E25AE9}"/>
              </a:ext>
            </a:extLst>
          </p:cNvPr>
          <p:cNvSpPr/>
          <p:nvPr userDrawn="1"/>
        </p:nvSpPr>
        <p:spPr>
          <a:xfrm rot="5400000">
            <a:off x="-2677280" y="3260318"/>
            <a:ext cx="5803904" cy="400868"/>
          </a:xfrm>
          <a:prstGeom prst="round2SameRect">
            <a:avLst>
              <a:gd name="adj1" fmla="val 50000"/>
              <a:gd name="adj2" fmla="val 0"/>
            </a:avLst>
          </a:prstGeom>
          <a:solidFill>
            <a:schemeClr val="bg1">
              <a:lumMod val="95000"/>
            </a:schemeClr>
          </a:solidFill>
          <a:ln w="38100">
            <a:solidFill>
              <a:schemeClr val="accent2"/>
            </a:solidFill>
          </a:ln>
          <a:effectLst>
            <a:outerShdw blurRad="165100" dist="76200" sx="94000" sy="94000" algn="ctr" rotWithShape="0">
              <a:schemeClr val="accent1">
                <a:lumMod val="20000"/>
                <a:lumOff val="8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cxnSp>
        <p:nvCxnSpPr>
          <p:cNvPr id="3" name="直接连接符 2">
            <a:extLst>
              <a:ext uri="{FF2B5EF4-FFF2-40B4-BE49-F238E27FC236}">
                <a16:creationId xmlns:a16="http://schemas.microsoft.com/office/drawing/2014/main" id="{65463580-FC8F-FE0F-6F88-E82D619E85E5}"/>
              </a:ext>
            </a:extLst>
          </p:cNvPr>
          <p:cNvCxnSpPr>
            <a:cxnSpLocks/>
          </p:cNvCxnSpPr>
          <p:nvPr userDrawn="1"/>
        </p:nvCxnSpPr>
        <p:spPr>
          <a:xfrm>
            <a:off x="81915" y="1132205"/>
            <a:ext cx="276860" cy="0"/>
          </a:xfrm>
          <a:prstGeom prst="line">
            <a:avLst/>
          </a:prstGeom>
          <a:ln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7" name="文本占位符 6">
            <a:extLst>
              <a:ext uri="{FF2B5EF4-FFF2-40B4-BE49-F238E27FC236}">
                <a16:creationId xmlns:a16="http://schemas.microsoft.com/office/drawing/2014/main" id="{8F5824F0-2FE3-25B5-EABA-9E3D05E290D9}"/>
              </a:ext>
            </a:extLst>
          </p:cNvPr>
          <p:cNvSpPr>
            <a:spLocks noGrp="1"/>
          </p:cNvSpPr>
          <p:nvPr>
            <p:ph type="body" sz="quarter" idx="10" hasCustomPrompt="1"/>
          </p:nvPr>
        </p:nvSpPr>
        <p:spPr>
          <a:xfrm>
            <a:off x="11538" y="798289"/>
            <a:ext cx="450764" cy="344325"/>
          </a:xfrm>
          <a:prstGeom prst="rect">
            <a:avLst/>
          </a:prstGeom>
          <a:noFill/>
        </p:spPr>
        <p:txBody>
          <a:bodyPr wrap="none" rtlCol="0">
            <a:noAutofit/>
          </a:bodyPr>
          <a:lstStyle>
            <a:lvl1pPr marL="0" indent="0">
              <a:buNone/>
              <a:defRPr lang="zh-CN" altLang="en-US" sz="1800" smtClean="0">
                <a:solidFill>
                  <a:schemeClr val="bg2"/>
                </a:solidFill>
                <a:latin typeface="+mn-ea"/>
                <a:ea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en-US" altLang="zh-CN" dirty="0"/>
              <a:t>00</a:t>
            </a:r>
            <a:endParaRPr lang="zh-CN" altLang="en-US" dirty="0"/>
          </a:p>
        </p:txBody>
      </p:sp>
      <p:sp>
        <p:nvSpPr>
          <p:cNvPr id="9" name="文本占位符 8">
            <a:extLst>
              <a:ext uri="{FF2B5EF4-FFF2-40B4-BE49-F238E27FC236}">
                <a16:creationId xmlns:a16="http://schemas.microsoft.com/office/drawing/2014/main" id="{3A28C099-6B6C-F0B5-B4E5-793A6837C20E}"/>
              </a:ext>
            </a:extLst>
          </p:cNvPr>
          <p:cNvSpPr>
            <a:spLocks noGrp="1"/>
          </p:cNvSpPr>
          <p:nvPr>
            <p:ph type="body" sz="quarter" idx="11" hasCustomPrompt="1"/>
          </p:nvPr>
        </p:nvSpPr>
        <p:spPr>
          <a:xfrm rot="5400000">
            <a:off x="-351185" y="3525975"/>
            <a:ext cx="1095172" cy="344325"/>
          </a:xfrm>
          <a:prstGeom prst="rect">
            <a:avLst/>
          </a:prstGeom>
          <a:noFill/>
        </p:spPr>
        <p:txBody>
          <a:bodyPr wrap="none" rtlCol="0">
            <a:noAutofit/>
          </a:bodyPr>
          <a:lstStyle>
            <a:lvl1pPr marL="0" indent="0" algn="ctr">
              <a:buNone/>
              <a:defRPr lang="zh-CN" altLang="en-US" sz="1800" i="0" smtClean="0">
                <a:ln>
                  <a:solidFill>
                    <a:schemeClr val="accent2">
                      <a:alpha val="58000"/>
                    </a:schemeClr>
                  </a:solidFill>
                </a:ln>
                <a:noFill/>
                <a:latin typeface="+mj-ea"/>
                <a:ea typeface="+mj-ea"/>
                <a:cs typeface="创客贴金刚体" panose="00020600040101010101" pitchFamily="18" charset="-122"/>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zh-CN" altLang="en-US" dirty="0"/>
              <a:t>一级标题</a:t>
            </a:r>
          </a:p>
        </p:txBody>
      </p:sp>
      <p:grpSp>
        <p:nvGrpSpPr>
          <p:cNvPr id="20" name="logo">
            <a:extLst>
              <a:ext uri="{FF2B5EF4-FFF2-40B4-BE49-F238E27FC236}">
                <a16:creationId xmlns:a16="http://schemas.microsoft.com/office/drawing/2014/main" id="{6F3BBD3A-37EA-5951-6FDE-31DB9DA75F5E}"/>
              </a:ext>
            </a:extLst>
          </p:cNvPr>
          <p:cNvGrpSpPr/>
          <p:nvPr userDrawn="1"/>
        </p:nvGrpSpPr>
        <p:grpSpPr>
          <a:xfrm>
            <a:off x="11194153" y="706358"/>
            <a:ext cx="318779" cy="318744"/>
            <a:chOff x="11194153" y="807958"/>
            <a:chExt cx="318779" cy="318744"/>
          </a:xfrm>
          <a:solidFill>
            <a:schemeClr val="accent1"/>
          </a:solidFill>
        </p:grpSpPr>
        <p:sp>
          <p:nvSpPr>
            <p:cNvPr id="21" name="任意多边形: 形状 20">
              <a:extLst>
                <a:ext uri="{FF2B5EF4-FFF2-40B4-BE49-F238E27FC236}">
                  <a16:creationId xmlns:a16="http://schemas.microsoft.com/office/drawing/2014/main" id="{ABD11962-8531-A4B9-5E99-B05D4DCCF946}"/>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2" name="任意多边形: 形状 21">
              <a:extLst>
                <a:ext uri="{FF2B5EF4-FFF2-40B4-BE49-F238E27FC236}">
                  <a16:creationId xmlns:a16="http://schemas.microsoft.com/office/drawing/2014/main" id="{9B379739-C7ED-D031-D90F-745215E342D6}"/>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3" name="任意多边形: 形状 22">
              <a:extLst>
                <a:ext uri="{FF2B5EF4-FFF2-40B4-BE49-F238E27FC236}">
                  <a16:creationId xmlns:a16="http://schemas.microsoft.com/office/drawing/2014/main" id="{6BF448D8-1BCE-A735-5A79-7F17BFAF7C20}"/>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4" name="任意多边形: 形状 23">
              <a:extLst>
                <a:ext uri="{FF2B5EF4-FFF2-40B4-BE49-F238E27FC236}">
                  <a16:creationId xmlns:a16="http://schemas.microsoft.com/office/drawing/2014/main" id="{D60D0680-3412-26CA-DC5C-E001FD20A336}"/>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26" name="文本占位符 25">
            <a:extLst>
              <a:ext uri="{FF2B5EF4-FFF2-40B4-BE49-F238E27FC236}">
                <a16:creationId xmlns:a16="http://schemas.microsoft.com/office/drawing/2014/main" id="{D7271109-66F0-BFF8-742E-19983073CDBF}"/>
              </a:ext>
            </a:extLst>
          </p:cNvPr>
          <p:cNvSpPr>
            <a:spLocks noGrp="1"/>
          </p:cNvSpPr>
          <p:nvPr>
            <p:ph type="body" sz="quarter" idx="12" hasCustomPrompt="1"/>
          </p:nvPr>
        </p:nvSpPr>
        <p:spPr>
          <a:xfrm>
            <a:off x="559164" y="553297"/>
            <a:ext cx="1999265" cy="596253"/>
          </a:xfrm>
          <a:prstGeom prst="rect">
            <a:avLst/>
          </a:prstGeom>
          <a:noFill/>
        </p:spPr>
        <p:txBody>
          <a:bodyPr wrap="none" rtlCol="0">
            <a:noAutofit/>
          </a:bodyPr>
          <a:lstStyle>
            <a:lvl1pPr marL="0" indent="0">
              <a:buNone/>
              <a:defRPr lang="zh-CN" altLang="en-US" sz="3600" smtClean="0">
                <a:solidFill>
                  <a:schemeClr val="accent1"/>
                </a:solidFill>
                <a:latin typeface="+mj-ea"/>
                <a:ea typeface="+mj-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zh-CN" altLang="en-US" dirty="0"/>
              <a:t>二级标题</a:t>
            </a:r>
          </a:p>
        </p:txBody>
      </p:sp>
      <p:sp>
        <p:nvSpPr>
          <p:cNvPr id="12" name="矩形 11">
            <a:extLst>
              <a:ext uri="{FF2B5EF4-FFF2-40B4-BE49-F238E27FC236}">
                <a16:creationId xmlns:a16="http://schemas.microsoft.com/office/drawing/2014/main" id="{D0584A18-AC69-E414-2414-C910DD8FC0C1}"/>
              </a:ext>
            </a:extLst>
          </p:cNvPr>
          <p:cNvSpPr/>
          <p:nvPr userDrawn="1"/>
        </p:nvSpPr>
        <p:spPr>
          <a:xfrm>
            <a:off x="0" y="0"/>
            <a:ext cx="12192000" cy="6858000"/>
          </a:xfrm>
          <a:prstGeom prst="rect">
            <a:avLst/>
          </a:prstGeom>
          <a:noFill/>
          <a:ln w="762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262133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77B6653-0121-E434-8C9C-E0771D955E9C}"/>
              </a:ext>
            </a:extLst>
          </p:cNvPr>
          <p:cNvGrpSpPr/>
          <p:nvPr userDrawn="1"/>
        </p:nvGrpSpPr>
        <p:grpSpPr>
          <a:xfrm>
            <a:off x="0" y="0"/>
            <a:ext cx="12192000" cy="6891130"/>
            <a:chOff x="0" y="0"/>
            <a:chExt cx="12192000" cy="6891130"/>
          </a:xfrm>
        </p:grpSpPr>
        <p:grpSp>
          <p:nvGrpSpPr>
            <p:cNvPr id="4" name="组合 3">
              <a:extLst>
                <a:ext uri="{FF2B5EF4-FFF2-40B4-BE49-F238E27FC236}">
                  <a16:creationId xmlns:a16="http://schemas.microsoft.com/office/drawing/2014/main" id="{E3D8BF1B-9B99-C4B5-F80C-349543724285}"/>
                </a:ext>
              </a:extLst>
            </p:cNvPr>
            <p:cNvGrpSpPr/>
            <p:nvPr/>
          </p:nvGrpSpPr>
          <p:grpSpPr>
            <a:xfrm>
              <a:off x="0" y="0"/>
              <a:ext cx="12192000" cy="6858001"/>
              <a:chOff x="375139" y="-257908"/>
              <a:chExt cx="9167432" cy="7268308"/>
            </a:xfrm>
          </p:grpSpPr>
          <p:cxnSp>
            <p:nvCxnSpPr>
              <p:cNvPr id="20" name="直接连接符 19">
                <a:extLst>
                  <a:ext uri="{FF2B5EF4-FFF2-40B4-BE49-F238E27FC236}">
                    <a16:creationId xmlns:a16="http://schemas.microsoft.com/office/drawing/2014/main" id="{9799C7AD-EE30-8493-87C2-7608EF3FC362}"/>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33D87271-FA8A-7C1E-F7DE-C8427A9E5F0F}"/>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65F5D98-DF46-D6BA-1004-56ABDD1C5E6F}"/>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25B41C58-2122-0F8F-D0B3-C4C7C6CE8C3A}"/>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C957EE26-67EB-C9B4-BDAA-764C7A23751E}"/>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90A6BDA1-2FE3-5F5D-31D0-DCF7055B85F3}"/>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EBF7665A-E75E-5B44-B076-CB80D6C5B6A8}"/>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79E6B4F-421E-586A-96B2-8541D255306A}"/>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0764D06-61E3-9FFF-0F3F-25076A1C92BD}"/>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15CAC74-A76A-3BB2-6087-CEC35D17D676}"/>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1D4514D5-8F1A-E740-AF0A-569E3010CED5}"/>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B097EF7F-617B-7048-E9E4-6F63C8AB1E47}"/>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414A20C6-C69D-D142-C732-260862AC5F2F}"/>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A442F888-10B6-6B57-47DF-71A8982EBDEE}"/>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4DDB03BA-2A2E-8891-3CF9-C74FC447C54F}"/>
                  </a:ext>
                </a:extLst>
              </p:cNvPr>
              <p:cNvCxnSpPr/>
              <p:nvPr/>
            </p:nvCxnSpPr>
            <p:spPr>
              <a:xfrm>
                <a:off x="595531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9AAB19D2-7986-234A-35FF-85F93D380DE1}"/>
                  </a:ext>
                </a:extLst>
              </p:cNvPr>
              <p:cNvCxnSpPr/>
              <p:nvPr/>
            </p:nvCxnSpPr>
            <p:spPr>
              <a:xfrm>
                <a:off x="635389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6D5AFC98-71CA-EE88-440C-3009443CC756}"/>
                  </a:ext>
                </a:extLst>
              </p:cNvPr>
              <p:cNvCxnSpPr/>
              <p:nvPr/>
            </p:nvCxnSpPr>
            <p:spPr>
              <a:xfrm>
                <a:off x="675248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539C13E-5A4E-4F22-904D-71CD8328080C}"/>
                  </a:ext>
                </a:extLst>
              </p:cNvPr>
              <p:cNvCxnSpPr/>
              <p:nvPr/>
            </p:nvCxnSpPr>
            <p:spPr>
              <a:xfrm>
                <a:off x="715106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3D273BC6-2A15-5184-80C9-A452CA9F7C81}"/>
                  </a:ext>
                </a:extLst>
              </p:cNvPr>
              <p:cNvCxnSpPr/>
              <p:nvPr/>
            </p:nvCxnSpPr>
            <p:spPr>
              <a:xfrm>
                <a:off x="754965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0326EB8-919F-C962-F204-46D7DB38ED3F}"/>
                  </a:ext>
                </a:extLst>
              </p:cNvPr>
              <p:cNvCxnSpPr/>
              <p:nvPr/>
            </p:nvCxnSpPr>
            <p:spPr>
              <a:xfrm>
                <a:off x="794823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40DC8A91-67C6-2DCB-24E9-FCC24D0F46F9}"/>
                  </a:ext>
                </a:extLst>
              </p:cNvPr>
              <p:cNvCxnSpPr/>
              <p:nvPr/>
            </p:nvCxnSpPr>
            <p:spPr>
              <a:xfrm>
                <a:off x="834681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98E9C5E4-D81C-3FFF-8FF3-C76F7EF906A0}"/>
                  </a:ext>
                </a:extLst>
              </p:cNvPr>
              <p:cNvCxnSpPr/>
              <p:nvPr/>
            </p:nvCxnSpPr>
            <p:spPr>
              <a:xfrm>
                <a:off x="874540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D9622BE8-82F1-200C-1E41-94A6B5A62DB4}"/>
                  </a:ext>
                </a:extLst>
              </p:cNvPr>
              <p:cNvCxnSpPr/>
              <p:nvPr/>
            </p:nvCxnSpPr>
            <p:spPr>
              <a:xfrm>
                <a:off x="914398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E4C827E4-4507-041D-2E32-3B4A8269E1AA}"/>
                  </a:ext>
                </a:extLst>
              </p:cNvPr>
              <p:cNvCxnSpPr/>
              <p:nvPr/>
            </p:nvCxnSpPr>
            <p:spPr>
              <a:xfrm>
                <a:off x="954257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D1AFB639-5E8D-650F-9411-88D24B874359}"/>
                </a:ext>
              </a:extLst>
            </p:cNvPr>
            <p:cNvGrpSpPr/>
            <p:nvPr/>
          </p:nvGrpSpPr>
          <p:grpSpPr>
            <a:xfrm rot="5400000">
              <a:off x="2650436" y="-2650435"/>
              <a:ext cx="6891130" cy="12191999"/>
              <a:chOff x="375139" y="-257908"/>
              <a:chExt cx="5181592" cy="7268308"/>
            </a:xfrm>
          </p:grpSpPr>
          <p:cxnSp>
            <p:nvCxnSpPr>
              <p:cNvPr id="6" name="直接连接符 5">
                <a:extLst>
                  <a:ext uri="{FF2B5EF4-FFF2-40B4-BE49-F238E27FC236}">
                    <a16:creationId xmlns:a16="http://schemas.microsoft.com/office/drawing/2014/main" id="{3CBA2DA6-AD66-33EF-66D7-082FC2A6D074}"/>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58C16FB-EE37-330D-4E7C-FBEE7AD909C8}"/>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78152557-3B9D-FB63-5195-9C3C0EA0FD6C}"/>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823D8FFD-F246-D6BF-FDA6-0E94021C2859}"/>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67BDB952-F5A2-2485-E84D-D3E051C15CFD}"/>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56F03D-B130-8C39-32D0-59CFF789C0B9}"/>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A38921B-E98C-AF6E-3A19-6E09EBA807A5}"/>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C93AE499-9D18-FE9F-F750-1B7A7806A20D}"/>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E770BD1C-3D0E-0312-2853-AE49686D7459}"/>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73BFF49C-C2FE-DFC9-AC0D-854AE3848591}"/>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EE494DA-29DF-BD12-D17D-DDC17C3C1E3E}"/>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E86A973D-0628-4136-D9A6-0691A632E18A}"/>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5D40BEAA-93CD-2417-2E2A-A768B0C6C311}"/>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024F7F27-833A-8EEC-F258-18AE66206CB2}"/>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sp>
        <p:nvSpPr>
          <p:cNvPr id="2" name="矩形 1">
            <a:extLst>
              <a:ext uri="{FF2B5EF4-FFF2-40B4-BE49-F238E27FC236}">
                <a16:creationId xmlns:a16="http://schemas.microsoft.com/office/drawing/2014/main" id="{8ED9F26A-2720-0063-F342-857FBCC800E8}"/>
              </a:ext>
            </a:extLst>
          </p:cNvPr>
          <p:cNvSpPr/>
          <p:nvPr userDrawn="1"/>
        </p:nvSpPr>
        <p:spPr>
          <a:xfrm>
            <a:off x="0" y="0"/>
            <a:ext cx="12192000" cy="6858000"/>
          </a:xfrm>
          <a:prstGeom prst="rect">
            <a:avLst/>
          </a:prstGeom>
          <a:noFill/>
          <a:ln w="762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288601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99C8536-103B-A6AF-E162-963A69444A94}"/>
              </a:ext>
            </a:extLst>
          </p:cNvPr>
          <p:cNvSpPr/>
          <p:nvPr userDrawn="1"/>
        </p:nvSpPr>
        <p:spPr>
          <a:xfrm>
            <a:off x="0" y="0"/>
            <a:ext cx="12192000" cy="685800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1276743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结尾页">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9C7E4CCD-E63A-118C-8944-43BE3D74074C}"/>
              </a:ext>
            </a:extLst>
          </p:cNvPr>
          <p:cNvGrpSpPr/>
          <p:nvPr userDrawn="1"/>
        </p:nvGrpSpPr>
        <p:grpSpPr>
          <a:xfrm>
            <a:off x="0" y="0"/>
            <a:ext cx="12192000" cy="6891130"/>
            <a:chOff x="0" y="0"/>
            <a:chExt cx="12192000" cy="6891130"/>
          </a:xfrm>
        </p:grpSpPr>
        <p:grpSp>
          <p:nvGrpSpPr>
            <p:cNvPr id="5" name="组合 4">
              <a:extLst>
                <a:ext uri="{FF2B5EF4-FFF2-40B4-BE49-F238E27FC236}">
                  <a16:creationId xmlns:a16="http://schemas.microsoft.com/office/drawing/2014/main" id="{0FDF8B59-C453-7292-4B51-3237FF59D30F}"/>
                </a:ext>
              </a:extLst>
            </p:cNvPr>
            <p:cNvGrpSpPr/>
            <p:nvPr/>
          </p:nvGrpSpPr>
          <p:grpSpPr>
            <a:xfrm>
              <a:off x="0" y="0"/>
              <a:ext cx="12192000" cy="6858001"/>
              <a:chOff x="375139" y="-257908"/>
              <a:chExt cx="9167432" cy="7268308"/>
            </a:xfrm>
          </p:grpSpPr>
          <p:cxnSp>
            <p:nvCxnSpPr>
              <p:cNvPr id="23" name="直接连接符 22">
                <a:extLst>
                  <a:ext uri="{FF2B5EF4-FFF2-40B4-BE49-F238E27FC236}">
                    <a16:creationId xmlns:a16="http://schemas.microsoft.com/office/drawing/2014/main" id="{1A6871F4-24AA-722D-F3A7-9E9215EC03EA}"/>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58D9107A-10DE-D5EF-2E04-B54F6BEC7CA9}"/>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5B229B29-0E7C-BC2E-415C-517FFAD5C555}"/>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4FCE5DE1-2AC9-0B0D-3B34-1F33BAFE80BD}"/>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D4B7576-B91F-832B-D752-6021FEEA1BAA}"/>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251ED717-9FF7-849B-608F-6B661F90E22A}"/>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76601A2-95C5-C4D5-4C90-8120AFF58DA6}"/>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EA58812-19CB-71C4-D9D6-E94269A40521}"/>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A9E0F5F0-951E-1B83-BC27-EAB353455CD0}"/>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6D76E9FC-8D60-B5D6-D850-B143DAB99F4E}"/>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B1E0EE5D-321B-77F4-A2C7-5E8DB96A2BC1}"/>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D870660-B3EB-E361-E2E7-6955A5802194}"/>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791E4D3-A3FF-AC8D-F278-AAEE997280E0}"/>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0EB3836-8E3C-4E32-12E5-D53EED820E1F}"/>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3C458EEE-93EC-1589-68E0-A1FFBC632247}"/>
                  </a:ext>
                </a:extLst>
              </p:cNvPr>
              <p:cNvCxnSpPr/>
              <p:nvPr/>
            </p:nvCxnSpPr>
            <p:spPr>
              <a:xfrm>
                <a:off x="595531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1850A5E2-3AC1-0362-97EB-E2CD76F39DAF}"/>
                  </a:ext>
                </a:extLst>
              </p:cNvPr>
              <p:cNvCxnSpPr/>
              <p:nvPr/>
            </p:nvCxnSpPr>
            <p:spPr>
              <a:xfrm>
                <a:off x="635389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9BBF4ED-4555-1B39-2AE0-CD23B53C0AE7}"/>
                  </a:ext>
                </a:extLst>
              </p:cNvPr>
              <p:cNvCxnSpPr/>
              <p:nvPr/>
            </p:nvCxnSpPr>
            <p:spPr>
              <a:xfrm>
                <a:off x="675248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F430BC28-06A3-2593-9444-B46814D55699}"/>
                  </a:ext>
                </a:extLst>
              </p:cNvPr>
              <p:cNvCxnSpPr/>
              <p:nvPr/>
            </p:nvCxnSpPr>
            <p:spPr>
              <a:xfrm>
                <a:off x="715106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9DBCAF9B-2C68-EDDC-592F-DE4F3392242B}"/>
                  </a:ext>
                </a:extLst>
              </p:cNvPr>
              <p:cNvCxnSpPr/>
              <p:nvPr/>
            </p:nvCxnSpPr>
            <p:spPr>
              <a:xfrm>
                <a:off x="754965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4FCAA5C-8422-F0B1-91EB-DEA5131ECE2B}"/>
                  </a:ext>
                </a:extLst>
              </p:cNvPr>
              <p:cNvCxnSpPr/>
              <p:nvPr/>
            </p:nvCxnSpPr>
            <p:spPr>
              <a:xfrm>
                <a:off x="794823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D51C1657-04A0-C0B9-6FAB-0A4872FC3A4A}"/>
                  </a:ext>
                </a:extLst>
              </p:cNvPr>
              <p:cNvCxnSpPr/>
              <p:nvPr/>
            </p:nvCxnSpPr>
            <p:spPr>
              <a:xfrm>
                <a:off x="834681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4F1E60E3-A994-54B5-3ED1-D7BAF988C18D}"/>
                  </a:ext>
                </a:extLst>
              </p:cNvPr>
              <p:cNvCxnSpPr/>
              <p:nvPr/>
            </p:nvCxnSpPr>
            <p:spPr>
              <a:xfrm>
                <a:off x="874540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A4D1733F-000C-2786-508F-730BC78F30F2}"/>
                  </a:ext>
                </a:extLst>
              </p:cNvPr>
              <p:cNvCxnSpPr/>
              <p:nvPr/>
            </p:nvCxnSpPr>
            <p:spPr>
              <a:xfrm>
                <a:off x="914398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B1527C1D-CBC0-9C54-1854-59A8B75513C8}"/>
                  </a:ext>
                </a:extLst>
              </p:cNvPr>
              <p:cNvCxnSpPr/>
              <p:nvPr/>
            </p:nvCxnSpPr>
            <p:spPr>
              <a:xfrm>
                <a:off x="954257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EFACD57E-CDC6-BB96-1C6F-0D84C2D22CB1}"/>
                </a:ext>
              </a:extLst>
            </p:cNvPr>
            <p:cNvGrpSpPr/>
            <p:nvPr/>
          </p:nvGrpSpPr>
          <p:grpSpPr>
            <a:xfrm rot="5400000">
              <a:off x="2650436" y="-2650435"/>
              <a:ext cx="6891130" cy="12191999"/>
              <a:chOff x="375139" y="-257908"/>
              <a:chExt cx="5181592" cy="7268308"/>
            </a:xfrm>
          </p:grpSpPr>
          <p:cxnSp>
            <p:nvCxnSpPr>
              <p:cNvPr id="9" name="直接连接符 8">
                <a:extLst>
                  <a:ext uri="{FF2B5EF4-FFF2-40B4-BE49-F238E27FC236}">
                    <a16:creationId xmlns:a16="http://schemas.microsoft.com/office/drawing/2014/main" id="{76BFE3D0-5EEA-88FA-1067-5261481A1185}"/>
                  </a:ext>
                </a:extLst>
              </p:cNvPr>
              <p:cNvCxnSpPr/>
              <p:nvPr/>
            </p:nvCxnSpPr>
            <p:spPr>
              <a:xfrm>
                <a:off x="37513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27462BBE-C742-1DCD-238E-DD54819F8668}"/>
                  </a:ext>
                </a:extLst>
              </p:cNvPr>
              <p:cNvCxnSpPr/>
              <p:nvPr/>
            </p:nvCxnSpPr>
            <p:spPr>
              <a:xfrm>
                <a:off x="77372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2EA1271-BE7F-D53F-0314-621F8AB777BD}"/>
                  </a:ext>
                </a:extLst>
              </p:cNvPr>
              <p:cNvCxnSpPr/>
              <p:nvPr/>
            </p:nvCxnSpPr>
            <p:spPr>
              <a:xfrm>
                <a:off x="117230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E07D02E-5EE6-8FE9-83E3-76405B9DF824}"/>
                  </a:ext>
                </a:extLst>
              </p:cNvPr>
              <p:cNvCxnSpPr/>
              <p:nvPr/>
            </p:nvCxnSpPr>
            <p:spPr>
              <a:xfrm>
                <a:off x="157089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286D9E5-91AE-7E86-2D0D-1E7B6AA95152}"/>
                  </a:ext>
                </a:extLst>
              </p:cNvPr>
              <p:cNvCxnSpPr/>
              <p:nvPr/>
            </p:nvCxnSpPr>
            <p:spPr>
              <a:xfrm>
                <a:off x="196947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D75F692-5A6C-9E7C-EE35-0CAF5AC8F666}"/>
                  </a:ext>
                </a:extLst>
              </p:cNvPr>
              <p:cNvCxnSpPr/>
              <p:nvPr/>
            </p:nvCxnSpPr>
            <p:spPr>
              <a:xfrm>
                <a:off x="236805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E653A55-5A5E-D3E5-A434-CD600B833017}"/>
                  </a:ext>
                </a:extLst>
              </p:cNvPr>
              <p:cNvCxnSpPr/>
              <p:nvPr/>
            </p:nvCxnSpPr>
            <p:spPr>
              <a:xfrm>
                <a:off x="276664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F022EAB-9560-E234-5E40-89E59D689595}"/>
                  </a:ext>
                </a:extLst>
              </p:cNvPr>
              <p:cNvCxnSpPr/>
              <p:nvPr/>
            </p:nvCxnSpPr>
            <p:spPr>
              <a:xfrm>
                <a:off x="316522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635E9964-3F7E-29A1-D0EA-B1C48A3E3E0F}"/>
                  </a:ext>
                </a:extLst>
              </p:cNvPr>
              <p:cNvCxnSpPr/>
              <p:nvPr/>
            </p:nvCxnSpPr>
            <p:spPr>
              <a:xfrm>
                <a:off x="356381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C2E02BB5-0452-D031-C72E-3233600FF6F7}"/>
                  </a:ext>
                </a:extLst>
              </p:cNvPr>
              <p:cNvCxnSpPr/>
              <p:nvPr/>
            </p:nvCxnSpPr>
            <p:spPr>
              <a:xfrm>
                <a:off x="3962395"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8ED2DDDA-7602-F892-BA15-411811E19E40}"/>
                  </a:ext>
                </a:extLst>
              </p:cNvPr>
              <p:cNvCxnSpPr/>
              <p:nvPr/>
            </p:nvCxnSpPr>
            <p:spPr>
              <a:xfrm>
                <a:off x="4360979"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1BAB0E2C-0084-6E0A-0CA7-D37EBBE69909}"/>
                  </a:ext>
                </a:extLst>
              </p:cNvPr>
              <p:cNvCxnSpPr/>
              <p:nvPr/>
            </p:nvCxnSpPr>
            <p:spPr>
              <a:xfrm>
                <a:off x="4759563"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F3360CB-E060-BA8B-A32E-B499F91E05BE}"/>
                  </a:ext>
                </a:extLst>
              </p:cNvPr>
              <p:cNvCxnSpPr/>
              <p:nvPr/>
            </p:nvCxnSpPr>
            <p:spPr>
              <a:xfrm>
                <a:off x="5158147"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D425CB6-09A3-E048-C1D5-57366175659A}"/>
                  </a:ext>
                </a:extLst>
              </p:cNvPr>
              <p:cNvCxnSpPr/>
              <p:nvPr/>
            </p:nvCxnSpPr>
            <p:spPr>
              <a:xfrm>
                <a:off x="5556731" y="-257908"/>
                <a:ext cx="0" cy="7268308"/>
              </a:xfrm>
              <a:prstGeom prst="line">
                <a:avLst/>
              </a:prstGeom>
              <a:ln>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grpSp>
      </p:grpSp>
      <p:sp>
        <p:nvSpPr>
          <p:cNvPr id="47" name="矩形 46">
            <a:extLst>
              <a:ext uri="{FF2B5EF4-FFF2-40B4-BE49-F238E27FC236}">
                <a16:creationId xmlns:a16="http://schemas.microsoft.com/office/drawing/2014/main" id="{E18D5400-53F5-A3A9-A9AE-6DF36C3352A9}"/>
              </a:ext>
            </a:extLst>
          </p:cNvPr>
          <p:cNvSpPr/>
          <p:nvPr userDrawn="1"/>
        </p:nvSpPr>
        <p:spPr>
          <a:xfrm>
            <a:off x="0" y="0"/>
            <a:ext cx="12192000" cy="6858000"/>
          </a:xfrm>
          <a:prstGeom prst="rect">
            <a:avLst/>
          </a:prstGeom>
          <a:noFill/>
          <a:ln w="762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39546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22402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42849"/>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49" r:id="rId4"/>
    <p:sldLayoutId id="2147483652" r:id="rId5"/>
    <p:sldLayoutId id="2147483666" r:id="rId6"/>
    <p:sldLayoutId id="2147483655" r:id="rId7"/>
    <p:sldLayoutId id="214748367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chart" Target="../charts/chart8.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a:extLst>
              <a:ext uri="{FF2B5EF4-FFF2-40B4-BE49-F238E27FC236}">
                <a16:creationId xmlns:a16="http://schemas.microsoft.com/office/drawing/2014/main" id="{11F382B1-33FD-7A6B-1C1F-0ED7326B31A8}"/>
              </a:ext>
            </a:extLst>
          </p:cNvPr>
          <p:cNvGrpSpPr/>
          <p:nvPr/>
        </p:nvGrpSpPr>
        <p:grpSpPr>
          <a:xfrm>
            <a:off x="660400" y="709956"/>
            <a:ext cx="318779" cy="318744"/>
            <a:chOff x="505739" y="547080"/>
            <a:chExt cx="318779" cy="318744"/>
          </a:xfrm>
          <a:solidFill>
            <a:schemeClr val="accent1"/>
          </a:solidFill>
        </p:grpSpPr>
        <p:sp>
          <p:nvSpPr>
            <p:cNvPr id="54" name="任意多边形: 形状 53">
              <a:extLst>
                <a:ext uri="{FF2B5EF4-FFF2-40B4-BE49-F238E27FC236}">
                  <a16:creationId xmlns:a16="http://schemas.microsoft.com/office/drawing/2014/main" id="{5E58B2BB-E1C3-5B4C-0BAB-0D001135C4BE}"/>
                </a:ext>
              </a:extLst>
            </p:cNvPr>
            <p:cNvSpPr/>
            <p:nvPr/>
          </p:nvSpPr>
          <p:spPr>
            <a:xfrm>
              <a:off x="505739" y="547080"/>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5" name="任意多边形: 形状 54">
              <a:extLst>
                <a:ext uri="{FF2B5EF4-FFF2-40B4-BE49-F238E27FC236}">
                  <a16:creationId xmlns:a16="http://schemas.microsoft.com/office/drawing/2014/main" id="{F76964D5-55F9-CD31-143E-BBD110BBA968}"/>
                </a:ext>
              </a:extLst>
            </p:cNvPr>
            <p:cNvSpPr/>
            <p:nvPr/>
          </p:nvSpPr>
          <p:spPr>
            <a:xfrm>
              <a:off x="672848" y="547080"/>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6" name="任意多边形: 形状 55">
              <a:extLst>
                <a:ext uri="{FF2B5EF4-FFF2-40B4-BE49-F238E27FC236}">
                  <a16:creationId xmlns:a16="http://schemas.microsoft.com/office/drawing/2014/main" id="{F9978FB9-3EE0-56FF-21D2-A498622324C7}"/>
                </a:ext>
              </a:extLst>
            </p:cNvPr>
            <p:cNvSpPr/>
            <p:nvPr/>
          </p:nvSpPr>
          <p:spPr>
            <a:xfrm>
              <a:off x="672848" y="714439"/>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7" name="任意多边形: 形状 56">
              <a:extLst>
                <a:ext uri="{FF2B5EF4-FFF2-40B4-BE49-F238E27FC236}">
                  <a16:creationId xmlns:a16="http://schemas.microsoft.com/office/drawing/2014/main" id="{22B3C174-372F-4712-50E8-C7BB49C93645}"/>
                </a:ext>
              </a:extLst>
            </p:cNvPr>
            <p:cNvSpPr/>
            <p:nvPr/>
          </p:nvSpPr>
          <p:spPr>
            <a:xfrm>
              <a:off x="505739" y="714439"/>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51" name="文本框 50">
            <a:extLst>
              <a:ext uri="{FF2B5EF4-FFF2-40B4-BE49-F238E27FC236}">
                <a16:creationId xmlns:a16="http://schemas.microsoft.com/office/drawing/2014/main" id="{4C6E0850-A429-5345-BC6E-3C552F53F21B}"/>
              </a:ext>
            </a:extLst>
          </p:cNvPr>
          <p:cNvSpPr txBox="1"/>
          <p:nvPr/>
        </p:nvSpPr>
        <p:spPr>
          <a:xfrm>
            <a:off x="589899" y="1747120"/>
            <a:ext cx="4210768" cy="584775"/>
          </a:xfrm>
          <a:prstGeom prst="rect">
            <a:avLst/>
          </a:prstGeom>
          <a:noFill/>
        </p:spPr>
        <p:txBody>
          <a:bodyPr wrap="none" rtlCol="0">
            <a:noAutofit/>
          </a:bodyPr>
          <a:lstStyle/>
          <a:p>
            <a:r>
              <a:rPr kumimoji="0" lang="zh-CN" altLang="en-US" sz="3200" b="0" i="0" u="none" strike="noStrike" kern="1200" cap="none" spc="160" normalizeH="0" baseline="0" noProof="0" dirty="0">
                <a:ln>
                  <a:noFill/>
                </a:ln>
                <a:solidFill>
                  <a:schemeClr val="accent1"/>
                </a:solidFill>
                <a:effectLst/>
                <a:uLnTx/>
                <a:uFillTx/>
                <a:latin typeface="+mj-ea"/>
                <a:ea typeface="+mj-ea"/>
                <a:cs typeface="阿里巴巴普惠体 2.0 115 Black" panose="00020600040101010101" pitchFamily="18" charset="-122"/>
              </a:rPr>
              <a:t>简约扁平蓝色</a:t>
            </a:r>
            <a:endParaRPr lang="zh-CN" altLang="en-US" sz="3200" spc="160" dirty="0">
              <a:solidFill>
                <a:schemeClr val="accent1"/>
              </a:solidFill>
              <a:latin typeface="+mj-ea"/>
              <a:ea typeface="+mj-ea"/>
              <a:cs typeface="阿里巴巴普惠体 2.0 115 Black" panose="00020600040101010101" pitchFamily="18" charset="-122"/>
            </a:endParaRPr>
          </a:p>
        </p:txBody>
      </p:sp>
      <p:sp>
        <p:nvSpPr>
          <p:cNvPr id="52" name="文本框 51">
            <a:extLst>
              <a:ext uri="{FF2B5EF4-FFF2-40B4-BE49-F238E27FC236}">
                <a16:creationId xmlns:a16="http://schemas.microsoft.com/office/drawing/2014/main" id="{7315E063-F22D-10AF-041E-44D97B87BFA4}"/>
              </a:ext>
            </a:extLst>
          </p:cNvPr>
          <p:cNvSpPr txBox="1"/>
          <p:nvPr/>
        </p:nvSpPr>
        <p:spPr>
          <a:xfrm>
            <a:off x="531300" y="2293728"/>
            <a:ext cx="4210768" cy="769441"/>
          </a:xfrm>
          <a:prstGeom prst="rect">
            <a:avLst/>
          </a:prstGeom>
          <a:noFill/>
        </p:spPr>
        <p:txBody>
          <a:bodyPr wrap="none" rtlCol="0">
            <a:noAutofit/>
          </a:bodyPr>
          <a:lstStyle/>
          <a:p>
            <a:r>
              <a:rPr kumimoji="0" lang="zh-CN" altLang="en-US" sz="4400" b="0" i="0" u="none" strike="noStrike" kern="1200" cap="none" spc="160" normalizeH="0" baseline="0" noProof="0" dirty="0">
                <a:ln>
                  <a:noFill/>
                </a:ln>
                <a:solidFill>
                  <a:schemeClr val="accent2"/>
                </a:solidFill>
                <a:effectLst/>
                <a:uLnTx/>
                <a:uFillTx/>
                <a:latin typeface="+mj-ea"/>
                <a:ea typeface="+mj-ea"/>
                <a:cs typeface="阿里巴巴普惠体 2.0 115 Black" panose="00020600040101010101" pitchFamily="18" charset="-122"/>
              </a:rPr>
              <a:t>自媒体运营培训</a:t>
            </a:r>
            <a:endParaRPr lang="zh-CN" altLang="en-US" sz="4400" spc="160" dirty="0">
              <a:solidFill>
                <a:schemeClr val="accent2"/>
              </a:solidFill>
              <a:latin typeface="+mj-ea"/>
              <a:ea typeface="+mj-ea"/>
              <a:cs typeface="阿里巴巴普惠体 2.0 115 Black" panose="00020600040101010101" pitchFamily="18" charset="-122"/>
            </a:endParaRPr>
          </a:p>
        </p:txBody>
      </p:sp>
      <p:grpSp>
        <p:nvGrpSpPr>
          <p:cNvPr id="2" name="组合 1">
            <a:extLst>
              <a:ext uri="{FF2B5EF4-FFF2-40B4-BE49-F238E27FC236}">
                <a16:creationId xmlns:a16="http://schemas.microsoft.com/office/drawing/2014/main" id="{E1757579-0F64-6901-E0DD-06362C82F0BA}"/>
              </a:ext>
            </a:extLst>
          </p:cNvPr>
          <p:cNvGrpSpPr/>
          <p:nvPr/>
        </p:nvGrpSpPr>
        <p:grpSpPr>
          <a:xfrm>
            <a:off x="4693919" y="1182301"/>
            <a:ext cx="6968633" cy="5154999"/>
            <a:chOff x="4693919" y="1182301"/>
            <a:chExt cx="6968633" cy="5154999"/>
          </a:xfrm>
        </p:grpSpPr>
        <p:sp>
          <p:nvSpPr>
            <p:cNvPr id="62" name="任意多边形: 形状 61">
              <a:extLst>
                <a:ext uri="{FF2B5EF4-FFF2-40B4-BE49-F238E27FC236}">
                  <a16:creationId xmlns:a16="http://schemas.microsoft.com/office/drawing/2014/main" id="{5EDBF586-5EB2-5F47-48E4-B4D06A326BC5}"/>
                </a:ext>
              </a:extLst>
            </p:cNvPr>
            <p:cNvSpPr/>
            <p:nvPr/>
          </p:nvSpPr>
          <p:spPr>
            <a:xfrm>
              <a:off x="5121585" y="4513943"/>
              <a:ext cx="6108916" cy="902206"/>
            </a:xfrm>
            <a:custGeom>
              <a:avLst/>
              <a:gdLst>
                <a:gd name="connsiteX0" fmla="*/ 5889039 w 6108916"/>
                <a:gd name="connsiteY0" fmla="*/ 902207 h 902206"/>
                <a:gd name="connsiteX1" fmla="*/ 219878 w 6108916"/>
                <a:gd name="connsiteY1" fmla="*/ 902207 h 902206"/>
                <a:gd name="connsiteX2" fmla="*/ 0 w 6108916"/>
                <a:gd name="connsiteY2" fmla="*/ 682318 h 902206"/>
                <a:gd name="connsiteX3" fmla="*/ 0 w 6108916"/>
                <a:gd name="connsiteY3" fmla="*/ 0 h 902206"/>
                <a:gd name="connsiteX4" fmla="*/ 6108917 w 6108916"/>
                <a:gd name="connsiteY4" fmla="*/ 0 h 902206"/>
                <a:gd name="connsiteX5" fmla="*/ 6108917 w 6108916"/>
                <a:gd name="connsiteY5" fmla="*/ 682318 h 902206"/>
                <a:gd name="connsiteX6" fmla="*/ 5889039 w 6108916"/>
                <a:gd name="connsiteY6" fmla="*/ 902207 h 90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8916" h="902206">
                  <a:moveTo>
                    <a:pt x="5889039" y="902207"/>
                  </a:moveTo>
                  <a:lnTo>
                    <a:pt x="219878" y="902207"/>
                  </a:lnTo>
                  <a:cubicBezTo>
                    <a:pt x="98645" y="902207"/>
                    <a:pt x="0" y="803572"/>
                    <a:pt x="0" y="682318"/>
                  </a:cubicBezTo>
                  <a:lnTo>
                    <a:pt x="0" y="0"/>
                  </a:lnTo>
                  <a:lnTo>
                    <a:pt x="6108917" y="0"/>
                  </a:lnTo>
                  <a:lnTo>
                    <a:pt x="6108917" y="682318"/>
                  </a:lnTo>
                  <a:cubicBezTo>
                    <a:pt x="6108917" y="803572"/>
                    <a:pt x="6010282" y="902207"/>
                    <a:pt x="5889039" y="902207"/>
                  </a:cubicBez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3" name="任意多边形: 形状 62">
              <a:extLst>
                <a:ext uri="{FF2B5EF4-FFF2-40B4-BE49-F238E27FC236}">
                  <a16:creationId xmlns:a16="http://schemas.microsoft.com/office/drawing/2014/main" id="{66DAC2B9-994E-5F55-F785-182EF595E87E}"/>
                </a:ext>
              </a:extLst>
            </p:cNvPr>
            <p:cNvSpPr/>
            <p:nvPr/>
          </p:nvSpPr>
          <p:spPr>
            <a:xfrm>
              <a:off x="7464061" y="5302015"/>
              <a:ext cx="1445704" cy="1032646"/>
            </a:xfrm>
            <a:custGeom>
              <a:avLst/>
              <a:gdLst>
                <a:gd name="connsiteX0" fmla="*/ 0 w 1445704"/>
                <a:gd name="connsiteY0" fmla="*/ 0 h 1032646"/>
                <a:gd name="connsiteX1" fmla="*/ 1445704 w 1445704"/>
                <a:gd name="connsiteY1" fmla="*/ 0 h 1032646"/>
                <a:gd name="connsiteX2" fmla="*/ 1445704 w 1445704"/>
                <a:gd name="connsiteY2" fmla="*/ 1032646 h 1032646"/>
                <a:gd name="connsiteX3" fmla="*/ 0 w 1445704"/>
                <a:gd name="connsiteY3" fmla="*/ 1032646 h 1032646"/>
              </a:gdLst>
              <a:ahLst/>
              <a:cxnLst>
                <a:cxn ang="0">
                  <a:pos x="connsiteX0" y="connsiteY0"/>
                </a:cxn>
                <a:cxn ang="0">
                  <a:pos x="connsiteX1" y="connsiteY1"/>
                </a:cxn>
                <a:cxn ang="0">
                  <a:pos x="connsiteX2" y="connsiteY2"/>
                </a:cxn>
                <a:cxn ang="0">
                  <a:pos x="connsiteX3" y="connsiteY3"/>
                </a:cxn>
              </a:cxnLst>
              <a:rect l="l" t="t" r="r" b="b"/>
              <a:pathLst>
                <a:path w="1445704" h="1032646">
                  <a:moveTo>
                    <a:pt x="0" y="0"/>
                  </a:moveTo>
                  <a:lnTo>
                    <a:pt x="1445704" y="0"/>
                  </a:lnTo>
                  <a:lnTo>
                    <a:pt x="1445704" y="1032646"/>
                  </a:lnTo>
                  <a:lnTo>
                    <a:pt x="0" y="1032646"/>
                  </a:ln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4" name="任意多边形: 形状 63">
              <a:extLst>
                <a:ext uri="{FF2B5EF4-FFF2-40B4-BE49-F238E27FC236}">
                  <a16:creationId xmlns:a16="http://schemas.microsoft.com/office/drawing/2014/main" id="{7133940A-B743-C5B5-69A4-99A82DD3916F}"/>
                </a:ext>
              </a:extLst>
            </p:cNvPr>
            <p:cNvSpPr/>
            <p:nvPr/>
          </p:nvSpPr>
          <p:spPr>
            <a:xfrm>
              <a:off x="7377102" y="6204221"/>
              <a:ext cx="1619623" cy="130439"/>
            </a:xfrm>
            <a:custGeom>
              <a:avLst/>
              <a:gdLst>
                <a:gd name="connsiteX0" fmla="*/ 0 w 1619623"/>
                <a:gd name="connsiteY0" fmla="*/ 0 h 130439"/>
                <a:gd name="connsiteX1" fmla="*/ 1619624 w 1619623"/>
                <a:gd name="connsiteY1" fmla="*/ 0 h 130439"/>
                <a:gd name="connsiteX2" fmla="*/ 1619624 w 1619623"/>
                <a:gd name="connsiteY2" fmla="*/ 130439 h 130439"/>
                <a:gd name="connsiteX3" fmla="*/ 0 w 1619623"/>
                <a:gd name="connsiteY3" fmla="*/ 130439 h 130439"/>
              </a:gdLst>
              <a:ahLst/>
              <a:cxnLst>
                <a:cxn ang="0">
                  <a:pos x="connsiteX0" y="connsiteY0"/>
                </a:cxn>
                <a:cxn ang="0">
                  <a:pos x="connsiteX1" y="connsiteY1"/>
                </a:cxn>
                <a:cxn ang="0">
                  <a:pos x="connsiteX2" y="connsiteY2"/>
                </a:cxn>
                <a:cxn ang="0">
                  <a:pos x="connsiteX3" y="connsiteY3"/>
                </a:cxn>
              </a:cxnLst>
              <a:rect l="l" t="t" r="r" b="b"/>
              <a:pathLst>
                <a:path w="1619623" h="130439">
                  <a:moveTo>
                    <a:pt x="0" y="0"/>
                  </a:moveTo>
                  <a:lnTo>
                    <a:pt x="1619624" y="0"/>
                  </a:lnTo>
                  <a:lnTo>
                    <a:pt x="1619624" y="130439"/>
                  </a:lnTo>
                  <a:lnTo>
                    <a:pt x="0" y="130439"/>
                  </a:ln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5" name="任意多边形: 形状 64">
              <a:extLst>
                <a:ext uri="{FF2B5EF4-FFF2-40B4-BE49-F238E27FC236}">
                  <a16:creationId xmlns:a16="http://schemas.microsoft.com/office/drawing/2014/main" id="{284A856F-3A2B-5B68-09BD-8740F57BFCFC}"/>
                </a:ext>
              </a:extLst>
            </p:cNvPr>
            <p:cNvSpPr/>
            <p:nvPr/>
          </p:nvSpPr>
          <p:spPr>
            <a:xfrm>
              <a:off x="5121585" y="1182301"/>
              <a:ext cx="6103481" cy="3619695"/>
            </a:xfrm>
            <a:custGeom>
              <a:avLst/>
              <a:gdLst>
                <a:gd name="connsiteX0" fmla="*/ 6103482 w 6103481"/>
                <a:gd name="connsiteY0" fmla="*/ 3619696 h 3619695"/>
                <a:gd name="connsiteX1" fmla="*/ 0 w 6103481"/>
                <a:gd name="connsiteY1" fmla="*/ 3619696 h 3619695"/>
                <a:gd name="connsiteX2" fmla="*/ 0 w 6103481"/>
                <a:gd name="connsiteY2" fmla="*/ 150895 h 3619695"/>
                <a:gd name="connsiteX3" fmla="*/ 150897 w 6103481"/>
                <a:gd name="connsiteY3" fmla="*/ 0 h 3619695"/>
                <a:gd name="connsiteX4" fmla="*/ 5952595 w 6103481"/>
                <a:gd name="connsiteY4" fmla="*/ 0 h 3619695"/>
                <a:gd name="connsiteX5" fmla="*/ 6103482 w 6103481"/>
                <a:gd name="connsiteY5" fmla="*/ 150895 h 3619695"/>
                <a:gd name="connsiteX6" fmla="*/ 6103482 w 6103481"/>
                <a:gd name="connsiteY6" fmla="*/ 3619696 h 361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3481" h="3619695">
                  <a:moveTo>
                    <a:pt x="6103482" y="3619696"/>
                  </a:moveTo>
                  <a:lnTo>
                    <a:pt x="0" y="3619696"/>
                  </a:lnTo>
                  <a:lnTo>
                    <a:pt x="0" y="150895"/>
                  </a:lnTo>
                  <a:cubicBezTo>
                    <a:pt x="0" y="67693"/>
                    <a:pt x="67687" y="0"/>
                    <a:pt x="150897" y="0"/>
                  </a:cubicBezTo>
                  <a:lnTo>
                    <a:pt x="5952595" y="0"/>
                  </a:lnTo>
                  <a:cubicBezTo>
                    <a:pt x="6035794" y="0"/>
                    <a:pt x="6103482" y="67693"/>
                    <a:pt x="6103482" y="150895"/>
                  </a:cubicBezTo>
                  <a:lnTo>
                    <a:pt x="6103482" y="3619696"/>
                  </a:lnTo>
                  <a:close/>
                </a:path>
              </a:pathLst>
            </a:custGeom>
            <a:solidFill>
              <a:schemeClr val="accent5"/>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6" name="任意多边形: 形状 65">
              <a:extLst>
                <a:ext uri="{FF2B5EF4-FFF2-40B4-BE49-F238E27FC236}">
                  <a16:creationId xmlns:a16="http://schemas.microsoft.com/office/drawing/2014/main" id="{66B50BA5-C53F-0104-F7FC-2DF7B2875030}"/>
                </a:ext>
              </a:extLst>
            </p:cNvPr>
            <p:cNvSpPr/>
            <p:nvPr/>
          </p:nvSpPr>
          <p:spPr>
            <a:xfrm>
              <a:off x="8143434" y="1220345"/>
              <a:ext cx="86959" cy="86959"/>
            </a:xfrm>
            <a:custGeom>
              <a:avLst/>
              <a:gdLst>
                <a:gd name="connsiteX0" fmla="*/ 86960 w 86959"/>
                <a:gd name="connsiteY0" fmla="*/ 43480 h 86959"/>
                <a:gd name="connsiteX1" fmla="*/ 43480 w 86959"/>
                <a:gd name="connsiteY1" fmla="*/ 86960 h 86959"/>
                <a:gd name="connsiteX2" fmla="*/ 0 w 86959"/>
                <a:gd name="connsiteY2" fmla="*/ 43480 h 86959"/>
                <a:gd name="connsiteX3" fmla="*/ 43480 w 86959"/>
                <a:gd name="connsiteY3" fmla="*/ 0 h 86959"/>
                <a:gd name="connsiteX4" fmla="*/ 86960 w 86959"/>
                <a:gd name="connsiteY4" fmla="*/ 43480 h 8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59" h="86959">
                  <a:moveTo>
                    <a:pt x="86960" y="43480"/>
                  </a:moveTo>
                  <a:cubicBezTo>
                    <a:pt x="86960" y="67493"/>
                    <a:pt x="67493" y="86960"/>
                    <a:pt x="43480" y="86960"/>
                  </a:cubicBezTo>
                  <a:cubicBezTo>
                    <a:pt x="19466" y="86960"/>
                    <a:pt x="0" y="67493"/>
                    <a:pt x="0" y="43480"/>
                  </a:cubicBezTo>
                  <a:cubicBezTo>
                    <a:pt x="0" y="19467"/>
                    <a:pt x="19466" y="0"/>
                    <a:pt x="43480" y="0"/>
                  </a:cubicBezTo>
                  <a:cubicBezTo>
                    <a:pt x="67493" y="0"/>
                    <a:pt x="86960" y="19467"/>
                    <a:pt x="86960" y="43480"/>
                  </a:cubicBezTo>
                  <a:close/>
                </a:path>
              </a:pathLst>
            </a:custGeom>
            <a:solidFill>
              <a:schemeClr val="bg1"/>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7" name="任意多边形: 形状 66">
              <a:extLst>
                <a:ext uri="{FF2B5EF4-FFF2-40B4-BE49-F238E27FC236}">
                  <a16:creationId xmlns:a16="http://schemas.microsoft.com/office/drawing/2014/main" id="{434C1C32-8E6C-F1B2-2E68-CF0064DC328E}"/>
                </a:ext>
              </a:extLst>
            </p:cNvPr>
            <p:cNvSpPr/>
            <p:nvPr/>
          </p:nvSpPr>
          <p:spPr>
            <a:xfrm>
              <a:off x="5262895" y="1339915"/>
              <a:ext cx="5815427" cy="3271857"/>
            </a:xfrm>
            <a:custGeom>
              <a:avLst/>
              <a:gdLst>
                <a:gd name="connsiteX0" fmla="*/ 0 w 5815427"/>
                <a:gd name="connsiteY0" fmla="*/ 0 h 3271857"/>
                <a:gd name="connsiteX1" fmla="*/ 5815428 w 5815427"/>
                <a:gd name="connsiteY1" fmla="*/ 0 h 3271857"/>
                <a:gd name="connsiteX2" fmla="*/ 5815428 w 5815427"/>
                <a:gd name="connsiteY2" fmla="*/ 3271857 h 3271857"/>
                <a:gd name="connsiteX3" fmla="*/ 0 w 5815427"/>
                <a:gd name="connsiteY3" fmla="*/ 3271857 h 3271857"/>
              </a:gdLst>
              <a:ahLst/>
              <a:cxnLst>
                <a:cxn ang="0">
                  <a:pos x="connsiteX0" y="connsiteY0"/>
                </a:cxn>
                <a:cxn ang="0">
                  <a:pos x="connsiteX1" y="connsiteY1"/>
                </a:cxn>
                <a:cxn ang="0">
                  <a:pos x="connsiteX2" y="connsiteY2"/>
                </a:cxn>
                <a:cxn ang="0">
                  <a:pos x="connsiteX3" y="connsiteY3"/>
                </a:cxn>
              </a:cxnLst>
              <a:rect l="l" t="t" r="r" b="b"/>
              <a:pathLst>
                <a:path w="5815427" h="3271857">
                  <a:moveTo>
                    <a:pt x="0" y="0"/>
                  </a:moveTo>
                  <a:lnTo>
                    <a:pt x="5815428" y="0"/>
                  </a:lnTo>
                  <a:lnTo>
                    <a:pt x="5815428" y="3271857"/>
                  </a:lnTo>
                  <a:lnTo>
                    <a:pt x="0" y="3271857"/>
                  </a:lnTo>
                  <a:close/>
                </a:path>
              </a:pathLst>
            </a:custGeom>
            <a:solidFill>
              <a:schemeClr val="bg1"/>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8" name="任意多边形: 形状 67">
              <a:extLst>
                <a:ext uri="{FF2B5EF4-FFF2-40B4-BE49-F238E27FC236}">
                  <a16:creationId xmlns:a16="http://schemas.microsoft.com/office/drawing/2014/main" id="{A2243C40-1447-4ECB-94DC-ED44D7B7A490}"/>
                </a:ext>
              </a:extLst>
            </p:cNvPr>
            <p:cNvSpPr/>
            <p:nvPr/>
          </p:nvSpPr>
          <p:spPr>
            <a:xfrm>
              <a:off x="9901886" y="2820205"/>
              <a:ext cx="991648" cy="991648"/>
            </a:xfrm>
            <a:custGeom>
              <a:avLst/>
              <a:gdLst>
                <a:gd name="connsiteX0" fmla="*/ 991649 w 991648"/>
                <a:gd name="connsiteY0" fmla="*/ 495825 h 991648"/>
                <a:gd name="connsiteX1" fmla="*/ 495824 w 991648"/>
                <a:gd name="connsiteY1" fmla="*/ 991649 h 991648"/>
                <a:gd name="connsiteX2" fmla="*/ 0 w 991648"/>
                <a:gd name="connsiteY2" fmla="*/ 495825 h 991648"/>
                <a:gd name="connsiteX3" fmla="*/ 495824 w 991648"/>
                <a:gd name="connsiteY3" fmla="*/ 0 h 991648"/>
                <a:gd name="connsiteX4" fmla="*/ 991649 w 991648"/>
                <a:gd name="connsiteY4" fmla="*/ 495825 h 99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48" h="991648">
                  <a:moveTo>
                    <a:pt x="991649" y="495825"/>
                  </a:moveTo>
                  <a:cubicBezTo>
                    <a:pt x="991649" y="769661"/>
                    <a:pt x="769661" y="991649"/>
                    <a:pt x="495824" y="991649"/>
                  </a:cubicBezTo>
                  <a:cubicBezTo>
                    <a:pt x="221988" y="991649"/>
                    <a:pt x="0" y="769661"/>
                    <a:pt x="0" y="495825"/>
                  </a:cubicBezTo>
                  <a:cubicBezTo>
                    <a:pt x="0" y="221988"/>
                    <a:pt x="221988" y="0"/>
                    <a:pt x="495824" y="0"/>
                  </a:cubicBezTo>
                  <a:cubicBezTo>
                    <a:pt x="769661" y="0"/>
                    <a:pt x="991649" y="221988"/>
                    <a:pt x="991649" y="495825"/>
                  </a:cubicBezTo>
                  <a:close/>
                </a:path>
              </a:pathLst>
            </a:custGeom>
            <a:solidFill>
              <a:schemeClr val="accent1"/>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9" name="任意多边形: 形状 68">
              <a:extLst>
                <a:ext uri="{FF2B5EF4-FFF2-40B4-BE49-F238E27FC236}">
                  <a16:creationId xmlns:a16="http://schemas.microsoft.com/office/drawing/2014/main" id="{37186D62-5025-FB80-BF26-F38761B3C2C6}"/>
                </a:ext>
              </a:extLst>
            </p:cNvPr>
            <p:cNvSpPr/>
            <p:nvPr/>
          </p:nvSpPr>
          <p:spPr>
            <a:xfrm>
              <a:off x="4693919" y="6301300"/>
              <a:ext cx="6968633" cy="36000"/>
            </a:xfrm>
            <a:custGeom>
              <a:avLst/>
              <a:gdLst>
                <a:gd name="connsiteX0" fmla="*/ 8413782 w 8413781"/>
                <a:gd name="connsiteY0" fmla="*/ 9131 h 18261"/>
                <a:gd name="connsiteX1" fmla="*/ 8413782 w 8413781"/>
                <a:gd name="connsiteY1" fmla="*/ 9131 h 18261"/>
                <a:gd name="connsiteX2" fmla="*/ 8404651 w 8413781"/>
                <a:gd name="connsiteY2" fmla="*/ 18261 h 18261"/>
                <a:gd name="connsiteX3" fmla="*/ 0 w 8413781"/>
                <a:gd name="connsiteY3" fmla="*/ 18261 h 18261"/>
                <a:gd name="connsiteX4" fmla="*/ 0 w 8413781"/>
                <a:gd name="connsiteY4" fmla="*/ 0 h 18261"/>
                <a:gd name="connsiteX5" fmla="*/ 8404651 w 8413781"/>
                <a:gd name="connsiteY5" fmla="*/ 0 h 18261"/>
                <a:gd name="connsiteX6" fmla="*/ 8413782 w 8413781"/>
                <a:gd name="connsiteY6" fmla="*/ 9131 h 1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3781" h="18261">
                  <a:moveTo>
                    <a:pt x="8413782" y="9131"/>
                  </a:moveTo>
                  <a:lnTo>
                    <a:pt x="8413782" y="9131"/>
                  </a:lnTo>
                  <a:cubicBezTo>
                    <a:pt x="8413782" y="14174"/>
                    <a:pt x="8409695" y="18261"/>
                    <a:pt x="8404651" y="18261"/>
                  </a:cubicBezTo>
                  <a:lnTo>
                    <a:pt x="0" y="18261"/>
                  </a:lnTo>
                  <a:lnTo>
                    <a:pt x="0" y="0"/>
                  </a:lnTo>
                  <a:lnTo>
                    <a:pt x="8404651" y="0"/>
                  </a:lnTo>
                  <a:cubicBezTo>
                    <a:pt x="8409695" y="0"/>
                    <a:pt x="8413782" y="4087"/>
                    <a:pt x="8413782" y="9131"/>
                  </a:cubicBez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4" name="组合 3">
              <a:extLst>
                <a:ext uri="{FF2B5EF4-FFF2-40B4-BE49-F238E27FC236}">
                  <a16:creationId xmlns:a16="http://schemas.microsoft.com/office/drawing/2014/main" id="{A73339DA-F095-1051-E3BA-AD04C4FFAF54}"/>
                </a:ext>
              </a:extLst>
            </p:cNvPr>
            <p:cNvGrpSpPr/>
            <p:nvPr/>
          </p:nvGrpSpPr>
          <p:grpSpPr>
            <a:xfrm>
              <a:off x="5054553" y="2889627"/>
              <a:ext cx="1512736" cy="3188236"/>
              <a:chOff x="5054553" y="2889627"/>
              <a:chExt cx="1512736" cy="3188236"/>
            </a:xfrm>
          </p:grpSpPr>
          <p:sp>
            <p:nvSpPr>
              <p:cNvPr id="71" name="任意多边形: 形状 70">
                <a:extLst>
                  <a:ext uri="{FF2B5EF4-FFF2-40B4-BE49-F238E27FC236}">
                    <a16:creationId xmlns:a16="http://schemas.microsoft.com/office/drawing/2014/main" id="{6C6F83AC-08B3-E620-3A51-2838B7E743E3}"/>
                  </a:ext>
                </a:extLst>
              </p:cNvPr>
              <p:cNvSpPr/>
              <p:nvPr/>
            </p:nvSpPr>
            <p:spPr>
              <a:xfrm>
                <a:off x="5329952" y="3220429"/>
                <a:ext cx="250595" cy="258433"/>
              </a:xfrm>
              <a:custGeom>
                <a:avLst/>
                <a:gdLst>
                  <a:gd name="connsiteX0" fmla="*/ 62654 w 250595"/>
                  <a:gd name="connsiteY0" fmla="*/ 23501 h 258433"/>
                  <a:gd name="connsiteX1" fmla="*/ 0 w 250595"/>
                  <a:gd name="connsiteY1" fmla="*/ 242770 h 258433"/>
                  <a:gd name="connsiteX2" fmla="*/ 250596 w 250595"/>
                  <a:gd name="connsiteY2" fmla="*/ 258433 h 258433"/>
                  <a:gd name="connsiteX3" fmla="*/ 234943 w 250595"/>
                  <a:gd name="connsiteY3" fmla="*/ 0 h 258433"/>
                  <a:gd name="connsiteX4" fmla="*/ 62654 w 250595"/>
                  <a:gd name="connsiteY4" fmla="*/ 23501 h 25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95" h="258433">
                    <a:moveTo>
                      <a:pt x="62654" y="23501"/>
                    </a:moveTo>
                    <a:lnTo>
                      <a:pt x="0" y="242770"/>
                    </a:lnTo>
                    <a:lnTo>
                      <a:pt x="250596" y="258433"/>
                    </a:lnTo>
                    <a:lnTo>
                      <a:pt x="234943" y="0"/>
                    </a:lnTo>
                    <a:lnTo>
                      <a:pt x="62654" y="23501"/>
                    </a:lnTo>
                    <a:close/>
                  </a:path>
                </a:pathLst>
              </a:custGeom>
              <a:solidFill>
                <a:schemeClr val="accent6"/>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4" name="任意多边形: 形状 73">
                <a:extLst>
                  <a:ext uri="{FF2B5EF4-FFF2-40B4-BE49-F238E27FC236}">
                    <a16:creationId xmlns:a16="http://schemas.microsoft.com/office/drawing/2014/main" id="{7C3CA385-C55A-8E96-AADF-A284F1065AA6}"/>
                  </a:ext>
                </a:extLst>
              </p:cNvPr>
              <p:cNvSpPr/>
              <p:nvPr/>
            </p:nvSpPr>
            <p:spPr>
              <a:xfrm>
                <a:off x="6117176" y="3911432"/>
                <a:ext cx="450113" cy="236858"/>
              </a:xfrm>
              <a:custGeom>
                <a:avLst/>
                <a:gdLst>
                  <a:gd name="connsiteX0" fmla="*/ 316522 w 450113"/>
                  <a:gd name="connsiteY0" fmla="*/ 227606 h 236858"/>
                  <a:gd name="connsiteX1" fmla="*/ 447581 w 450113"/>
                  <a:gd name="connsiteY1" fmla="*/ 195833 h 236858"/>
                  <a:gd name="connsiteX2" fmla="*/ 363263 w 450113"/>
                  <a:gd name="connsiteY2" fmla="*/ 90558 h 236858"/>
                  <a:gd name="connsiteX3" fmla="*/ 289391 w 450113"/>
                  <a:gd name="connsiteY3" fmla="*/ 82840 h 236858"/>
                  <a:gd name="connsiteX4" fmla="*/ 36338 w 450113"/>
                  <a:gd name="connsiteY4" fmla="*/ 0 h 236858"/>
                  <a:gd name="connsiteX5" fmla="*/ 0 w 450113"/>
                  <a:gd name="connsiteY5" fmla="*/ 119580 h 236858"/>
                  <a:gd name="connsiteX6" fmla="*/ 253324 w 450113"/>
                  <a:gd name="connsiteY6" fmla="*/ 188550 h 236858"/>
                  <a:gd name="connsiteX7" fmla="*/ 316522 w 450113"/>
                  <a:gd name="connsiteY7" fmla="*/ 227606 h 23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113" h="236858">
                    <a:moveTo>
                      <a:pt x="316522" y="227606"/>
                    </a:moveTo>
                    <a:cubicBezTo>
                      <a:pt x="375992" y="247911"/>
                      <a:pt x="434668" y="233682"/>
                      <a:pt x="447581" y="195833"/>
                    </a:cubicBezTo>
                    <a:cubicBezTo>
                      <a:pt x="460495" y="157995"/>
                      <a:pt x="422755" y="110863"/>
                      <a:pt x="363263" y="90558"/>
                    </a:cubicBezTo>
                    <a:cubicBezTo>
                      <a:pt x="339610" y="82123"/>
                      <a:pt x="314283" y="79481"/>
                      <a:pt x="289391" y="82840"/>
                    </a:cubicBezTo>
                    <a:lnTo>
                      <a:pt x="36338" y="0"/>
                    </a:lnTo>
                    <a:lnTo>
                      <a:pt x="0" y="119580"/>
                    </a:lnTo>
                    <a:lnTo>
                      <a:pt x="253324" y="188550"/>
                    </a:lnTo>
                    <a:cubicBezTo>
                      <a:pt x="270966" y="206432"/>
                      <a:pt x="292641" y="219823"/>
                      <a:pt x="316522" y="227606"/>
                    </a:cubicBezTo>
                    <a:close/>
                  </a:path>
                </a:pathLst>
              </a:custGeom>
              <a:solidFill>
                <a:schemeClr val="accent6"/>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5" name="任意多边形: 形状 74">
                <a:extLst>
                  <a:ext uri="{FF2B5EF4-FFF2-40B4-BE49-F238E27FC236}">
                    <a16:creationId xmlns:a16="http://schemas.microsoft.com/office/drawing/2014/main" id="{3C23C24F-B015-C2D2-49B6-6F76D268CE19}"/>
                  </a:ext>
                </a:extLst>
              </p:cNvPr>
              <p:cNvSpPr/>
              <p:nvPr/>
            </p:nvSpPr>
            <p:spPr>
              <a:xfrm>
                <a:off x="5499608" y="3414566"/>
                <a:ext cx="722669" cy="658534"/>
              </a:xfrm>
              <a:custGeom>
                <a:avLst/>
                <a:gdLst>
                  <a:gd name="connsiteX0" fmla="*/ 94375 w 722669"/>
                  <a:gd name="connsiteY0" fmla="*/ 0 h 658534"/>
                  <a:gd name="connsiteX1" fmla="*/ 28253 w 722669"/>
                  <a:gd name="connsiteY1" fmla="*/ 266803 h 658534"/>
                  <a:gd name="connsiteX2" fmla="*/ 524271 w 722669"/>
                  <a:gd name="connsiteY2" fmla="*/ 633936 h 658534"/>
                  <a:gd name="connsiteX3" fmla="*/ 682255 w 722669"/>
                  <a:gd name="connsiteY3" fmla="*/ 658535 h 658534"/>
                  <a:gd name="connsiteX4" fmla="*/ 722670 w 722669"/>
                  <a:gd name="connsiteY4" fmla="*/ 505812 h 658534"/>
                  <a:gd name="connsiteX5" fmla="*/ 365918 w 722669"/>
                  <a:gd name="connsiteY5" fmla="*/ 241465 h 658534"/>
                  <a:gd name="connsiteX6" fmla="*/ 94375 w 722669"/>
                  <a:gd name="connsiteY6" fmla="*/ 0 h 65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69" h="658534">
                    <a:moveTo>
                      <a:pt x="94375" y="0"/>
                    </a:moveTo>
                    <a:cubicBezTo>
                      <a:pt x="94375" y="0"/>
                      <a:pt x="-62489" y="188724"/>
                      <a:pt x="28253" y="266803"/>
                    </a:cubicBezTo>
                    <a:cubicBezTo>
                      <a:pt x="119006" y="344882"/>
                      <a:pt x="524271" y="633936"/>
                      <a:pt x="524271" y="633936"/>
                    </a:cubicBezTo>
                    <a:lnTo>
                      <a:pt x="682255" y="658535"/>
                    </a:lnTo>
                    <a:lnTo>
                      <a:pt x="722670" y="505812"/>
                    </a:lnTo>
                    <a:lnTo>
                      <a:pt x="365918" y="241465"/>
                    </a:lnTo>
                    <a:lnTo>
                      <a:pt x="94375" y="0"/>
                    </a:lnTo>
                    <a:close/>
                  </a:path>
                </a:pathLst>
              </a:custGeom>
              <a:solidFill>
                <a:schemeClr val="accent1"/>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6" name="任意多边形: 形状 75">
                <a:extLst>
                  <a:ext uri="{FF2B5EF4-FFF2-40B4-BE49-F238E27FC236}">
                    <a16:creationId xmlns:a16="http://schemas.microsoft.com/office/drawing/2014/main" id="{D12ACE34-0697-9A95-57D7-24F7F01BD555}"/>
                  </a:ext>
                </a:extLst>
              </p:cNvPr>
              <p:cNvSpPr/>
              <p:nvPr/>
            </p:nvSpPr>
            <p:spPr>
              <a:xfrm>
                <a:off x="6009617" y="5387648"/>
                <a:ext cx="225638" cy="358969"/>
              </a:xfrm>
              <a:custGeom>
                <a:avLst/>
                <a:gdLst>
                  <a:gd name="connsiteX0" fmla="*/ 0 w 225638"/>
                  <a:gd name="connsiteY0" fmla="*/ 35893 h 358969"/>
                  <a:gd name="connsiteX1" fmla="*/ 87177 w 225638"/>
                  <a:gd name="connsiteY1" fmla="*/ 358970 h 358969"/>
                  <a:gd name="connsiteX2" fmla="*/ 225639 w 225638"/>
                  <a:gd name="connsiteY2" fmla="*/ 333327 h 358969"/>
                  <a:gd name="connsiteX3" fmla="*/ 194866 w 225638"/>
                  <a:gd name="connsiteY3" fmla="*/ 0 h 358969"/>
                  <a:gd name="connsiteX4" fmla="*/ 0 w 225638"/>
                  <a:gd name="connsiteY4" fmla="*/ 35893 h 358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8" h="358969">
                    <a:moveTo>
                      <a:pt x="0" y="35893"/>
                    </a:moveTo>
                    <a:lnTo>
                      <a:pt x="87177" y="358970"/>
                    </a:lnTo>
                    <a:lnTo>
                      <a:pt x="225639" y="333327"/>
                    </a:lnTo>
                    <a:lnTo>
                      <a:pt x="194866" y="0"/>
                    </a:lnTo>
                    <a:lnTo>
                      <a:pt x="0" y="35893"/>
                    </a:lnTo>
                    <a:close/>
                  </a:path>
                </a:pathLst>
              </a:custGeom>
              <a:solidFill>
                <a:schemeClr val="accent6"/>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7" name="任意多边形: 形状 76">
                <a:extLst>
                  <a:ext uri="{FF2B5EF4-FFF2-40B4-BE49-F238E27FC236}">
                    <a16:creationId xmlns:a16="http://schemas.microsoft.com/office/drawing/2014/main" id="{5DA4D2E0-1DA0-F69F-1414-EE8A70987ACD}"/>
                  </a:ext>
                </a:extLst>
              </p:cNvPr>
              <p:cNvSpPr/>
              <p:nvPr/>
            </p:nvSpPr>
            <p:spPr>
              <a:xfrm>
                <a:off x="6024998" y="5654092"/>
                <a:ext cx="307685" cy="380184"/>
              </a:xfrm>
              <a:custGeom>
                <a:avLst/>
                <a:gdLst>
                  <a:gd name="connsiteX0" fmla="*/ 92308 w 307685"/>
                  <a:gd name="connsiteY0" fmla="*/ 72014 h 380184"/>
                  <a:gd name="connsiteX1" fmla="*/ 41023 w 307685"/>
                  <a:gd name="connsiteY1" fmla="*/ 82264 h 380184"/>
                  <a:gd name="connsiteX2" fmla="*/ 0 w 307685"/>
                  <a:gd name="connsiteY2" fmla="*/ 220726 h 380184"/>
                  <a:gd name="connsiteX3" fmla="*/ 66666 w 307685"/>
                  <a:gd name="connsiteY3" fmla="*/ 297642 h 380184"/>
                  <a:gd name="connsiteX4" fmla="*/ 194866 w 307685"/>
                  <a:gd name="connsiteY4" fmla="*/ 379699 h 380184"/>
                  <a:gd name="connsiteX5" fmla="*/ 307685 w 307685"/>
                  <a:gd name="connsiteY5" fmla="*/ 338676 h 380184"/>
                  <a:gd name="connsiteX6" fmla="*/ 230769 w 307685"/>
                  <a:gd name="connsiteY6" fmla="*/ 82264 h 380184"/>
                  <a:gd name="connsiteX7" fmla="*/ 174354 w 307685"/>
                  <a:gd name="connsiteY7" fmla="*/ 218 h 380184"/>
                  <a:gd name="connsiteX8" fmla="*/ 92308 w 307685"/>
                  <a:gd name="connsiteY8" fmla="*/ 72014 h 3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685" h="380184">
                    <a:moveTo>
                      <a:pt x="92308" y="72014"/>
                    </a:moveTo>
                    <a:lnTo>
                      <a:pt x="41023" y="82264"/>
                    </a:lnTo>
                    <a:lnTo>
                      <a:pt x="0" y="220726"/>
                    </a:lnTo>
                    <a:cubicBezTo>
                      <a:pt x="0" y="220726"/>
                      <a:pt x="66666" y="246368"/>
                      <a:pt x="66666" y="297642"/>
                    </a:cubicBezTo>
                    <a:cubicBezTo>
                      <a:pt x="66666" y="348926"/>
                      <a:pt x="92308" y="384819"/>
                      <a:pt x="194866" y="379699"/>
                    </a:cubicBezTo>
                    <a:cubicBezTo>
                      <a:pt x="297435" y="374568"/>
                      <a:pt x="307685" y="379699"/>
                      <a:pt x="307685" y="338676"/>
                    </a:cubicBezTo>
                    <a:cubicBezTo>
                      <a:pt x="307685" y="297642"/>
                      <a:pt x="230769" y="82264"/>
                      <a:pt x="230769" y="82264"/>
                    </a:cubicBezTo>
                    <a:cubicBezTo>
                      <a:pt x="230769" y="82264"/>
                      <a:pt x="235900" y="-4913"/>
                      <a:pt x="174354" y="218"/>
                    </a:cubicBezTo>
                    <a:cubicBezTo>
                      <a:pt x="112819" y="5348"/>
                      <a:pt x="92308" y="72014"/>
                      <a:pt x="92308" y="72014"/>
                    </a:cubicBezTo>
                    <a:close/>
                  </a:path>
                </a:pathLst>
              </a:custGeom>
              <a:solidFill>
                <a:schemeClr val="accent5"/>
              </a:solidFill>
              <a:ln w="10866" cap="flat">
                <a:solidFill>
                  <a:schemeClr val="accent5"/>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8" name="任意多边形: 形状 77">
                <a:extLst>
                  <a:ext uri="{FF2B5EF4-FFF2-40B4-BE49-F238E27FC236}">
                    <a16:creationId xmlns:a16="http://schemas.microsoft.com/office/drawing/2014/main" id="{56F3C45D-307C-0355-A165-3F9A6684F560}"/>
                  </a:ext>
                </a:extLst>
              </p:cNvPr>
              <p:cNvSpPr/>
              <p:nvPr/>
            </p:nvSpPr>
            <p:spPr>
              <a:xfrm>
                <a:off x="5540829" y="5418519"/>
                <a:ext cx="197746" cy="343392"/>
              </a:xfrm>
              <a:custGeom>
                <a:avLst/>
                <a:gdLst>
                  <a:gd name="connsiteX0" fmla="*/ 0 w 197746"/>
                  <a:gd name="connsiteY0" fmla="*/ 0 h 343392"/>
                  <a:gd name="connsiteX1" fmla="*/ 5946 w 197746"/>
                  <a:gd name="connsiteY1" fmla="*/ 334567 h 343392"/>
                  <a:gd name="connsiteX2" fmla="*/ 146484 w 197746"/>
                  <a:gd name="connsiteY2" fmla="*/ 343393 h 343392"/>
                  <a:gd name="connsiteX3" fmla="*/ 197746 w 197746"/>
                  <a:gd name="connsiteY3" fmla="*/ 12599 h 343392"/>
                  <a:gd name="connsiteX4" fmla="*/ 0 w 197746"/>
                  <a:gd name="connsiteY4" fmla="*/ 0 h 34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6" h="343392">
                    <a:moveTo>
                      <a:pt x="0" y="0"/>
                    </a:moveTo>
                    <a:lnTo>
                      <a:pt x="5946" y="334567"/>
                    </a:lnTo>
                    <a:lnTo>
                      <a:pt x="146484" y="343393"/>
                    </a:lnTo>
                    <a:lnTo>
                      <a:pt x="197746" y="12599"/>
                    </a:lnTo>
                    <a:lnTo>
                      <a:pt x="0" y="0"/>
                    </a:lnTo>
                    <a:close/>
                  </a:path>
                </a:pathLst>
              </a:custGeom>
              <a:solidFill>
                <a:schemeClr val="accent6"/>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9" name="任意多边形: 形状 78">
                <a:extLst>
                  <a:ext uri="{FF2B5EF4-FFF2-40B4-BE49-F238E27FC236}">
                    <a16:creationId xmlns:a16="http://schemas.microsoft.com/office/drawing/2014/main" id="{4835D6B0-7741-DEBA-EF5E-3BC3A7D7E8C6}"/>
                  </a:ext>
                </a:extLst>
              </p:cNvPr>
              <p:cNvSpPr/>
              <p:nvPr/>
            </p:nvSpPr>
            <p:spPr>
              <a:xfrm>
                <a:off x="5445945" y="5687388"/>
                <a:ext cx="272320" cy="390475"/>
              </a:xfrm>
              <a:custGeom>
                <a:avLst/>
                <a:gdLst>
                  <a:gd name="connsiteX0" fmla="*/ 125722 w 272320"/>
                  <a:gd name="connsiteY0" fmla="*/ 50795 h 390475"/>
                  <a:gd name="connsiteX1" fmla="*/ 73481 w 272320"/>
                  <a:gd name="connsiteY1" fmla="*/ 48273 h 390475"/>
                  <a:gd name="connsiteX2" fmla="*/ 0 w 272320"/>
                  <a:gd name="connsiteY2" fmla="*/ 172582 h 390475"/>
                  <a:gd name="connsiteX3" fmla="*/ 45947 w 272320"/>
                  <a:gd name="connsiteY3" fmla="*/ 263411 h 390475"/>
                  <a:gd name="connsiteX4" fmla="*/ 150332 w 272320"/>
                  <a:gd name="connsiteY4" fmla="*/ 374187 h 390475"/>
                  <a:gd name="connsiteX5" fmla="*/ 269738 w 272320"/>
                  <a:gd name="connsiteY5" fmla="*/ 361850 h 390475"/>
                  <a:gd name="connsiteX6" fmla="*/ 257520 w 272320"/>
                  <a:gd name="connsiteY6" fmla="*/ 94438 h 390475"/>
                  <a:gd name="connsiteX7" fmla="*/ 222769 w 272320"/>
                  <a:gd name="connsiteY7" fmla="*/ 1130 h 390475"/>
                  <a:gd name="connsiteX8" fmla="*/ 125722 w 272320"/>
                  <a:gd name="connsiteY8" fmla="*/ 50795 h 39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320" h="390475">
                    <a:moveTo>
                      <a:pt x="125722" y="50795"/>
                    </a:moveTo>
                    <a:lnTo>
                      <a:pt x="73481" y="48273"/>
                    </a:lnTo>
                    <a:lnTo>
                      <a:pt x="0" y="172582"/>
                    </a:lnTo>
                    <a:cubicBezTo>
                      <a:pt x="0" y="172582"/>
                      <a:pt x="58426" y="213670"/>
                      <a:pt x="45947" y="263411"/>
                    </a:cubicBezTo>
                    <a:cubicBezTo>
                      <a:pt x="33469" y="313152"/>
                      <a:pt x="49600" y="354208"/>
                      <a:pt x="150332" y="374187"/>
                    </a:cubicBezTo>
                    <a:cubicBezTo>
                      <a:pt x="251063" y="394177"/>
                      <a:pt x="259759" y="401645"/>
                      <a:pt x="269738" y="361850"/>
                    </a:cubicBezTo>
                    <a:cubicBezTo>
                      <a:pt x="279727" y="322055"/>
                      <a:pt x="257520" y="94438"/>
                      <a:pt x="257520" y="94438"/>
                    </a:cubicBezTo>
                    <a:cubicBezTo>
                      <a:pt x="257520" y="94438"/>
                      <a:pt x="283706" y="11130"/>
                      <a:pt x="222769" y="1130"/>
                    </a:cubicBezTo>
                    <a:cubicBezTo>
                      <a:pt x="161832" y="-8870"/>
                      <a:pt x="125722" y="50795"/>
                      <a:pt x="125722" y="50795"/>
                    </a:cubicBezTo>
                    <a:close/>
                  </a:path>
                </a:pathLst>
              </a:custGeom>
              <a:solidFill>
                <a:schemeClr val="accent5"/>
              </a:solidFill>
              <a:ln w="10866" cap="flat">
                <a:solidFill>
                  <a:schemeClr val="accent5"/>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0" name="任意多边形: 形状 79">
                <a:extLst>
                  <a:ext uri="{FF2B5EF4-FFF2-40B4-BE49-F238E27FC236}">
                    <a16:creationId xmlns:a16="http://schemas.microsoft.com/office/drawing/2014/main" id="{7FC60F8B-99CB-7D60-765A-072A8FFC967C}"/>
                  </a:ext>
                </a:extLst>
              </p:cNvPr>
              <p:cNvSpPr/>
              <p:nvPr/>
            </p:nvSpPr>
            <p:spPr>
              <a:xfrm>
                <a:off x="5243605" y="3397946"/>
                <a:ext cx="710271" cy="989720"/>
              </a:xfrm>
              <a:custGeom>
                <a:avLst/>
                <a:gdLst>
                  <a:gd name="connsiteX0" fmla="*/ 355769 w 710271"/>
                  <a:gd name="connsiteY0" fmla="*/ 20512 h 989720"/>
                  <a:gd name="connsiteX1" fmla="*/ 78846 w 710271"/>
                  <a:gd name="connsiteY1" fmla="*/ 0 h 989720"/>
                  <a:gd name="connsiteX2" fmla="*/ 17311 w 710271"/>
                  <a:gd name="connsiteY2" fmla="*/ 76927 h 989720"/>
                  <a:gd name="connsiteX3" fmla="*/ 7050 w 710271"/>
                  <a:gd name="connsiteY3" fmla="*/ 646143 h 989720"/>
                  <a:gd name="connsiteX4" fmla="*/ 12181 w 710271"/>
                  <a:gd name="connsiteY4" fmla="*/ 989721 h 989720"/>
                  <a:gd name="connsiteX5" fmla="*/ 710271 w 710271"/>
                  <a:gd name="connsiteY5" fmla="*/ 941012 h 989720"/>
                  <a:gd name="connsiteX6" fmla="*/ 555755 w 710271"/>
                  <a:gd name="connsiteY6" fmla="*/ 569216 h 989720"/>
                  <a:gd name="connsiteX7" fmla="*/ 560885 w 710271"/>
                  <a:gd name="connsiteY7" fmla="*/ 353839 h 989720"/>
                  <a:gd name="connsiteX8" fmla="*/ 422435 w 710271"/>
                  <a:gd name="connsiteY8" fmla="*/ 92308 h 989720"/>
                  <a:gd name="connsiteX9" fmla="*/ 355769 w 710271"/>
                  <a:gd name="connsiteY9" fmla="*/ 20512 h 9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0271" h="989720">
                    <a:moveTo>
                      <a:pt x="355769" y="20512"/>
                    </a:moveTo>
                    <a:lnTo>
                      <a:pt x="78846" y="0"/>
                    </a:lnTo>
                    <a:lnTo>
                      <a:pt x="17311" y="76927"/>
                    </a:lnTo>
                    <a:cubicBezTo>
                      <a:pt x="17311" y="76927"/>
                      <a:pt x="-13462" y="594859"/>
                      <a:pt x="7050" y="646143"/>
                    </a:cubicBezTo>
                    <a:cubicBezTo>
                      <a:pt x="27562" y="697428"/>
                      <a:pt x="12181" y="989721"/>
                      <a:pt x="12181" y="989721"/>
                    </a:cubicBezTo>
                    <a:lnTo>
                      <a:pt x="710271" y="941012"/>
                    </a:lnTo>
                    <a:lnTo>
                      <a:pt x="555755" y="569216"/>
                    </a:lnTo>
                    <a:lnTo>
                      <a:pt x="560885" y="353839"/>
                    </a:lnTo>
                    <a:lnTo>
                      <a:pt x="422435" y="92308"/>
                    </a:lnTo>
                    <a:lnTo>
                      <a:pt x="355769" y="20512"/>
                    </a:lnTo>
                    <a:close/>
                  </a:path>
                </a:pathLst>
              </a:custGeom>
              <a:solidFill>
                <a:schemeClr val="accent1"/>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1" name="任意多边形: 形状 80">
                <a:extLst>
                  <a:ext uri="{FF2B5EF4-FFF2-40B4-BE49-F238E27FC236}">
                    <a16:creationId xmlns:a16="http://schemas.microsoft.com/office/drawing/2014/main" id="{8D37FD50-3676-06DE-91F5-BC2D0E7245F9}"/>
                  </a:ext>
                </a:extLst>
              </p:cNvPr>
              <p:cNvSpPr/>
              <p:nvPr/>
            </p:nvSpPr>
            <p:spPr>
              <a:xfrm>
                <a:off x="5205782" y="4279978"/>
                <a:ext cx="1034594" cy="1316427"/>
              </a:xfrm>
              <a:custGeom>
                <a:avLst/>
                <a:gdLst>
                  <a:gd name="connsiteX0" fmla="*/ 80777 w 1034594"/>
                  <a:gd name="connsiteY0" fmla="*/ 0 h 1316427"/>
                  <a:gd name="connsiteX1" fmla="*/ 8981 w 1034594"/>
                  <a:gd name="connsiteY1" fmla="*/ 251281 h 1316427"/>
                  <a:gd name="connsiteX2" fmla="*/ 328275 w 1034594"/>
                  <a:gd name="connsiteY2" fmla="*/ 844639 h 1316427"/>
                  <a:gd name="connsiteX3" fmla="*/ 292383 w 1034594"/>
                  <a:gd name="connsiteY3" fmla="*/ 1316428 h 1316427"/>
                  <a:gd name="connsiteX4" fmla="*/ 538533 w 1034594"/>
                  <a:gd name="connsiteY4" fmla="*/ 1295906 h 1316427"/>
                  <a:gd name="connsiteX5" fmla="*/ 579556 w 1034594"/>
                  <a:gd name="connsiteY5" fmla="*/ 788235 h 1316427"/>
                  <a:gd name="connsiteX6" fmla="*/ 408974 w 1034594"/>
                  <a:gd name="connsiteY6" fmla="*/ 374350 h 1316427"/>
                  <a:gd name="connsiteX7" fmla="*/ 439736 w 1034594"/>
                  <a:gd name="connsiteY7" fmla="*/ 328197 h 1316427"/>
                  <a:gd name="connsiteX8" fmla="*/ 696147 w 1034594"/>
                  <a:gd name="connsiteY8" fmla="*/ 641012 h 1316427"/>
                  <a:gd name="connsiteX9" fmla="*/ 788455 w 1034594"/>
                  <a:gd name="connsiteY9" fmla="*/ 1184586 h 1316427"/>
                  <a:gd name="connsiteX10" fmla="*/ 1034594 w 1034594"/>
                  <a:gd name="connsiteY10" fmla="*/ 1153824 h 1316427"/>
                  <a:gd name="connsiteX11" fmla="*/ 901274 w 1034594"/>
                  <a:gd name="connsiteY11" fmla="*/ 358969 h 1316427"/>
                  <a:gd name="connsiteX12" fmla="*/ 745442 w 1034594"/>
                  <a:gd name="connsiteY12" fmla="*/ 52611 h 1316427"/>
                  <a:gd name="connsiteX13" fmla="*/ 80777 w 1034594"/>
                  <a:gd name="connsiteY13" fmla="*/ 0 h 131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4594" h="1316427">
                    <a:moveTo>
                      <a:pt x="80777" y="0"/>
                    </a:moveTo>
                    <a:cubicBezTo>
                      <a:pt x="80777" y="0"/>
                      <a:pt x="-32042" y="164104"/>
                      <a:pt x="8981" y="251281"/>
                    </a:cubicBezTo>
                    <a:cubicBezTo>
                      <a:pt x="50004" y="338458"/>
                      <a:pt x="328275" y="844639"/>
                      <a:pt x="328275" y="844639"/>
                    </a:cubicBezTo>
                    <a:lnTo>
                      <a:pt x="292383" y="1316428"/>
                    </a:lnTo>
                    <a:lnTo>
                      <a:pt x="538533" y="1295906"/>
                    </a:lnTo>
                    <a:lnTo>
                      <a:pt x="579556" y="788235"/>
                    </a:lnTo>
                    <a:lnTo>
                      <a:pt x="408974" y="374350"/>
                    </a:lnTo>
                    <a:lnTo>
                      <a:pt x="439736" y="328197"/>
                    </a:lnTo>
                    <a:lnTo>
                      <a:pt x="696147" y="641012"/>
                    </a:lnTo>
                    <a:lnTo>
                      <a:pt x="788455" y="1184586"/>
                    </a:lnTo>
                    <a:lnTo>
                      <a:pt x="1034594" y="1153824"/>
                    </a:lnTo>
                    <a:lnTo>
                      <a:pt x="901274" y="358969"/>
                    </a:lnTo>
                    <a:lnTo>
                      <a:pt x="745442" y="52611"/>
                    </a:lnTo>
                    <a:lnTo>
                      <a:pt x="80777" y="0"/>
                    </a:lnTo>
                    <a:close/>
                  </a:path>
                </a:pathLst>
              </a:custGeom>
              <a:solidFill>
                <a:schemeClr val="accent2"/>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2" name="任意多边形: 形状 81">
                <a:extLst>
                  <a:ext uri="{FF2B5EF4-FFF2-40B4-BE49-F238E27FC236}">
                    <a16:creationId xmlns:a16="http://schemas.microsoft.com/office/drawing/2014/main" id="{98683D1D-5718-DFDF-4884-85D9D8187C6D}"/>
                  </a:ext>
                </a:extLst>
              </p:cNvPr>
              <p:cNvSpPr/>
              <p:nvPr/>
            </p:nvSpPr>
            <p:spPr>
              <a:xfrm>
                <a:off x="5167376" y="2914272"/>
                <a:ext cx="190145" cy="190145"/>
              </a:xfrm>
              <a:custGeom>
                <a:avLst/>
                <a:gdLst>
                  <a:gd name="connsiteX0" fmla="*/ 190146 w 190145"/>
                  <a:gd name="connsiteY0" fmla="*/ 95073 h 190145"/>
                  <a:gd name="connsiteX1" fmla="*/ 95073 w 190145"/>
                  <a:gd name="connsiteY1" fmla="*/ 190146 h 190145"/>
                  <a:gd name="connsiteX2" fmla="*/ 0 w 190145"/>
                  <a:gd name="connsiteY2" fmla="*/ 95073 h 190145"/>
                  <a:gd name="connsiteX3" fmla="*/ 95073 w 190145"/>
                  <a:gd name="connsiteY3" fmla="*/ 0 h 190145"/>
                  <a:gd name="connsiteX4" fmla="*/ 190146 w 190145"/>
                  <a:gd name="connsiteY4" fmla="*/ 95073 h 19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45" h="190145">
                    <a:moveTo>
                      <a:pt x="190146" y="95073"/>
                    </a:moveTo>
                    <a:cubicBezTo>
                      <a:pt x="190146" y="147580"/>
                      <a:pt x="147580" y="190146"/>
                      <a:pt x="95073" y="190146"/>
                    </a:cubicBezTo>
                    <a:cubicBezTo>
                      <a:pt x="42566" y="190146"/>
                      <a:pt x="0" y="147580"/>
                      <a:pt x="0" y="95073"/>
                    </a:cubicBezTo>
                    <a:cubicBezTo>
                      <a:pt x="0" y="42566"/>
                      <a:pt x="42565" y="0"/>
                      <a:pt x="95073" y="0"/>
                    </a:cubicBezTo>
                    <a:cubicBezTo>
                      <a:pt x="147580" y="0"/>
                      <a:pt x="190146" y="42566"/>
                      <a:pt x="190146" y="95073"/>
                    </a:cubicBezTo>
                    <a:close/>
                  </a:path>
                </a:pathLst>
              </a:custGeom>
              <a:solidFill>
                <a:schemeClr val="accent5"/>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3" name="任意多边形: 形状 82">
                <a:extLst>
                  <a:ext uri="{FF2B5EF4-FFF2-40B4-BE49-F238E27FC236}">
                    <a16:creationId xmlns:a16="http://schemas.microsoft.com/office/drawing/2014/main" id="{A94C9B86-690F-D730-7FA1-AA592B76846A}"/>
                  </a:ext>
                </a:extLst>
              </p:cNvPr>
              <p:cNvSpPr/>
              <p:nvPr/>
            </p:nvSpPr>
            <p:spPr>
              <a:xfrm>
                <a:off x="5274966" y="2947707"/>
                <a:ext cx="414091" cy="414091"/>
              </a:xfrm>
              <a:custGeom>
                <a:avLst/>
                <a:gdLst>
                  <a:gd name="connsiteX0" fmla="*/ 414091 w 414091"/>
                  <a:gd name="connsiteY0" fmla="*/ 207046 h 414091"/>
                  <a:gd name="connsiteX1" fmla="*/ 207045 w 414091"/>
                  <a:gd name="connsiteY1" fmla="*/ 414091 h 414091"/>
                  <a:gd name="connsiteX2" fmla="*/ 0 w 414091"/>
                  <a:gd name="connsiteY2" fmla="*/ 207046 h 414091"/>
                  <a:gd name="connsiteX3" fmla="*/ 207045 w 414091"/>
                  <a:gd name="connsiteY3" fmla="*/ 0 h 414091"/>
                  <a:gd name="connsiteX4" fmla="*/ 414091 w 414091"/>
                  <a:gd name="connsiteY4" fmla="*/ 207046 h 41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91" h="414091">
                    <a:moveTo>
                      <a:pt x="414091" y="207046"/>
                    </a:moveTo>
                    <a:cubicBezTo>
                      <a:pt x="414091" y="321394"/>
                      <a:pt x="321393" y="414091"/>
                      <a:pt x="207045" y="414091"/>
                    </a:cubicBezTo>
                    <a:cubicBezTo>
                      <a:pt x="92697" y="414091"/>
                      <a:pt x="0" y="321394"/>
                      <a:pt x="0" y="207046"/>
                    </a:cubicBezTo>
                    <a:cubicBezTo>
                      <a:pt x="0" y="92698"/>
                      <a:pt x="92697" y="0"/>
                      <a:pt x="207045" y="0"/>
                    </a:cubicBezTo>
                    <a:cubicBezTo>
                      <a:pt x="321393" y="0"/>
                      <a:pt x="414091" y="92698"/>
                      <a:pt x="414091" y="207046"/>
                    </a:cubicBezTo>
                    <a:close/>
                  </a:path>
                </a:pathLst>
              </a:custGeom>
              <a:solidFill>
                <a:schemeClr val="accent6"/>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4" name="任意多边形: 形状 83">
                <a:extLst>
                  <a:ext uri="{FF2B5EF4-FFF2-40B4-BE49-F238E27FC236}">
                    <a16:creationId xmlns:a16="http://schemas.microsoft.com/office/drawing/2014/main" id="{ABF3D64B-4F6D-1A82-BB6B-162B64588F53}"/>
                  </a:ext>
                </a:extLst>
              </p:cNvPr>
              <p:cNvSpPr/>
              <p:nvPr/>
            </p:nvSpPr>
            <p:spPr>
              <a:xfrm>
                <a:off x="5236607" y="2889627"/>
                <a:ext cx="435469" cy="494044"/>
              </a:xfrm>
              <a:custGeom>
                <a:avLst/>
                <a:gdLst>
                  <a:gd name="connsiteX0" fmla="*/ 179761 w 435469"/>
                  <a:gd name="connsiteY0" fmla="*/ 492122 h 494044"/>
                  <a:gd name="connsiteX1" fmla="*/ 73681 w 435469"/>
                  <a:gd name="connsiteY1" fmla="*/ 403630 h 494044"/>
                  <a:gd name="connsiteX2" fmla="*/ 2657 w 435469"/>
                  <a:gd name="connsiteY2" fmla="*/ 326866 h 494044"/>
                  <a:gd name="connsiteX3" fmla="*/ 21908 w 435469"/>
                  <a:gd name="connsiteY3" fmla="*/ 250657 h 494044"/>
                  <a:gd name="connsiteX4" fmla="*/ 26658 w 435469"/>
                  <a:gd name="connsiteY4" fmla="*/ 166480 h 494044"/>
                  <a:gd name="connsiteX5" fmla="*/ 84725 w 435469"/>
                  <a:gd name="connsiteY5" fmla="*/ 81423 h 494044"/>
                  <a:gd name="connsiteX6" fmla="*/ 98334 w 435469"/>
                  <a:gd name="connsiteY6" fmla="*/ 36062 h 494044"/>
                  <a:gd name="connsiteX7" fmla="*/ 262036 w 435469"/>
                  <a:gd name="connsiteY7" fmla="*/ 12833 h 494044"/>
                  <a:gd name="connsiteX8" fmla="*/ 366583 w 435469"/>
                  <a:gd name="connsiteY8" fmla="*/ 9626 h 494044"/>
                  <a:gd name="connsiteX9" fmla="*/ 434488 w 435469"/>
                  <a:gd name="connsiteY9" fmla="*/ 145338 h 494044"/>
                  <a:gd name="connsiteX10" fmla="*/ 358713 w 435469"/>
                  <a:gd name="connsiteY10" fmla="*/ 152751 h 494044"/>
                  <a:gd name="connsiteX11" fmla="*/ 322658 w 435469"/>
                  <a:gd name="connsiteY11" fmla="*/ 204634 h 494044"/>
                  <a:gd name="connsiteX12" fmla="*/ 228643 w 435469"/>
                  <a:gd name="connsiteY12" fmla="*/ 224656 h 494044"/>
                  <a:gd name="connsiteX13" fmla="*/ 223882 w 435469"/>
                  <a:gd name="connsiteY13" fmla="*/ 308833 h 494044"/>
                  <a:gd name="connsiteX14" fmla="*/ 240698 w 435469"/>
                  <a:gd name="connsiteY14" fmla="*/ 333171 h 494044"/>
                  <a:gd name="connsiteX15" fmla="*/ 220567 w 435469"/>
                  <a:gd name="connsiteY15" fmla="*/ 356063 h 494044"/>
                  <a:gd name="connsiteX16" fmla="*/ 254199 w 435469"/>
                  <a:gd name="connsiteY16" fmla="*/ 404728 h 494044"/>
                  <a:gd name="connsiteX17" fmla="*/ 208849 w 435469"/>
                  <a:gd name="connsiteY17" fmla="*/ 391129 h 494044"/>
                  <a:gd name="connsiteX18" fmla="*/ 184066 w 435469"/>
                  <a:gd name="connsiteY18" fmla="*/ 381281 h 494044"/>
                  <a:gd name="connsiteX19" fmla="*/ 183087 w 435469"/>
                  <a:gd name="connsiteY19" fmla="*/ 431707 h 494044"/>
                  <a:gd name="connsiteX20" fmla="*/ 203153 w 435469"/>
                  <a:gd name="connsiteY20" fmla="*/ 479426 h 494044"/>
                  <a:gd name="connsiteX21" fmla="*/ 179761 w 435469"/>
                  <a:gd name="connsiteY21" fmla="*/ 492122 h 49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5469" h="494044">
                    <a:moveTo>
                      <a:pt x="179761" y="492122"/>
                    </a:moveTo>
                    <a:cubicBezTo>
                      <a:pt x="157749" y="503775"/>
                      <a:pt x="95834" y="460980"/>
                      <a:pt x="73681" y="403630"/>
                    </a:cubicBezTo>
                    <a:cubicBezTo>
                      <a:pt x="59420" y="366737"/>
                      <a:pt x="24777" y="372879"/>
                      <a:pt x="2657" y="326866"/>
                    </a:cubicBezTo>
                    <a:cubicBezTo>
                      <a:pt x="-10224" y="300061"/>
                      <a:pt x="28256" y="273832"/>
                      <a:pt x="21908" y="250657"/>
                    </a:cubicBezTo>
                    <a:cubicBezTo>
                      <a:pt x="10407" y="208656"/>
                      <a:pt x="24821" y="171078"/>
                      <a:pt x="26658" y="166480"/>
                    </a:cubicBezTo>
                    <a:cubicBezTo>
                      <a:pt x="42517" y="126739"/>
                      <a:pt x="65887" y="127663"/>
                      <a:pt x="84725" y="81423"/>
                    </a:cubicBezTo>
                    <a:cubicBezTo>
                      <a:pt x="96073" y="53574"/>
                      <a:pt x="88801" y="50313"/>
                      <a:pt x="98334" y="36062"/>
                    </a:cubicBezTo>
                    <a:cubicBezTo>
                      <a:pt x="125857" y="-5048"/>
                      <a:pt x="205718" y="-6613"/>
                      <a:pt x="262036" y="12833"/>
                    </a:cubicBezTo>
                    <a:cubicBezTo>
                      <a:pt x="281526" y="19562"/>
                      <a:pt x="328473" y="-16494"/>
                      <a:pt x="366583" y="9626"/>
                    </a:cubicBezTo>
                    <a:cubicBezTo>
                      <a:pt x="411487" y="40399"/>
                      <a:pt x="441357" y="129087"/>
                      <a:pt x="434488" y="145338"/>
                    </a:cubicBezTo>
                    <a:cubicBezTo>
                      <a:pt x="430314" y="155219"/>
                      <a:pt x="407063" y="145153"/>
                      <a:pt x="358713" y="152751"/>
                    </a:cubicBezTo>
                    <a:cubicBezTo>
                      <a:pt x="313962" y="159784"/>
                      <a:pt x="373029" y="193231"/>
                      <a:pt x="322658" y="204634"/>
                    </a:cubicBezTo>
                    <a:cubicBezTo>
                      <a:pt x="263090" y="218112"/>
                      <a:pt x="245144" y="205808"/>
                      <a:pt x="228643" y="224656"/>
                    </a:cubicBezTo>
                    <a:cubicBezTo>
                      <a:pt x="211186" y="244581"/>
                      <a:pt x="207958" y="284897"/>
                      <a:pt x="223882" y="308833"/>
                    </a:cubicBezTo>
                    <a:cubicBezTo>
                      <a:pt x="231785" y="320714"/>
                      <a:pt x="241981" y="324899"/>
                      <a:pt x="240698" y="333171"/>
                    </a:cubicBezTo>
                    <a:cubicBezTo>
                      <a:pt x="238372" y="348258"/>
                      <a:pt x="224969" y="340052"/>
                      <a:pt x="220567" y="356063"/>
                    </a:cubicBezTo>
                    <a:cubicBezTo>
                      <a:pt x="215458" y="374683"/>
                      <a:pt x="257884" y="399097"/>
                      <a:pt x="254199" y="404728"/>
                    </a:cubicBezTo>
                    <a:cubicBezTo>
                      <a:pt x="253449" y="405869"/>
                      <a:pt x="250275" y="407097"/>
                      <a:pt x="208849" y="391129"/>
                    </a:cubicBezTo>
                    <a:cubicBezTo>
                      <a:pt x="192305" y="384749"/>
                      <a:pt x="185924" y="379249"/>
                      <a:pt x="184066" y="381281"/>
                    </a:cubicBezTo>
                    <a:cubicBezTo>
                      <a:pt x="181066" y="384586"/>
                      <a:pt x="166184" y="417641"/>
                      <a:pt x="183087" y="431707"/>
                    </a:cubicBezTo>
                    <a:cubicBezTo>
                      <a:pt x="209393" y="453599"/>
                      <a:pt x="191164" y="462284"/>
                      <a:pt x="203153" y="479426"/>
                    </a:cubicBezTo>
                    <a:cubicBezTo>
                      <a:pt x="215523" y="497101"/>
                      <a:pt x="193740" y="484709"/>
                      <a:pt x="179761" y="492122"/>
                    </a:cubicBezTo>
                    <a:close/>
                  </a:path>
                </a:pathLst>
              </a:custGeom>
              <a:solidFill>
                <a:schemeClr val="accent5"/>
              </a:solidFill>
              <a:ln w="10866" cap="flat">
                <a:solidFill>
                  <a:schemeClr val="accent5"/>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6" name="任意多边形: 形状 85">
                <a:extLst>
                  <a:ext uri="{FF2B5EF4-FFF2-40B4-BE49-F238E27FC236}">
                    <a16:creationId xmlns:a16="http://schemas.microsoft.com/office/drawing/2014/main" id="{C2781612-B562-BEE3-1C35-0F63D825A785}"/>
                  </a:ext>
                </a:extLst>
              </p:cNvPr>
              <p:cNvSpPr/>
              <p:nvPr/>
            </p:nvSpPr>
            <p:spPr>
              <a:xfrm>
                <a:off x="5288950" y="4224269"/>
                <a:ext cx="323338" cy="419702"/>
              </a:xfrm>
              <a:custGeom>
                <a:avLst/>
                <a:gdLst>
                  <a:gd name="connsiteX0" fmla="*/ 175898 w 323338"/>
                  <a:gd name="connsiteY0" fmla="*/ 353763 h 419702"/>
                  <a:gd name="connsiteX1" fmla="*/ 297315 w 323338"/>
                  <a:gd name="connsiteY1" fmla="*/ 412450 h 419702"/>
                  <a:gd name="connsiteX2" fmla="*/ 299043 w 323338"/>
                  <a:gd name="connsiteY2" fmla="*/ 277575 h 419702"/>
                  <a:gd name="connsiteX3" fmla="*/ 246878 w 323338"/>
                  <a:gd name="connsiteY3" fmla="*/ 224704 h 419702"/>
                  <a:gd name="connsiteX4" fmla="*/ 104015 w 323338"/>
                  <a:gd name="connsiteY4" fmla="*/ 0 h 419702"/>
                  <a:gd name="connsiteX5" fmla="*/ 0 w 323338"/>
                  <a:gd name="connsiteY5" fmla="*/ 69296 h 419702"/>
                  <a:gd name="connsiteX6" fmla="*/ 151886 w 323338"/>
                  <a:gd name="connsiteY6" fmla="*/ 283445 h 419702"/>
                  <a:gd name="connsiteX7" fmla="*/ 175898 w 323338"/>
                  <a:gd name="connsiteY7" fmla="*/ 353763 h 41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338" h="419702">
                    <a:moveTo>
                      <a:pt x="175898" y="353763"/>
                    </a:moveTo>
                    <a:cubicBezTo>
                      <a:pt x="208931" y="407210"/>
                      <a:pt x="263303" y="433483"/>
                      <a:pt x="297315" y="412450"/>
                    </a:cubicBezTo>
                    <a:cubicBezTo>
                      <a:pt x="331327" y="391416"/>
                      <a:pt x="332099" y="331044"/>
                      <a:pt x="299043" y="277575"/>
                    </a:cubicBezTo>
                    <a:cubicBezTo>
                      <a:pt x="286130" y="256042"/>
                      <a:pt x="268238" y="237911"/>
                      <a:pt x="246878" y="224704"/>
                    </a:cubicBezTo>
                    <a:lnTo>
                      <a:pt x="104015" y="0"/>
                    </a:lnTo>
                    <a:lnTo>
                      <a:pt x="0" y="69296"/>
                    </a:lnTo>
                    <a:lnTo>
                      <a:pt x="151886" y="283445"/>
                    </a:lnTo>
                    <a:cubicBezTo>
                      <a:pt x="154158" y="308468"/>
                      <a:pt x="162386" y="332577"/>
                      <a:pt x="175898" y="353763"/>
                    </a:cubicBezTo>
                    <a:close/>
                  </a:path>
                </a:pathLst>
              </a:custGeom>
              <a:solidFill>
                <a:schemeClr val="accent6"/>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7" name="任意多边形: 形状 86">
                <a:extLst>
                  <a:ext uri="{FF2B5EF4-FFF2-40B4-BE49-F238E27FC236}">
                    <a16:creationId xmlns:a16="http://schemas.microsoft.com/office/drawing/2014/main" id="{FB12B9BF-79C3-59D8-6B8B-5176979B8984}"/>
                  </a:ext>
                </a:extLst>
              </p:cNvPr>
              <p:cNvSpPr/>
              <p:nvPr/>
            </p:nvSpPr>
            <p:spPr>
              <a:xfrm>
                <a:off x="5054553" y="3485123"/>
                <a:ext cx="385848" cy="882031"/>
              </a:xfrm>
              <a:custGeom>
                <a:avLst/>
                <a:gdLst>
                  <a:gd name="connsiteX0" fmla="*/ 221745 w 385848"/>
                  <a:gd name="connsiteY0" fmla="*/ 0 h 882031"/>
                  <a:gd name="connsiteX1" fmla="*/ 1239 w 385848"/>
                  <a:gd name="connsiteY1" fmla="*/ 164104 h 882031"/>
                  <a:gd name="connsiteX2" fmla="*/ 151231 w 385848"/>
                  <a:gd name="connsiteY2" fmla="*/ 762691 h 882031"/>
                  <a:gd name="connsiteX3" fmla="*/ 257648 w 385848"/>
                  <a:gd name="connsiteY3" fmla="*/ 882032 h 882031"/>
                  <a:gd name="connsiteX4" fmla="*/ 385848 w 385848"/>
                  <a:gd name="connsiteY4" fmla="*/ 789724 h 882031"/>
                  <a:gd name="connsiteX5" fmla="*/ 278160 w 385848"/>
                  <a:gd name="connsiteY5" fmla="*/ 358970 h 882031"/>
                  <a:gd name="connsiteX6" fmla="*/ 221745 w 385848"/>
                  <a:gd name="connsiteY6" fmla="*/ 0 h 88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48" h="882031">
                    <a:moveTo>
                      <a:pt x="221745" y="0"/>
                    </a:moveTo>
                    <a:cubicBezTo>
                      <a:pt x="221745" y="0"/>
                      <a:pt x="-19274" y="46154"/>
                      <a:pt x="1239" y="164104"/>
                    </a:cubicBezTo>
                    <a:cubicBezTo>
                      <a:pt x="21748" y="282043"/>
                      <a:pt x="151231" y="762691"/>
                      <a:pt x="151231" y="762691"/>
                    </a:cubicBezTo>
                    <a:lnTo>
                      <a:pt x="257648" y="882032"/>
                    </a:lnTo>
                    <a:lnTo>
                      <a:pt x="385848" y="789724"/>
                    </a:lnTo>
                    <a:lnTo>
                      <a:pt x="278160" y="358970"/>
                    </a:lnTo>
                    <a:lnTo>
                      <a:pt x="221745" y="0"/>
                    </a:lnTo>
                    <a:close/>
                  </a:path>
                </a:pathLst>
              </a:custGeom>
              <a:solidFill>
                <a:schemeClr val="accent1"/>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88" name="图形 59">
              <a:extLst>
                <a:ext uri="{FF2B5EF4-FFF2-40B4-BE49-F238E27FC236}">
                  <a16:creationId xmlns:a16="http://schemas.microsoft.com/office/drawing/2014/main" id="{BA39AE7C-552B-8A59-16A7-85088C0D411E}"/>
                </a:ext>
              </a:extLst>
            </p:cNvPr>
            <p:cNvGrpSpPr/>
            <p:nvPr/>
          </p:nvGrpSpPr>
          <p:grpSpPr>
            <a:xfrm>
              <a:off x="9788922" y="3076799"/>
              <a:ext cx="1191570" cy="1531374"/>
              <a:chOff x="9598422" y="3068568"/>
              <a:chExt cx="1191570" cy="1531374"/>
            </a:xfrm>
            <a:solidFill>
              <a:schemeClr val="accent3"/>
            </a:solidFill>
          </p:grpSpPr>
          <p:sp>
            <p:nvSpPr>
              <p:cNvPr id="89" name="任意多边形: 形状 88">
                <a:extLst>
                  <a:ext uri="{FF2B5EF4-FFF2-40B4-BE49-F238E27FC236}">
                    <a16:creationId xmlns:a16="http://schemas.microsoft.com/office/drawing/2014/main" id="{16A26035-73A9-A4C1-60BB-F6A685CE8C23}"/>
                  </a:ext>
                </a:extLst>
              </p:cNvPr>
              <p:cNvSpPr/>
              <p:nvPr/>
            </p:nvSpPr>
            <p:spPr>
              <a:xfrm>
                <a:off x="10044944" y="3372110"/>
                <a:ext cx="745048" cy="1220538"/>
              </a:xfrm>
              <a:custGeom>
                <a:avLst/>
                <a:gdLst>
                  <a:gd name="connsiteX0" fmla="*/ 733689 w 745048"/>
                  <a:gd name="connsiteY0" fmla="*/ 203285 h 1220538"/>
                  <a:gd name="connsiteX1" fmla="*/ 675676 w 745048"/>
                  <a:gd name="connsiteY1" fmla="*/ 189904 h 1220538"/>
                  <a:gd name="connsiteX2" fmla="*/ 728026 w 745048"/>
                  <a:gd name="connsiteY2" fmla="*/ 103129 h 1220538"/>
                  <a:gd name="connsiteX3" fmla="*/ 738374 w 745048"/>
                  <a:gd name="connsiteY3" fmla="*/ 19257 h 1220538"/>
                  <a:gd name="connsiteX4" fmla="*/ 489256 w 745048"/>
                  <a:gd name="connsiteY4" fmla="*/ 78650 h 1220538"/>
                  <a:gd name="connsiteX5" fmla="*/ 431624 w 745048"/>
                  <a:gd name="connsiteY5" fmla="*/ 16843 h 1220538"/>
                  <a:gd name="connsiteX6" fmla="*/ 399460 w 745048"/>
                  <a:gd name="connsiteY6" fmla="*/ 441 h 1220538"/>
                  <a:gd name="connsiteX7" fmla="*/ 373220 w 745048"/>
                  <a:gd name="connsiteY7" fmla="*/ 51899 h 1220538"/>
                  <a:gd name="connsiteX8" fmla="*/ 330588 w 745048"/>
                  <a:gd name="connsiteY8" fmla="*/ 135522 h 1220538"/>
                  <a:gd name="connsiteX9" fmla="*/ 314054 w 745048"/>
                  <a:gd name="connsiteY9" fmla="*/ 183828 h 1220538"/>
                  <a:gd name="connsiteX10" fmla="*/ 269031 w 745048"/>
                  <a:gd name="connsiteY10" fmla="*/ 160870 h 1220538"/>
                  <a:gd name="connsiteX11" fmla="*/ 236226 w 745048"/>
                  <a:gd name="connsiteY11" fmla="*/ 225188 h 1220538"/>
                  <a:gd name="connsiteX12" fmla="*/ 257922 w 745048"/>
                  <a:gd name="connsiteY12" fmla="*/ 341616 h 1220538"/>
                  <a:gd name="connsiteX13" fmla="*/ 250085 w 745048"/>
                  <a:gd name="connsiteY13" fmla="*/ 515927 h 1220538"/>
                  <a:gd name="connsiteX14" fmla="*/ 0 w 745048"/>
                  <a:gd name="connsiteY14" fmla="*/ 1220539 h 1220538"/>
                  <a:gd name="connsiteX15" fmla="*/ 282249 w 745048"/>
                  <a:gd name="connsiteY15" fmla="*/ 532330 h 1220538"/>
                  <a:gd name="connsiteX16" fmla="*/ 367013 w 745048"/>
                  <a:gd name="connsiteY16" fmla="*/ 429663 h 1220538"/>
                  <a:gd name="connsiteX17" fmla="*/ 541585 w 745048"/>
                  <a:gd name="connsiteY17" fmla="*/ 405205 h 1220538"/>
                  <a:gd name="connsiteX18" fmla="*/ 577281 w 745048"/>
                  <a:gd name="connsiteY18" fmla="*/ 382879 h 1220538"/>
                  <a:gd name="connsiteX19" fmla="*/ 567825 w 745048"/>
                  <a:gd name="connsiteY19" fmla="*/ 353747 h 1220538"/>
                  <a:gd name="connsiteX20" fmla="*/ 632653 w 745048"/>
                  <a:gd name="connsiteY20" fmla="*/ 321963 h 1220538"/>
                  <a:gd name="connsiteX21" fmla="*/ 684622 w 745048"/>
                  <a:gd name="connsiteY21" fmla="*/ 283625 h 1220538"/>
                  <a:gd name="connsiteX22" fmla="*/ 733689 w 745048"/>
                  <a:gd name="connsiteY22" fmla="*/ 203285 h 1220538"/>
                  <a:gd name="connsiteX23" fmla="*/ 733689 w 745048"/>
                  <a:gd name="connsiteY23" fmla="*/ 203285 h 122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5048" h="1220538">
                    <a:moveTo>
                      <a:pt x="733689" y="203285"/>
                    </a:moveTo>
                    <a:cubicBezTo>
                      <a:pt x="724211" y="187295"/>
                      <a:pt x="683209" y="204416"/>
                      <a:pt x="675676" y="189904"/>
                    </a:cubicBezTo>
                    <a:cubicBezTo>
                      <a:pt x="668165" y="175458"/>
                      <a:pt x="706253" y="153435"/>
                      <a:pt x="728026" y="103129"/>
                    </a:cubicBezTo>
                    <a:cubicBezTo>
                      <a:pt x="731950" y="94064"/>
                      <a:pt x="756679" y="36899"/>
                      <a:pt x="738374" y="19257"/>
                    </a:cubicBezTo>
                    <a:cubicBezTo>
                      <a:pt x="703667" y="-14179"/>
                      <a:pt x="544845" y="123804"/>
                      <a:pt x="489256" y="78650"/>
                    </a:cubicBezTo>
                    <a:cubicBezTo>
                      <a:pt x="477061" y="68737"/>
                      <a:pt x="468538" y="48953"/>
                      <a:pt x="431624" y="16843"/>
                    </a:cubicBezTo>
                    <a:cubicBezTo>
                      <a:pt x="416939" y="4060"/>
                      <a:pt x="408058" y="-1712"/>
                      <a:pt x="399460" y="441"/>
                    </a:cubicBezTo>
                    <a:cubicBezTo>
                      <a:pt x="387263" y="3484"/>
                      <a:pt x="386296" y="19811"/>
                      <a:pt x="373220" y="51899"/>
                    </a:cubicBezTo>
                    <a:cubicBezTo>
                      <a:pt x="353610" y="100031"/>
                      <a:pt x="342012" y="97118"/>
                      <a:pt x="330588" y="135522"/>
                    </a:cubicBezTo>
                    <a:cubicBezTo>
                      <a:pt x="322098" y="164023"/>
                      <a:pt x="324033" y="180599"/>
                      <a:pt x="314054" y="183828"/>
                    </a:cubicBezTo>
                    <a:cubicBezTo>
                      <a:pt x="299934" y="188393"/>
                      <a:pt x="286934" y="158164"/>
                      <a:pt x="269031" y="160870"/>
                    </a:cubicBezTo>
                    <a:cubicBezTo>
                      <a:pt x="250759" y="163631"/>
                      <a:pt x="239715" y="198839"/>
                      <a:pt x="236226" y="225188"/>
                    </a:cubicBezTo>
                    <a:cubicBezTo>
                      <a:pt x="229682" y="274657"/>
                      <a:pt x="247846" y="307289"/>
                      <a:pt x="257922" y="341616"/>
                    </a:cubicBezTo>
                    <a:cubicBezTo>
                      <a:pt x="268857" y="378911"/>
                      <a:pt x="275347" y="435630"/>
                      <a:pt x="250085" y="515927"/>
                    </a:cubicBezTo>
                    <a:lnTo>
                      <a:pt x="0" y="1220539"/>
                    </a:lnTo>
                    <a:cubicBezTo>
                      <a:pt x="55208" y="1075947"/>
                      <a:pt x="215072" y="679607"/>
                      <a:pt x="282249" y="532330"/>
                    </a:cubicBezTo>
                    <a:cubicBezTo>
                      <a:pt x="301641" y="489806"/>
                      <a:pt x="323055" y="446685"/>
                      <a:pt x="367013" y="429663"/>
                    </a:cubicBezTo>
                    <a:cubicBezTo>
                      <a:pt x="409340" y="413271"/>
                      <a:pt x="467473" y="423054"/>
                      <a:pt x="541585" y="405205"/>
                    </a:cubicBezTo>
                    <a:cubicBezTo>
                      <a:pt x="550237" y="403118"/>
                      <a:pt x="574259" y="397009"/>
                      <a:pt x="577281" y="382879"/>
                    </a:cubicBezTo>
                    <a:cubicBezTo>
                      <a:pt x="579781" y="371204"/>
                      <a:pt x="565650" y="364682"/>
                      <a:pt x="567825" y="353747"/>
                    </a:cubicBezTo>
                    <a:cubicBezTo>
                      <a:pt x="570727" y="339073"/>
                      <a:pt x="598510" y="338888"/>
                      <a:pt x="632653" y="321963"/>
                    </a:cubicBezTo>
                    <a:cubicBezTo>
                      <a:pt x="656730" y="310028"/>
                      <a:pt x="671731" y="295832"/>
                      <a:pt x="684622" y="283625"/>
                    </a:cubicBezTo>
                    <a:cubicBezTo>
                      <a:pt x="688513" y="279940"/>
                      <a:pt x="746309" y="224558"/>
                      <a:pt x="733689" y="203285"/>
                    </a:cubicBezTo>
                    <a:lnTo>
                      <a:pt x="733689" y="203285"/>
                    </a:lnTo>
                    <a:close/>
                  </a:path>
                </a:pathLst>
              </a:custGeom>
              <a:grp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0" name="任意多边形: 形状 89">
                <a:extLst>
                  <a:ext uri="{FF2B5EF4-FFF2-40B4-BE49-F238E27FC236}">
                    <a16:creationId xmlns:a16="http://schemas.microsoft.com/office/drawing/2014/main" id="{0BA99B17-B38A-FC66-5807-3FBEC959A0C5}"/>
                  </a:ext>
                </a:extLst>
              </p:cNvPr>
              <p:cNvSpPr/>
              <p:nvPr/>
            </p:nvSpPr>
            <p:spPr>
              <a:xfrm>
                <a:off x="9598422" y="3890566"/>
                <a:ext cx="483892" cy="709377"/>
              </a:xfrm>
              <a:custGeom>
                <a:avLst/>
                <a:gdLst>
                  <a:gd name="connsiteX0" fmla="*/ 196317 w 483892"/>
                  <a:gd name="connsiteY0" fmla="*/ 55767 h 709377"/>
                  <a:gd name="connsiteX1" fmla="*/ 173012 w 483892"/>
                  <a:gd name="connsiteY1" fmla="*/ 80376 h 709377"/>
                  <a:gd name="connsiteX2" fmla="*/ 145522 w 483892"/>
                  <a:gd name="connsiteY2" fmla="*/ 29646 h 709377"/>
                  <a:gd name="connsiteX3" fmla="*/ 107347 w 483892"/>
                  <a:gd name="connsiteY3" fmla="*/ 362 h 709377"/>
                  <a:gd name="connsiteX4" fmla="*/ 64617 w 483892"/>
                  <a:gd name="connsiteY4" fmla="*/ 139770 h 709377"/>
                  <a:gd name="connsiteX5" fmla="*/ 17648 w 483892"/>
                  <a:gd name="connsiteY5" fmla="*/ 150227 h 709377"/>
                  <a:gd name="connsiteX6" fmla="*/ 321 w 483892"/>
                  <a:gd name="connsiteY6" fmla="*/ 161281 h 709377"/>
                  <a:gd name="connsiteX7" fmla="*/ 18007 w 483892"/>
                  <a:gd name="connsiteY7" fmla="*/ 189000 h 709377"/>
                  <a:gd name="connsiteX8" fmla="*/ 46747 w 483892"/>
                  <a:gd name="connsiteY8" fmla="*/ 234056 h 709377"/>
                  <a:gd name="connsiteX9" fmla="*/ 65682 w 483892"/>
                  <a:gd name="connsiteY9" fmla="*/ 256111 h 709377"/>
                  <a:gd name="connsiteX10" fmla="*/ 41431 w 483892"/>
                  <a:gd name="connsiteY10" fmla="*/ 271579 h 709377"/>
                  <a:gd name="connsiteX11" fmla="*/ 63530 w 483892"/>
                  <a:gd name="connsiteY11" fmla="*/ 306243 h 709377"/>
                  <a:gd name="connsiteX12" fmla="*/ 126934 w 483892"/>
                  <a:gd name="connsiteY12" fmla="*/ 329189 h 709377"/>
                  <a:gd name="connsiteX13" fmla="*/ 210220 w 483892"/>
                  <a:gd name="connsiteY13" fmla="*/ 383322 h 709377"/>
                  <a:gd name="connsiteX14" fmla="*/ 483893 w 483892"/>
                  <a:gd name="connsiteY14" fmla="*/ 709377 h 709377"/>
                  <a:gd name="connsiteX15" fmla="*/ 227557 w 483892"/>
                  <a:gd name="connsiteY15" fmla="*/ 372278 h 709377"/>
                  <a:gd name="connsiteX16" fmla="*/ 201622 w 483892"/>
                  <a:gd name="connsiteY16" fmla="*/ 301047 h 709377"/>
                  <a:gd name="connsiteX17" fmla="*/ 239993 w 483892"/>
                  <a:gd name="connsiteY17" fmla="*/ 208316 h 709377"/>
                  <a:gd name="connsiteX18" fmla="*/ 239329 w 483892"/>
                  <a:gd name="connsiteY18" fmla="*/ 184347 h 709377"/>
                  <a:gd name="connsiteX19" fmla="*/ 222296 w 483892"/>
                  <a:gd name="connsiteY19" fmla="*/ 180586 h 709377"/>
                  <a:gd name="connsiteX20" fmla="*/ 225405 w 483892"/>
                  <a:gd name="connsiteY20" fmla="*/ 139596 h 709377"/>
                  <a:gd name="connsiteX21" fmla="*/ 221589 w 483892"/>
                  <a:gd name="connsiteY21" fmla="*/ 103029 h 709377"/>
                  <a:gd name="connsiteX22" fmla="*/ 196317 w 483892"/>
                  <a:gd name="connsiteY22" fmla="*/ 55756 h 709377"/>
                  <a:gd name="connsiteX23" fmla="*/ 196317 w 483892"/>
                  <a:gd name="connsiteY23" fmla="*/ 55767 h 70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892" h="709377">
                    <a:moveTo>
                      <a:pt x="196317" y="55767"/>
                    </a:moveTo>
                    <a:cubicBezTo>
                      <a:pt x="185730" y="55799"/>
                      <a:pt x="182306" y="80865"/>
                      <a:pt x="173012" y="80376"/>
                    </a:cubicBezTo>
                    <a:cubicBezTo>
                      <a:pt x="163750" y="79898"/>
                      <a:pt x="163936" y="54843"/>
                      <a:pt x="145522" y="29646"/>
                    </a:cubicBezTo>
                    <a:cubicBezTo>
                      <a:pt x="142206" y="25102"/>
                      <a:pt x="121282" y="-3529"/>
                      <a:pt x="107347" y="362"/>
                    </a:cubicBezTo>
                    <a:cubicBezTo>
                      <a:pt x="80921" y="7754"/>
                      <a:pt x="102813" y="125519"/>
                      <a:pt x="64617" y="139770"/>
                    </a:cubicBezTo>
                    <a:cubicBezTo>
                      <a:pt x="56236" y="142900"/>
                      <a:pt x="44062" y="141368"/>
                      <a:pt x="17648" y="150227"/>
                    </a:cubicBezTo>
                    <a:cubicBezTo>
                      <a:pt x="7137" y="153748"/>
                      <a:pt x="1745" y="156444"/>
                      <a:pt x="321" y="161281"/>
                    </a:cubicBezTo>
                    <a:cubicBezTo>
                      <a:pt x="-1701" y="168140"/>
                      <a:pt x="6027" y="173325"/>
                      <a:pt x="18007" y="189000"/>
                    </a:cubicBezTo>
                    <a:cubicBezTo>
                      <a:pt x="35974" y="212512"/>
                      <a:pt x="31191" y="217370"/>
                      <a:pt x="46747" y="234056"/>
                    </a:cubicBezTo>
                    <a:cubicBezTo>
                      <a:pt x="58291" y="246447"/>
                      <a:pt x="66986" y="250274"/>
                      <a:pt x="65682" y="256111"/>
                    </a:cubicBezTo>
                    <a:cubicBezTo>
                      <a:pt x="63856" y="264361"/>
                      <a:pt x="45257" y="262013"/>
                      <a:pt x="41431" y="271579"/>
                    </a:cubicBezTo>
                    <a:cubicBezTo>
                      <a:pt x="37507" y="281351"/>
                      <a:pt x="51605" y="296928"/>
                      <a:pt x="63530" y="306243"/>
                    </a:cubicBezTo>
                    <a:cubicBezTo>
                      <a:pt x="85922" y="323722"/>
                      <a:pt x="107183" y="324222"/>
                      <a:pt x="126934" y="329189"/>
                    </a:cubicBezTo>
                    <a:cubicBezTo>
                      <a:pt x="148392" y="334581"/>
                      <a:pt x="178110" y="347755"/>
                      <a:pt x="210220" y="383322"/>
                    </a:cubicBezTo>
                    <a:lnTo>
                      <a:pt x="483893" y="709377"/>
                    </a:lnTo>
                    <a:cubicBezTo>
                      <a:pt x="428858" y="640560"/>
                      <a:pt x="280461" y="447737"/>
                      <a:pt x="227557" y="372278"/>
                    </a:cubicBezTo>
                    <a:cubicBezTo>
                      <a:pt x="212285" y="350484"/>
                      <a:pt x="197295" y="327537"/>
                      <a:pt x="201622" y="301047"/>
                    </a:cubicBezTo>
                    <a:cubicBezTo>
                      <a:pt x="205795" y="275546"/>
                      <a:pt x="227373" y="249839"/>
                      <a:pt x="239993" y="208316"/>
                    </a:cubicBezTo>
                    <a:cubicBezTo>
                      <a:pt x="241460" y="203457"/>
                      <a:pt x="245395" y="189913"/>
                      <a:pt x="239329" y="184347"/>
                    </a:cubicBezTo>
                    <a:cubicBezTo>
                      <a:pt x="234318" y="179749"/>
                      <a:pt x="227046" y="184804"/>
                      <a:pt x="222296" y="180586"/>
                    </a:cubicBezTo>
                    <a:cubicBezTo>
                      <a:pt x="215937" y="174923"/>
                      <a:pt x="223872" y="161238"/>
                      <a:pt x="225405" y="139596"/>
                    </a:cubicBezTo>
                    <a:cubicBezTo>
                      <a:pt x="226492" y="124334"/>
                      <a:pt x="223862" y="112877"/>
                      <a:pt x="221589" y="103029"/>
                    </a:cubicBezTo>
                    <a:cubicBezTo>
                      <a:pt x="220905" y="100051"/>
                      <a:pt x="210394" y="55701"/>
                      <a:pt x="196317" y="55756"/>
                    </a:cubicBezTo>
                    <a:lnTo>
                      <a:pt x="196317" y="55767"/>
                    </a:lnTo>
                    <a:close/>
                  </a:path>
                </a:pathLst>
              </a:custGeom>
              <a:grp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1" name="任意多边形: 形状 90">
                <a:extLst>
                  <a:ext uri="{FF2B5EF4-FFF2-40B4-BE49-F238E27FC236}">
                    <a16:creationId xmlns:a16="http://schemas.microsoft.com/office/drawing/2014/main" id="{2E26AA4B-8C71-5E7F-3157-30A6CE57A281}"/>
                  </a:ext>
                </a:extLst>
              </p:cNvPr>
              <p:cNvSpPr/>
              <p:nvPr/>
            </p:nvSpPr>
            <p:spPr>
              <a:xfrm>
                <a:off x="9999410" y="3746226"/>
                <a:ext cx="272881" cy="247477"/>
              </a:xfrm>
              <a:custGeom>
                <a:avLst/>
                <a:gdLst>
                  <a:gd name="connsiteX0" fmla="*/ 6370 w 272881"/>
                  <a:gd name="connsiteY0" fmla="*/ 247478 h 247477"/>
                  <a:gd name="connsiteX1" fmla="*/ 0 w 272881"/>
                  <a:gd name="connsiteY1" fmla="*/ 190584 h 247477"/>
                  <a:gd name="connsiteX2" fmla="*/ 2913 w 272881"/>
                  <a:gd name="connsiteY2" fmla="*/ 186269 h 247477"/>
                  <a:gd name="connsiteX3" fmla="*/ 23338 w 272881"/>
                  <a:gd name="connsiteY3" fmla="*/ 128354 h 247477"/>
                  <a:gd name="connsiteX4" fmla="*/ 23077 w 272881"/>
                  <a:gd name="connsiteY4" fmla="*/ 119484 h 247477"/>
                  <a:gd name="connsiteX5" fmla="*/ 29533 w 272881"/>
                  <a:gd name="connsiteY5" fmla="*/ 75667 h 247477"/>
                  <a:gd name="connsiteX6" fmla="*/ 64176 w 272881"/>
                  <a:gd name="connsiteY6" fmla="*/ 46623 h 247477"/>
                  <a:gd name="connsiteX7" fmla="*/ 75601 w 272881"/>
                  <a:gd name="connsiteY7" fmla="*/ 52199 h 247477"/>
                  <a:gd name="connsiteX8" fmla="*/ 76894 w 272881"/>
                  <a:gd name="connsiteY8" fmla="*/ 50166 h 247477"/>
                  <a:gd name="connsiteX9" fmla="*/ 91384 w 272881"/>
                  <a:gd name="connsiteY9" fmla="*/ 34231 h 247477"/>
                  <a:gd name="connsiteX10" fmla="*/ 103525 w 272881"/>
                  <a:gd name="connsiteY10" fmla="*/ 21959 h 247477"/>
                  <a:gd name="connsiteX11" fmla="*/ 109275 w 272881"/>
                  <a:gd name="connsiteY11" fmla="*/ 14263 h 247477"/>
                  <a:gd name="connsiteX12" fmla="*/ 130994 w 272881"/>
                  <a:gd name="connsiteY12" fmla="*/ 2 h 247477"/>
                  <a:gd name="connsiteX13" fmla="*/ 152690 w 272881"/>
                  <a:gd name="connsiteY13" fmla="*/ 16491 h 247477"/>
                  <a:gd name="connsiteX14" fmla="*/ 165289 w 272881"/>
                  <a:gd name="connsiteY14" fmla="*/ 41383 h 247477"/>
                  <a:gd name="connsiteX15" fmla="*/ 167408 w 272881"/>
                  <a:gd name="connsiteY15" fmla="*/ 46264 h 247477"/>
                  <a:gd name="connsiteX16" fmla="*/ 212964 w 272881"/>
                  <a:gd name="connsiteY16" fmla="*/ 44753 h 247477"/>
                  <a:gd name="connsiteX17" fmla="*/ 270064 w 272881"/>
                  <a:gd name="connsiteY17" fmla="*/ 52971 h 247477"/>
                  <a:gd name="connsiteX18" fmla="*/ 255129 w 272881"/>
                  <a:gd name="connsiteY18" fmla="*/ 99755 h 247477"/>
                  <a:gd name="connsiteX19" fmla="*/ 239552 w 272881"/>
                  <a:gd name="connsiteY19" fmla="*/ 114321 h 247477"/>
                  <a:gd name="connsiteX20" fmla="*/ 248705 w 272881"/>
                  <a:gd name="connsiteY20" fmla="*/ 126267 h 247477"/>
                  <a:gd name="connsiteX21" fmla="*/ 248705 w 272881"/>
                  <a:gd name="connsiteY21" fmla="*/ 126267 h 247477"/>
                  <a:gd name="connsiteX22" fmla="*/ 213486 w 272881"/>
                  <a:gd name="connsiteY22" fmla="*/ 167399 h 247477"/>
                  <a:gd name="connsiteX23" fmla="*/ 185278 w 272881"/>
                  <a:gd name="connsiteY23" fmla="*/ 177454 h 247477"/>
                  <a:gd name="connsiteX24" fmla="*/ 169474 w 272881"/>
                  <a:gd name="connsiteY24" fmla="*/ 178856 h 247477"/>
                  <a:gd name="connsiteX25" fmla="*/ 167147 w 272881"/>
                  <a:gd name="connsiteY25" fmla="*/ 187280 h 247477"/>
                  <a:gd name="connsiteX26" fmla="*/ 137853 w 272881"/>
                  <a:gd name="connsiteY26" fmla="*/ 199074 h 247477"/>
                  <a:gd name="connsiteX27" fmla="*/ 96384 w 272881"/>
                  <a:gd name="connsiteY27" fmla="*/ 192400 h 247477"/>
                  <a:gd name="connsiteX28" fmla="*/ 70198 w 272881"/>
                  <a:gd name="connsiteY28" fmla="*/ 188497 h 247477"/>
                  <a:gd name="connsiteX29" fmla="*/ 35588 w 272881"/>
                  <a:gd name="connsiteY29" fmla="*/ 213325 h 247477"/>
                  <a:gd name="connsiteX30" fmla="*/ 6370 w 272881"/>
                  <a:gd name="connsiteY30" fmla="*/ 247478 h 247477"/>
                  <a:gd name="connsiteX31" fmla="*/ 6370 w 272881"/>
                  <a:gd name="connsiteY31" fmla="*/ 247478 h 24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2881" h="247477">
                    <a:moveTo>
                      <a:pt x="6370" y="247478"/>
                    </a:moveTo>
                    <a:lnTo>
                      <a:pt x="0" y="190584"/>
                    </a:lnTo>
                    <a:lnTo>
                      <a:pt x="2913" y="186269"/>
                    </a:lnTo>
                    <a:cubicBezTo>
                      <a:pt x="16381" y="166323"/>
                      <a:pt x="23251" y="146844"/>
                      <a:pt x="23338" y="128354"/>
                    </a:cubicBezTo>
                    <a:cubicBezTo>
                      <a:pt x="23349" y="125419"/>
                      <a:pt x="23207" y="122473"/>
                      <a:pt x="23077" y="119484"/>
                    </a:cubicBezTo>
                    <a:cubicBezTo>
                      <a:pt x="22523" y="107614"/>
                      <a:pt x="21837" y="92864"/>
                      <a:pt x="29533" y="75667"/>
                    </a:cubicBezTo>
                    <a:cubicBezTo>
                      <a:pt x="33838" y="66080"/>
                      <a:pt x="45958" y="43884"/>
                      <a:pt x="64176" y="46623"/>
                    </a:cubicBezTo>
                    <a:cubicBezTo>
                      <a:pt x="69078" y="47319"/>
                      <a:pt x="72785" y="49569"/>
                      <a:pt x="75601" y="52199"/>
                    </a:cubicBezTo>
                    <a:cubicBezTo>
                      <a:pt x="76013" y="51547"/>
                      <a:pt x="76437" y="50884"/>
                      <a:pt x="76894" y="50166"/>
                    </a:cubicBezTo>
                    <a:cubicBezTo>
                      <a:pt x="82568" y="41514"/>
                      <a:pt x="87057" y="37807"/>
                      <a:pt x="91384" y="34231"/>
                    </a:cubicBezTo>
                    <a:cubicBezTo>
                      <a:pt x="94710" y="31492"/>
                      <a:pt x="98145" y="28655"/>
                      <a:pt x="103525" y="21959"/>
                    </a:cubicBezTo>
                    <a:cubicBezTo>
                      <a:pt x="105885" y="19013"/>
                      <a:pt x="107732" y="16437"/>
                      <a:pt x="109275" y="14263"/>
                    </a:cubicBezTo>
                    <a:cubicBezTo>
                      <a:pt x="113993" y="7697"/>
                      <a:pt x="120145" y="-129"/>
                      <a:pt x="130994" y="2"/>
                    </a:cubicBezTo>
                    <a:cubicBezTo>
                      <a:pt x="142592" y="556"/>
                      <a:pt x="148658" y="10143"/>
                      <a:pt x="152690" y="16491"/>
                    </a:cubicBezTo>
                    <a:cubicBezTo>
                      <a:pt x="159875" y="27807"/>
                      <a:pt x="163126" y="35970"/>
                      <a:pt x="165289" y="41383"/>
                    </a:cubicBezTo>
                    <a:cubicBezTo>
                      <a:pt x="166071" y="43362"/>
                      <a:pt x="166962" y="45579"/>
                      <a:pt x="167408" y="46264"/>
                    </a:cubicBezTo>
                    <a:cubicBezTo>
                      <a:pt x="171147" y="51764"/>
                      <a:pt x="201518" y="46623"/>
                      <a:pt x="212964" y="44753"/>
                    </a:cubicBezTo>
                    <a:cubicBezTo>
                      <a:pt x="238661" y="40470"/>
                      <a:pt x="260901" y="36764"/>
                      <a:pt x="270064" y="52971"/>
                    </a:cubicBezTo>
                    <a:cubicBezTo>
                      <a:pt x="276629" y="64569"/>
                      <a:pt x="271749" y="79896"/>
                      <a:pt x="255129" y="99755"/>
                    </a:cubicBezTo>
                    <a:cubicBezTo>
                      <a:pt x="249955" y="105940"/>
                      <a:pt x="244443" y="110636"/>
                      <a:pt x="239552" y="114321"/>
                    </a:cubicBezTo>
                    <a:cubicBezTo>
                      <a:pt x="243607" y="116734"/>
                      <a:pt x="247237" y="120441"/>
                      <a:pt x="248705" y="126267"/>
                    </a:cubicBezTo>
                    <a:lnTo>
                      <a:pt x="248705" y="126267"/>
                    </a:lnTo>
                    <a:cubicBezTo>
                      <a:pt x="252161" y="140061"/>
                      <a:pt x="240313" y="153877"/>
                      <a:pt x="213486" y="167399"/>
                    </a:cubicBezTo>
                    <a:cubicBezTo>
                      <a:pt x="206822" y="170769"/>
                      <a:pt x="197855" y="175280"/>
                      <a:pt x="185278" y="177454"/>
                    </a:cubicBezTo>
                    <a:cubicBezTo>
                      <a:pt x="179365" y="178465"/>
                      <a:pt x="174028" y="178715"/>
                      <a:pt x="169474" y="178856"/>
                    </a:cubicBezTo>
                    <a:cubicBezTo>
                      <a:pt x="169375" y="181486"/>
                      <a:pt x="168756" y="184345"/>
                      <a:pt x="167147" y="187280"/>
                    </a:cubicBezTo>
                    <a:cubicBezTo>
                      <a:pt x="162440" y="195943"/>
                      <a:pt x="152636" y="200063"/>
                      <a:pt x="137853" y="199074"/>
                    </a:cubicBezTo>
                    <a:cubicBezTo>
                      <a:pt x="121591" y="198215"/>
                      <a:pt x="108199" y="195117"/>
                      <a:pt x="96384" y="192400"/>
                    </a:cubicBezTo>
                    <a:cubicBezTo>
                      <a:pt x="86068" y="190030"/>
                      <a:pt x="77176" y="188030"/>
                      <a:pt x="70198" y="188497"/>
                    </a:cubicBezTo>
                    <a:cubicBezTo>
                      <a:pt x="57263" y="189541"/>
                      <a:pt x="47295" y="199889"/>
                      <a:pt x="35588" y="213325"/>
                    </a:cubicBezTo>
                    <a:lnTo>
                      <a:pt x="6370" y="247478"/>
                    </a:lnTo>
                    <a:lnTo>
                      <a:pt x="6370" y="247478"/>
                    </a:lnTo>
                    <a:close/>
                  </a:path>
                </a:pathLst>
              </a:custGeom>
              <a:grp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2" name="任意多边形: 形状 91">
                <a:extLst>
                  <a:ext uri="{FF2B5EF4-FFF2-40B4-BE49-F238E27FC236}">
                    <a16:creationId xmlns:a16="http://schemas.microsoft.com/office/drawing/2014/main" id="{30E01097-D1B0-04D1-3F04-5C2D72DB26DD}"/>
                  </a:ext>
                </a:extLst>
              </p:cNvPr>
              <p:cNvSpPr/>
              <p:nvPr/>
            </p:nvSpPr>
            <p:spPr>
              <a:xfrm>
                <a:off x="9763903" y="3442825"/>
                <a:ext cx="271442" cy="234340"/>
              </a:xfrm>
              <a:custGeom>
                <a:avLst/>
                <a:gdLst>
                  <a:gd name="connsiteX0" fmla="*/ 271442 w 271442"/>
                  <a:gd name="connsiteY0" fmla="*/ 212128 h 234340"/>
                  <a:gd name="connsiteX1" fmla="*/ 218028 w 271442"/>
                  <a:gd name="connsiteY1" fmla="*/ 232715 h 234340"/>
                  <a:gd name="connsiteX2" fmla="*/ 213115 w 271442"/>
                  <a:gd name="connsiteY2" fmla="*/ 230998 h 234340"/>
                  <a:gd name="connsiteX3" fmla="*/ 151917 w 271442"/>
                  <a:gd name="connsiteY3" fmla="*/ 225933 h 234340"/>
                  <a:gd name="connsiteX4" fmla="*/ 143395 w 271442"/>
                  <a:gd name="connsiteY4" fmla="*/ 228433 h 234340"/>
                  <a:gd name="connsiteX5" fmla="*/ 99371 w 271442"/>
                  <a:gd name="connsiteY5" fmla="*/ 233302 h 234340"/>
                  <a:gd name="connsiteX6" fmla="*/ 62500 w 271442"/>
                  <a:gd name="connsiteY6" fmla="*/ 207160 h 234340"/>
                  <a:gd name="connsiteX7" fmla="*/ 65001 w 271442"/>
                  <a:gd name="connsiteY7" fmla="*/ 194692 h 234340"/>
                  <a:gd name="connsiteX8" fmla="*/ 62696 w 271442"/>
                  <a:gd name="connsiteY8" fmla="*/ 193953 h 234340"/>
                  <a:gd name="connsiteX9" fmla="*/ 43608 w 271442"/>
                  <a:gd name="connsiteY9" fmla="*/ 183974 h 234340"/>
                  <a:gd name="connsiteX10" fmla="*/ 28651 w 271442"/>
                  <a:gd name="connsiteY10" fmla="*/ 175344 h 234340"/>
                  <a:gd name="connsiteX11" fmla="*/ 19749 w 271442"/>
                  <a:gd name="connsiteY11" fmla="*/ 171735 h 234340"/>
                  <a:gd name="connsiteX12" fmla="*/ 454 w 271442"/>
                  <a:gd name="connsiteY12" fmla="*/ 154343 h 234340"/>
                  <a:gd name="connsiteX13" fmla="*/ 10900 w 271442"/>
                  <a:gd name="connsiteY13" fmla="*/ 129179 h 234340"/>
                  <a:gd name="connsiteX14" fmla="*/ 31782 w 271442"/>
                  <a:gd name="connsiteY14" fmla="*/ 110678 h 234340"/>
                  <a:gd name="connsiteX15" fmla="*/ 35967 w 271442"/>
                  <a:gd name="connsiteY15" fmla="*/ 107385 h 234340"/>
                  <a:gd name="connsiteX16" fmla="*/ 22955 w 271442"/>
                  <a:gd name="connsiteY16" fmla="*/ 63709 h 234340"/>
                  <a:gd name="connsiteX17" fmla="*/ 16412 w 271442"/>
                  <a:gd name="connsiteY17" fmla="*/ 6392 h 234340"/>
                  <a:gd name="connsiteX18" fmla="*/ 65457 w 271442"/>
                  <a:gd name="connsiteY18" fmla="*/ 8968 h 234340"/>
                  <a:gd name="connsiteX19" fmla="*/ 83490 w 271442"/>
                  <a:gd name="connsiteY19" fmla="*/ 20338 h 234340"/>
                  <a:gd name="connsiteX20" fmla="*/ 92730 w 271442"/>
                  <a:gd name="connsiteY20" fmla="*/ 8457 h 234340"/>
                  <a:gd name="connsiteX21" fmla="*/ 92730 w 271442"/>
                  <a:gd name="connsiteY21" fmla="*/ 8457 h 234340"/>
                  <a:gd name="connsiteX22" fmla="*/ 141449 w 271442"/>
                  <a:gd name="connsiteY22" fmla="*/ 32099 h 234340"/>
                  <a:gd name="connsiteX23" fmla="*/ 158330 w 271442"/>
                  <a:gd name="connsiteY23" fmla="*/ 56829 h 234340"/>
                  <a:gd name="connsiteX24" fmla="*/ 163689 w 271442"/>
                  <a:gd name="connsiteY24" fmla="*/ 71764 h 234340"/>
                  <a:gd name="connsiteX25" fmla="*/ 172439 w 271442"/>
                  <a:gd name="connsiteY25" fmla="*/ 71873 h 234340"/>
                  <a:gd name="connsiteX26" fmla="*/ 191266 w 271442"/>
                  <a:gd name="connsiteY26" fmla="*/ 97221 h 234340"/>
                  <a:gd name="connsiteX27" fmla="*/ 195331 w 271442"/>
                  <a:gd name="connsiteY27" fmla="*/ 139027 h 234340"/>
                  <a:gd name="connsiteX28" fmla="*/ 198201 w 271442"/>
                  <a:gd name="connsiteY28" fmla="*/ 165343 h 234340"/>
                  <a:gd name="connsiteX29" fmla="*/ 231006 w 271442"/>
                  <a:gd name="connsiteY29" fmla="*/ 192529 h 234340"/>
                  <a:gd name="connsiteX30" fmla="*/ 271442 w 271442"/>
                  <a:gd name="connsiteY30" fmla="*/ 212128 h 234340"/>
                  <a:gd name="connsiteX31" fmla="*/ 271442 w 271442"/>
                  <a:gd name="connsiteY31" fmla="*/ 212128 h 2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442" h="234340">
                    <a:moveTo>
                      <a:pt x="271442" y="212128"/>
                    </a:moveTo>
                    <a:lnTo>
                      <a:pt x="218028" y="232715"/>
                    </a:lnTo>
                    <a:lnTo>
                      <a:pt x="213115" y="230998"/>
                    </a:lnTo>
                    <a:cubicBezTo>
                      <a:pt x="190407" y="223019"/>
                      <a:pt x="169819" y="221324"/>
                      <a:pt x="151917" y="225933"/>
                    </a:cubicBezTo>
                    <a:cubicBezTo>
                      <a:pt x="149068" y="226661"/>
                      <a:pt x="146264" y="227541"/>
                      <a:pt x="143395" y="228433"/>
                    </a:cubicBezTo>
                    <a:cubicBezTo>
                      <a:pt x="132057" y="231976"/>
                      <a:pt x="117959" y="236379"/>
                      <a:pt x="99371" y="233302"/>
                    </a:cubicBezTo>
                    <a:cubicBezTo>
                      <a:pt x="89012" y="231563"/>
                      <a:pt x="64457" y="225476"/>
                      <a:pt x="62500" y="207160"/>
                    </a:cubicBezTo>
                    <a:cubicBezTo>
                      <a:pt x="61924" y="202236"/>
                      <a:pt x="63164" y="198084"/>
                      <a:pt x="65001" y="194692"/>
                    </a:cubicBezTo>
                    <a:cubicBezTo>
                      <a:pt x="64250" y="194453"/>
                      <a:pt x="63511" y="194214"/>
                      <a:pt x="62696" y="193953"/>
                    </a:cubicBezTo>
                    <a:cubicBezTo>
                      <a:pt x="52891" y="190659"/>
                      <a:pt x="48163" y="187257"/>
                      <a:pt x="43608" y="183974"/>
                    </a:cubicBezTo>
                    <a:cubicBezTo>
                      <a:pt x="40108" y="181463"/>
                      <a:pt x="36500" y="178855"/>
                      <a:pt x="28651" y="175344"/>
                    </a:cubicBezTo>
                    <a:cubicBezTo>
                      <a:pt x="25216" y="173811"/>
                      <a:pt x="22249" y="172681"/>
                      <a:pt x="19749" y="171735"/>
                    </a:cubicBezTo>
                    <a:cubicBezTo>
                      <a:pt x="12205" y="168844"/>
                      <a:pt x="3074" y="164876"/>
                      <a:pt x="454" y="154343"/>
                    </a:cubicBezTo>
                    <a:cubicBezTo>
                      <a:pt x="-1959" y="142984"/>
                      <a:pt x="5781" y="134679"/>
                      <a:pt x="10900" y="129179"/>
                    </a:cubicBezTo>
                    <a:cubicBezTo>
                      <a:pt x="20021" y="119363"/>
                      <a:pt x="27086" y="114146"/>
                      <a:pt x="31782" y="110678"/>
                    </a:cubicBezTo>
                    <a:cubicBezTo>
                      <a:pt x="33488" y="109428"/>
                      <a:pt x="35412" y="107993"/>
                      <a:pt x="35967" y="107385"/>
                    </a:cubicBezTo>
                    <a:cubicBezTo>
                      <a:pt x="40336" y="102374"/>
                      <a:pt x="27662" y="74296"/>
                      <a:pt x="22955" y="63709"/>
                    </a:cubicBezTo>
                    <a:cubicBezTo>
                      <a:pt x="12292" y="39937"/>
                      <a:pt x="3064" y="19360"/>
                      <a:pt x="16412" y="6392"/>
                    </a:cubicBezTo>
                    <a:cubicBezTo>
                      <a:pt x="25967" y="-2902"/>
                      <a:pt x="42032" y="-2076"/>
                      <a:pt x="65457" y="8968"/>
                    </a:cubicBezTo>
                    <a:cubicBezTo>
                      <a:pt x="72750" y="12403"/>
                      <a:pt x="78686" y="16545"/>
                      <a:pt x="83490" y="20338"/>
                    </a:cubicBezTo>
                    <a:cubicBezTo>
                      <a:pt x="84805" y="15805"/>
                      <a:pt x="87468" y="11359"/>
                      <a:pt x="92730" y="8457"/>
                    </a:cubicBezTo>
                    <a:lnTo>
                      <a:pt x="92730" y="8457"/>
                    </a:lnTo>
                    <a:cubicBezTo>
                      <a:pt x="105198" y="1609"/>
                      <a:pt x="121568" y="9577"/>
                      <a:pt x="141449" y="32099"/>
                    </a:cubicBezTo>
                    <a:cubicBezTo>
                      <a:pt x="146405" y="37687"/>
                      <a:pt x="153037" y="45219"/>
                      <a:pt x="158330" y="56829"/>
                    </a:cubicBezTo>
                    <a:cubicBezTo>
                      <a:pt x="160808" y="62296"/>
                      <a:pt x="162406" y="67383"/>
                      <a:pt x="163689" y="71764"/>
                    </a:cubicBezTo>
                    <a:cubicBezTo>
                      <a:pt x="166265" y="71188"/>
                      <a:pt x="169189" y="71057"/>
                      <a:pt x="172439" y="71873"/>
                    </a:cubicBezTo>
                    <a:cubicBezTo>
                      <a:pt x="182005" y="74231"/>
                      <a:pt x="188472" y="82677"/>
                      <a:pt x="191266" y="97221"/>
                    </a:cubicBezTo>
                    <a:cubicBezTo>
                      <a:pt x="194570" y="113167"/>
                      <a:pt x="194962" y="126907"/>
                      <a:pt x="195331" y="139027"/>
                    </a:cubicBezTo>
                    <a:cubicBezTo>
                      <a:pt x="195657" y="149604"/>
                      <a:pt x="195972" y="158713"/>
                      <a:pt x="198201" y="165343"/>
                    </a:cubicBezTo>
                    <a:cubicBezTo>
                      <a:pt x="202495" y="177594"/>
                      <a:pt x="215039" y="184616"/>
                      <a:pt x="231006" y="192529"/>
                    </a:cubicBezTo>
                    <a:lnTo>
                      <a:pt x="271442" y="212128"/>
                    </a:lnTo>
                    <a:lnTo>
                      <a:pt x="271442" y="212128"/>
                    </a:lnTo>
                    <a:close/>
                  </a:path>
                </a:pathLst>
              </a:custGeom>
              <a:grp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3" name="任意多边形: 形状 92">
                <a:extLst>
                  <a:ext uri="{FF2B5EF4-FFF2-40B4-BE49-F238E27FC236}">
                    <a16:creationId xmlns:a16="http://schemas.microsoft.com/office/drawing/2014/main" id="{F13E4E17-454E-AFD5-CA37-ABC5BC2F4F84}"/>
                  </a:ext>
                </a:extLst>
              </p:cNvPr>
              <p:cNvSpPr/>
              <p:nvPr/>
            </p:nvSpPr>
            <p:spPr>
              <a:xfrm>
                <a:off x="9999410" y="3239860"/>
                <a:ext cx="272881" cy="247477"/>
              </a:xfrm>
              <a:custGeom>
                <a:avLst/>
                <a:gdLst>
                  <a:gd name="connsiteX0" fmla="*/ 6370 w 272881"/>
                  <a:gd name="connsiteY0" fmla="*/ 247478 h 247477"/>
                  <a:gd name="connsiteX1" fmla="*/ 0 w 272881"/>
                  <a:gd name="connsiteY1" fmla="*/ 190574 h 247477"/>
                  <a:gd name="connsiteX2" fmla="*/ 2913 w 272881"/>
                  <a:gd name="connsiteY2" fmla="*/ 186269 h 247477"/>
                  <a:gd name="connsiteX3" fmla="*/ 23338 w 272881"/>
                  <a:gd name="connsiteY3" fmla="*/ 128354 h 247477"/>
                  <a:gd name="connsiteX4" fmla="*/ 23077 w 272881"/>
                  <a:gd name="connsiteY4" fmla="*/ 119484 h 247477"/>
                  <a:gd name="connsiteX5" fmla="*/ 29533 w 272881"/>
                  <a:gd name="connsiteY5" fmla="*/ 75667 h 247477"/>
                  <a:gd name="connsiteX6" fmla="*/ 64176 w 272881"/>
                  <a:gd name="connsiteY6" fmla="*/ 46623 h 247477"/>
                  <a:gd name="connsiteX7" fmla="*/ 75601 w 272881"/>
                  <a:gd name="connsiteY7" fmla="*/ 52199 h 247477"/>
                  <a:gd name="connsiteX8" fmla="*/ 76894 w 272881"/>
                  <a:gd name="connsiteY8" fmla="*/ 50166 h 247477"/>
                  <a:gd name="connsiteX9" fmla="*/ 91384 w 272881"/>
                  <a:gd name="connsiteY9" fmla="*/ 34231 h 247477"/>
                  <a:gd name="connsiteX10" fmla="*/ 103525 w 272881"/>
                  <a:gd name="connsiteY10" fmla="*/ 21959 h 247477"/>
                  <a:gd name="connsiteX11" fmla="*/ 109275 w 272881"/>
                  <a:gd name="connsiteY11" fmla="*/ 14263 h 247477"/>
                  <a:gd name="connsiteX12" fmla="*/ 130994 w 272881"/>
                  <a:gd name="connsiteY12" fmla="*/ 2 h 247477"/>
                  <a:gd name="connsiteX13" fmla="*/ 152690 w 272881"/>
                  <a:gd name="connsiteY13" fmla="*/ 16491 h 247477"/>
                  <a:gd name="connsiteX14" fmla="*/ 165289 w 272881"/>
                  <a:gd name="connsiteY14" fmla="*/ 41373 h 247477"/>
                  <a:gd name="connsiteX15" fmla="*/ 167408 w 272881"/>
                  <a:gd name="connsiteY15" fmla="*/ 46264 h 247477"/>
                  <a:gd name="connsiteX16" fmla="*/ 212964 w 272881"/>
                  <a:gd name="connsiteY16" fmla="*/ 44753 h 247477"/>
                  <a:gd name="connsiteX17" fmla="*/ 270064 w 272881"/>
                  <a:gd name="connsiteY17" fmla="*/ 52971 h 247477"/>
                  <a:gd name="connsiteX18" fmla="*/ 255129 w 272881"/>
                  <a:gd name="connsiteY18" fmla="*/ 99755 h 247477"/>
                  <a:gd name="connsiteX19" fmla="*/ 239552 w 272881"/>
                  <a:gd name="connsiteY19" fmla="*/ 114310 h 247477"/>
                  <a:gd name="connsiteX20" fmla="*/ 248705 w 272881"/>
                  <a:gd name="connsiteY20" fmla="*/ 126267 h 247477"/>
                  <a:gd name="connsiteX21" fmla="*/ 248705 w 272881"/>
                  <a:gd name="connsiteY21" fmla="*/ 126267 h 247477"/>
                  <a:gd name="connsiteX22" fmla="*/ 213486 w 272881"/>
                  <a:gd name="connsiteY22" fmla="*/ 167388 h 247477"/>
                  <a:gd name="connsiteX23" fmla="*/ 185278 w 272881"/>
                  <a:gd name="connsiteY23" fmla="*/ 177443 h 247477"/>
                  <a:gd name="connsiteX24" fmla="*/ 169474 w 272881"/>
                  <a:gd name="connsiteY24" fmla="*/ 178845 h 247477"/>
                  <a:gd name="connsiteX25" fmla="*/ 167147 w 272881"/>
                  <a:gd name="connsiteY25" fmla="*/ 187280 h 247477"/>
                  <a:gd name="connsiteX26" fmla="*/ 137853 w 272881"/>
                  <a:gd name="connsiteY26" fmla="*/ 199063 h 247477"/>
                  <a:gd name="connsiteX27" fmla="*/ 96384 w 272881"/>
                  <a:gd name="connsiteY27" fmla="*/ 192389 h 247477"/>
                  <a:gd name="connsiteX28" fmla="*/ 70198 w 272881"/>
                  <a:gd name="connsiteY28" fmla="*/ 188487 h 247477"/>
                  <a:gd name="connsiteX29" fmla="*/ 35588 w 272881"/>
                  <a:gd name="connsiteY29" fmla="*/ 213325 h 247477"/>
                  <a:gd name="connsiteX30" fmla="*/ 6370 w 272881"/>
                  <a:gd name="connsiteY30" fmla="*/ 247478 h 247477"/>
                  <a:gd name="connsiteX31" fmla="*/ 6370 w 272881"/>
                  <a:gd name="connsiteY31" fmla="*/ 247478 h 24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2881" h="247477">
                    <a:moveTo>
                      <a:pt x="6370" y="247478"/>
                    </a:moveTo>
                    <a:lnTo>
                      <a:pt x="0" y="190574"/>
                    </a:lnTo>
                    <a:lnTo>
                      <a:pt x="2913" y="186269"/>
                    </a:lnTo>
                    <a:cubicBezTo>
                      <a:pt x="16381" y="166323"/>
                      <a:pt x="23251" y="146844"/>
                      <a:pt x="23338" y="128354"/>
                    </a:cubicBezTo>
                    <a:cubicBezTo>
                      <a:pt x="23349" y="125419"/>
                      <a:pt x="23207" y="122473"/>
                      <a:pt x="23077" y="119484"/>
                    </a:cubicBezTo>
                    <a:cubicBezTo>
                      <a:pt x="22523" y="107614"/>
                      <a:pt x="21837" y="92864"/>
                      <a:pt x="29533" y="75667"/>
                    </a:cubicBezTo>
                    <a:cubicBezTo>
                      <a:pt x="33838" y="66069"/>
                      <a:pt x="45958" y="43873"/>
                      <a:pt x="64176" y="46623"/>
                    </a:cubicBezTo>
                    <a:cubicBezTo>
                      <a:pt x="69078" y="47308"/>
                      <a:pt x="72785" y="49569"/>
                      <a:pt x="75601" y="52199"/>
                    </a:cubicBezTo>
                    <a:cubicBezTo>
                      <a:pt x="76013" y="51536"/>
                      <a:pt x="76437" y="50884"/>
                      <a:pt x="76894" y="50166"/>
                    </a:cubicBezTo>
                    <a:cubicBezTo>
                      <a:pt x="82568" y="41514"/>
                      <a:pt x="87057" y="37807"/>
                      <a:pt x="91384" y="34231"/>
                    </a:cubicBezTo>
                    <a:cubicBezTo>
                      <a:pt x="94710" y="31492"/>
                      <a:pt x="98145" y="28655"/>
                      <a:pt x="103525" y="21959"/>
                    </a:cubicBezTo>
                    <a:cubicBezTo>
                      <a:pt x="105885" y="19013"/>
                      <a:pt x="107732" y="16437"/>
                      <a:pt x="109275" y="14263"/>
                    </a:cubicBezTo>
                    <a:cubicBezTo>
                      <a:pt x="113993" y="7697"/>
                      <a:pt x="120145" y="-129"/>
                      <a:pt x="130994" y="2"/>
                    </a:cubicBezTo>
                    <a:cubicBezTo>
                      <a:pt x="142592" y="556"/>
                      <a:pt x="148658" y="10143"/>
                      <a:pt x="152690" y="16491"/>
                    </a:cubicBezTo>
                    <a:cubicBezTo>
                      <a:pt x="159875" y="27807"/>
                      <a:pt x="163126" y="35959"/>
                      <a:pt x="165289" y="41373"/>
                    </a:cubicBezTo>
                    <a:cubicBezTo>
                      <a:pt x="166071" y="43351"/>
                      <a:pt x="166962" y="45579"/>
                      <a:pt x="167408" y="46264"/>
                    </a:cubicBezTo>
                    <a:cubicBezTo>
                      <a:pt x="171147" y="51764"/>
                      <a:pt x="201518" y="46623"/>
                      <a:pt x="212964" y="44753"/>
                    </a:cubicBezTo>
                    <a:cubicBezTo>
                      <a:pt x="238661" y="40470"/>
                      <a:pt x="260901" y="36764"/>
                      <a:pt x="270064" y="52971"/>
                    </a:cubicBezTo>
                    <a:cubicBezTo>
                      <a:pt x="276629" y="64558"/>
                      <a:pt x="271749" y="79896"/>
                      <a:pt x="255129" y="99755"/>
                    </a:cubicBezTo>
                    <a:cubicBezTo>
                      <a:pt x="249955" y="105940"/>
                      <a:pt x="244443" y="110636"/>
                      <a:pt x="239552" y="114310"/>
                    </a:cubicBezTo>
                    <a:cubicBezTo>
                      <a:pt x="243607" y="116734"/>
                      <a:pt x="247237" y="120441"/>
                      <a:pt x="248705" y="126267"/>
                    </a:cubicBezTo>
                    <a:lnTo>
                      <a:pt x="248705" y="126267"/>
                    </a:lnTo>
                    <a:cubicBezTo>
                      <a:pt x="252161" y="140061"/>
                      <a:pt x="240313" y="153877"/>
                      <a:pt x="213486" y="167388"/>
                    </a:cubicBezTo>
                    <a:cubicBezTo>
                      <a:pt x="206822" y="170769"/>
                      <a:pt x="197855" y="175280"/>
                      <a:pt x="185278" y="177443"/>
                    </a:cubicBezTo>
                    <a:cubicBezTo>
                      <a:pt x="179365" y="178465"/>
                      <a:pt x="174028" y="178715"/>
                      <a:pt x="169474" y="178845"/>
                    </a:cubicBezTo>
                    <a:cubicBezTo>
                      <a:pt x="169375" y="181486"/>
                      <a:pt x="168756" y="184345"/>
                      <a:pt x="167147" y="187280"/>
                    </a:cubicBezTo>
                    <a:cubicBezTo>
                      <a:pt x="162440" y="195933"/>
                      <a:pt x="152636" y="200052"/>
                      <a:pt x="137853" y="199063"/>
                    </a:cubicBezTo>
                    <a:cubicBezTo>
                      <a:pt x="121591" y="198215"/>
                      <a:pt x="108199" y="195106"/>
                      <a:pt x="96384" y="192389"/>
                    </a:cubicBezTo>
                    <a:cubicBezTo>
                      <a:pt x="86068" y="190030"/>
                      <a:pt x="77176" y="188019"/>
                      <a:pt x="70198" y="188487"/>
                    </a:cubicBezTo>
                    <a:cubicBezTo>
                      <a:pt x="57263" y="189530"/>
                      <a:pt x="47295" y="199889"/>
                      <a:pt x="35588" y="213325"/>
                    </a:cubicBezTo>
                    <a:lnTo>
                      <a:pt x="6370" y="247478"/>
                    </a:lnTo>
                    <a:lnTo>
                      <a:pt x="6370" y="247478"/>
                    </a:lnTo>
                    <a:close/>
                  </a:path>
                </a:pathLst>
              </a:custGeom>
              <a:grp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4" name="任意多边形: 形状 93">
                <a:extLst>
                  <a:ext uri="{FF2B5EF4-FFF2-40B4-BE49-F238E27FC236}">
                    <a16:creationId xmlns:a16="http://schemas.microsoft.com/office/drawing/2014/main" id="{87D0F6DB-4BFE-5B36-CFD2-9D31F39A1790}"/>
                  </a:ext>
                </a:extLst>
              </p:cNvPr>
              <p:cNvSpPr/>
              <p:nvPr/>
            </p:nvSpPr>
            <p:spPr>
              <a:xfrm>
                <a:off x="9901743" y="3246764"/>
                <a:ext cx="164455" cy="1344950"/>
              </a:xfrm>
              <a:custGeom>
                <a:avLst/>
                <a:gdLst>
                  <a:gd name="connsiteX0" fmla="*/ 162245 w 164455"/>
                  <a:gd name="connsiteY0" fmla="*/ 1344951 h 1344950"/>
                  <a:gd name="connsiteX1" fmla="*/ 150331 w 164455"/>
                  <a:gd name="connsiteY1" fmla="*/ 1337483 h 1344950"/>
                  <a:gd name="connsiteX2" fmla="*/ 147440 w 164455"/>
                  <a:gd name="connsiteY2" fmla="*/ 1323722 h 1344950"/>
                  <a:gd name="connsiteX3" fmla="*/ 150331 w 164455"/>
                  <a:gd name="connsiteY3" fmla="*/ 1337483 h 1344950"/>
                  <a:gd name="connsiteX4" fmla="*/ 136428 w 164455"/>
                  <a:gd name="connsiteY4" fmla="*/ 1339070 h 1344950"/>
                  <a:gd name="connsiteX5" fmla="*/ 134309 w 164455"/>
                  <a:gd name="connsiteY5" fmla="*/ 1330179 h 1344950"/>
                  <a:gd name="connsiteX6" fmla="*/ 93297 w 164455"/>
                  <a:gd name="connsiteY6" fmla="*/ 1105399 h 1344950"/>
                  <a:gd name="connsiteX7" fmla="*/ 74709 w 164455"/>
                  <a:gd name="connsiteY7" fmla="*/ 845292 h 1344950"/>
                  <a:gd name="connsiteX8" fmla="*/ 80894 w 164455"/>
                  <a:gd name="connsiteY8" fmla="*/ 637980 h 1344950"/>
                  <a:gd name="connsiteX9" fmla="*/ 89449 w 164455"/>
                  <a:gd name="connsiteY9" fmla="*/ 522160 h 1344950"/>
                  <a:gd name="connsiteX10" fmla="*/ 99340 w 164455"/>
                  <a:gd name="connsiteY10" fmla="*/ 224117 h 1344950"/>
                  <a:gd name="connsiteX11" fmla="*/ 67209 w 164455"/>
                  <a:gd name="connsiteY11" fmla="*/ 100873 h 1344950"/>
                  <a:gd name="connsiteX12" fmla="*/ 0 w 164455"/>
                  <a:gd name="connsiteY12" fmla="*/ 22033 h 1344950"/>
                  <a:gd name="connsiteX13" fmla="*/ 17522 w 164455"/>
                  <a:gd name="connsiteY13" fmla="*/ 0 h 1344950"/>
                  <a:gd name="connsiteX14" fmla="*/ 91884 w 164455"/>
                  <a:gd name="connsiteY14" fmla="*/ 87362 h 1344950"/>
                  <a:gd name="connsiteX15" fmla="*/ 127439 w 164455"/>
                  <a:gd name="connsiteY15" fmla="*/ 222628 h 1344950"/>
                  <a:gd name="connsiteX16" fmla="*/ 117482 w 164455"/>
                  <a:gd name="connsiteY16" fmla="*/ 524389 h 1344950"/>
                  <a:gd name="connsiteX17" fmla="*/ 108971 w 164455"/>
                  <a:gd name="connsiteY17" fmla="*/ 639741 h 1344950"/>
                  <a:gd name="connsiteX18" fmla="*/ 102841 w 164455"/>
                  <a:gd name="connsiteY18" fmla="*/ 844846 h 1344950"/>
                  <a:gd name="connsiteX19" fmla="*/ 121178 w 164455"/>
                  <a:gd name="connsiteY19" fmla="*/ 1101768 h 1344950"/>
                  <a:gd name="connsiteX20" fmla="*/ 161647 w 164455"/>
                  <a:gd name="connsiteY20" fmla="*/ 1323472 h 1344950"/>
                  <a:gd name="connsiteX21" fmla="*/ 162245 w 164455"/>
                  <a:gd name="connsiteY21" fmla="*/ 1344951 h 1344950"/>
                  <a:gd name="connsiteX22" fmla="*/ 162245 w 164455"/>
                  <a:gd name="connsiteY22" fmla="*/ 1344951 h 134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455" h="1344950">
                    <a:moveTo>
                      <a:pt x="162245" y="1344951"/>
                    </a:moveTo>
                    <a:lnTo>
                      <a:pt x="150331" y="1337483"/>
                    </a:lnTo>
                    <a:lnTo>
                      <a:pt x="147440" y="1323722"/>
                    </a:lnTo>
                    <a:lnTo>
                      <a:pt x="150331" y="1337483"/>
                    </a:lnTo>
                    <a:lnTo>
                      <a:pt x="136428" y="1339070"/>
                    </a:lnTo>
                    <a:cubicBezTo>
                      <a:pt x="136200" y="1337787"/>
                      <a:pt x="135451" y="1334820"/>
                      <a:pt x="134309" y="1330179"/>
                    </a:cubicBezTo>
                    <a:cubicBezTo>
                      <a:pt x="128092" y="1304732"/>
                      <a:pt x="109124" y="1227316"/>
                      <a:pt x="93297" y="1105399"/>
                    </a:cubicBezTo>
                    <a:cubicBezTo>
                      <a:pt x="82252" y="1020287"/>
                      <a:pt x="76003" y="932784"/>
                      <a:pt x="74709" y="845292"/>
                    </a:cubicBezTo>
                    <a:cubicBezTo>
                      <a:pt x="73415" y="757658"/>
                      <a:pt x="77568" y="691308"/>
                      <a:pt x="80894" y="637980"/>
                    </a:cubicBezTo>
                    <a:cubicBezTo>
                      <a:pt x="83405" y="597761"/>
                      <a:pt x="86459" y="559466"/>
                      <a:pt x="89449" y="522160"/>
                    </a:cubicBezTo>
                    <a:cubicBezTo>
                      <a:pt x="97416" y="422493"/>
                      <a:pt x="104927" y="328349"/>
                      <a:pt x="99340" y="224117"/>
                    </a:cubicBezTo>
                    <a:cubicBezTo>
                      <a:pt x="98101" y="200844"/>
                      <a:pt x="95504" y="152408"/>
                      <a:pt x="67209" y="100873"/>
                    </a:cubicBezTo>
                    <a:cubicBezTo>
                      <a:pt x="50795" y="70981"/>
                      <a:pt x="28185" y="44447"/>
                      <a:pt x="0" y="22033"/>
                    </a:cubicBezTo>
                    <a:lnTo>
                      <a:pt x="17522" y="0"/>
                    </a:lnTo>
                    <a:cubicBezTo>
                      <a:pt x="48643" y="24773"/>
                      <a:pt x="73655" y="54176"/>
                      <a:pt x="91884" y="87362"/>
                    </a:cubicBezTo>
                    <a:cubicBezTo>
                      <a:pt x="123254" y="144494"/>
                      <a:pt x="126081" y="197279"/>
                      <a:pt x="127439" y="222628"/>
                    </a:cubicBezTo>
                    <a:cubicBezTo>
                      <a:pt x="133124" y="328697"/>
                      <a:pt x="125537" y="423754"/>
                      <a:pt x="117482" y="524389"/>
                    </a:cubicBezTo>
                    <a:cubicBezTo>
                      <a:pt x="114515" y="561553"/>
                      <a:pt x="111471" y="599685"/>
                      <a:pt x="108971" y="639741"/>
                    </a:cubicBezTo>
                    <a:cubicBezTo>
                      <a:pt x="105667" y="692569"/>
                      <a:pt x="101569" y="758343"/>
                      <a:pt x="102841" y="844846"/>
                    </a:cubicBezTo>
                    <a:cubicBezTo>
                      <a:pt x="104101" y="931305"/>
                      <a:pt x="110287" y="1017732"/>
                      <a:pt x="121178" y="1101768"/>
                    </a:cubicBezTo>
                    <a:cubicBezTo>
                      <a:pt x="136809" y="1222153"/>
                      <a:pt x="155505" y="1298417"/>
                      <a:pt x="161647" y="1323472"/>
                    </a:cubicBezTo>
                    <a:cubicBezTo>
                      <a:pt x="164919" y="1336853"/>
                      <a:pt x="165604" y="1339657"/>
                      <a:pt x="162245" y="1344951"/>
                    </a:cubicBezTo>
                    <a:lnTo>
                      <a:pt x="162245" y="1344951"/>
                    </a:lnTo>
                    <a:close/>
                  </a:path>
                </a:pathLst>
              </a:custGeom>
              <a:grp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5" name="任意多边形: 形状 94">
                <a:extLst>
                  <a:ext uri="{FF2B5EF4-FFF2-40B4-BE49-F238E27FC236}">
                    <a16:creationId xmlns:a16="http://schemas.microsoft.com/office/drawing/2014/main" id="{E2239032-0765-7B8C-BB3D-F10CA55EC7B8}"/>
                  </a:ext>
                </a:extLst>
              </p:cNvPr>
              <p:cNvSpPr/>
              <p:nvPr/>
            </p:nvSpPr>
            <p:spPr>
              <a:xfrm>
                <a:off x="9742377" y="3068568"/>
                <a:ext cx="236843" cy="244926"/>
              </a:xfrm>
              <a:custGeom>
                <a:avLst/>
                <a:gdLst>
                  <a:gd name="connsiteX0" fmla="*/ 107767 w 236843"/>
                  <a:gd name="connsiteY0" fmla="*/ 244926 h 244926"/>
                  <a:gd name="connsiteX1" fmla="*/ 104266 w 236843"/>
                  <a:gd name="connsiteY1" fmla="*/ 244807 h 244926"/>
                  <a:gd name="connsiteX2" fmla="*/ 38319 w 236843"/>
                  <a:gd name="connsiteY2" fmla="*/ 202197 h 244926"/>
                  <a:gd name="connsiteX3" fmla="*/ 14807 w 236843"/>
                  <a:gd name="connsiteY3" fmla="*/ 146162 h 244926"/>
                  <a:gd name="connsiteX4" fmla="*/ 1850 w 236843"/>
                  <a:gd name="connsiteY4" fmla="*/ 88051 h 244926"/>
                  <a:gd name="connsiteX5" fmla="*/ 3394 w 236843"/>
                  <a:gd name="connsiteY5" fmla="*/ 51767 h 244926"/>
                  <a:gd name="connsiteX6" fmla="*/ 23210 w 236843"/>
                  <a:gd name="connsiteY6" fmla="*/ 33658 h 244926"/>
                  <a:gd name="connsiteX7" fmla="*/ 24308 w 236843"/>
                  <a:gd name="connsiteY7" fmla="*/ 25364 h 244926"/>
                  <a:gd name="connsiteX8" fmla="*/ 48754 w 236843"/>
                  <a:gd name="connsiteY8" fmla="*/ 15907 h 244926"/>
                  <a:gd name="connsiteX9" fmla="*/ 61287 w 236843"/>
                  <a:gd name="connsiteY9" fmla="*/ 16679 h 244926"/>
                  <a:gd name="connsiteX10" fmla="*/ 78668 w 236843"/>
                  <a:gd name="connsiteY10" fmla="*/ 10831 h 244926"/>
                  <a:gd name="connsiteX11" fmla="*/ 102191 w 236843"/>
                  <a:gd name="connsiteY11" fmla="*/ 1570 h 244926"/>
                  <a:gd name="connsiteX12" fmla="*/ 146453 w 236843"/>
                  <a:gd name="connsiteY12" fmla="*/ 5091 h 244926"/>
                  <a:gd name="connsiteX13" fmla="*/ 209238 w 236843"/>
                  <a:gd name="connsiteY13" fmla="*/ 66268 h 244926"/>
                  <a:gd name="connsiteX14" fmla="*/ 232424 w 236843"/>
                  <a:gd name="connsiteY14" fmla="*/ 119183 h 244926"/>
                  <a:gd name="connsiteX15" fmla="*/ 235586 w 236843"/>
                  <a:gd name="connsiteY15" fmla="*/ 154293 h 244926"/>
                  <a:gd name="connsiteX16" fmla="*/ 203194 w 236843"/>
                  <a:gd name="connsiteY16" fmla="*/ 192392 h 244926"/>
                  <a:gd name="connsiteX17" fmla="*/ 161301 w 236843"/>
                  <a:gd name="connsiteY17" fmla="*/ 224480 h 244926"/>
                  <a:gd name="connsiteX18" fmla="*/ 107767 w 236843"/>
                  <a:gd name="connsiteY18" fmla="*/ 244915 h 244926"/>
                  <a:gd name="connsiteX19" fmla="*/ 107767 w 236843"/>
                  <a:gd name="connsiteY19" fmla="*/ 244926 h 2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6843" h="244926">
                    <a:moveTo>
                      <a:pt x="107767" y="244926"/>
                    </a:moveTo>
                    <a:cubicBezTo>
                      <a:pt x="106614" y="244926"/>
                      <a:pt x="105451" y="244894"/>
                      <a:pt x="104266" y="244807"/>
                    </a:cubicBezTo>
                    <a:cubicBezTo>
                      <a:pt x="80309" y="243524"/>
                      <a:pt x="58135" y="229176"/>
                      <a:pt x="38319" y="202197"/>
                    </a:cubicBezTo>
                    <a:cubicBezTo>
                      <a:pt x="29036" y="189511"/>
                      <a:pt x="24286" y="175032"/>
                      <a:pt x="14807" y="146162"/>
                    </a:cubicBezTo>
                    <a:cubicBezTo>
                      <a:pt x="13339" y="141705"/>
                      <a:pt x="6198" y="119128"/>
                      <a:pt x="1850" y="88051"/>
                    </a:cubicBezTo>
                    <a:cubicBezTo>
                      <a:pt x="-987" y="67757"/>
                      <a:pt x="-628" y="59267"/>
                      <a:pt x="3394" y="51767"/>
                    </a:cubicBezTo>
                    <a:cubicBezTo>
                      <a:pt x="7861" y="43408"/>
                      <a:pt x="15079" y="37593"/>
                      <a:pt x="23210" y="33658"/>
                    </a:cubicBezTo>
                    <a:cubicBezTo>
                      <a:pt x="22851" y="30962"/>
                      <a:pt x="23144" y="28190"/>
                      <a:pt x="24308" y="25364"/>
                    </a:cubicBezTo>
                    <a:cubicBezTo>
                      <a:pt x="29101" y="13635"/>
                      <a:pt x="41851" y="15168"/>
                      <a:pt x="48754" y="15907"/>
                    </a:cubicBezTo>
                    <a:cubicBezTo>
                      <a:pt x="52232" y="16353"/>
                      <a:pt x="56591" y="16929"/>
                      <a:pt x="61287" y="16679"/>
                    </a:cubicBezTo>
                    <a:cubicBezTo>
                      <a:pt x="68678" y="16320"/>
                      <a:pt x="72646" y="14125"/>
                      <a:pt x="78668" y="10831"/>
                    </a:cubicBezTo>
                    <a:cubicBezTo>
                      <a:pt x="84418" y="7668"/>
                      <a:pt x="91581" y="3744"/>
                      <a:pt x="102191" y="1570"/>
                    </a:cubicBezTo>
                    <a:cubicBezTo>
                      <a:pt x="123126" y="-2800"/>
                      <a:pt x="140670" y="3135"/>
                      <a:pt x="146453" y="5091"/>
                    </a:cubicBezTo>
                    <a:cubicBezTo>
                      <a:pt x="176878" y="15222"/>
                      <a:pt x="191878" y="38875"/>
                      <a:pt x="209238" y="66268"/>
                    </a:cubicBezTo>
                    <a:cubicBezTo>
                      <a:pt x="212705" y="71768"/>
                      <a:pt x="224586" y="91758"/>
                      <a:pt x="232424" y="119183"/>
                    </a:cubicBezTo>
                    <a:cubicBezTo>
                      <a:pt x="238087" y="138955"/>
                      <a:pt x="237293" y="147749"/>
                      <a:pt x="235586" y="154293"/>
                    </a:cubicBezTo>
                    <a:cubicBezTo>
                      <a:pt x="232130" y="167728"/>
                      <a:pt x="223955" y="175413"/>
                      <a:pt x="203194" y="192392"/>
                    </a:cubicBezTo>
                    <a:cubicBezTo>
                      <a:pt x="181519" y="210164"/>
                      <a:pt x="170639" y="219067"/>
                      <a:pt x="161301" y="224480"/>
                    </a:cubicBezTo>
                    <a:cubicBezTo>
                      <a:pt x="139561" y="237035"/>
                      <a:pt x="125909" y="244915"/>
                      <a:pt x="107767" y="244915"/>
                    </a:cubicBezTo>
                    <a:lnTo>
                      <a:pt x="107767" y="244926"/>
                    </a:lnTo>
                    <a:close/>
                  </a:path>
                </a:pathLst>
              </a:custGeom>
              <a:grp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3" name="组合 2">
              <a:extLst>
                <a:ext uri="{FF2B5EF4-FFF2-40B4-BE49-F238E27FC236}">
                  <a16:creationId xmlns:a16="http://schemas.microsoft.com/office/drawing/2014/main" id="{7C6E66C6-1E16-EFE8-9705-D6BB305BE30D}"/>
                </a:ext>
              </a:extLst>
            </p:cNvPr>
            <p:cNvGrpSpPr/>
            <p:nvPr/>
          </p:nvGrpSpPr>
          <p:grpSpPr>
            <a:xfrm>
              <a:off x="6431111" y="2111682"/>
              <a:ext cx="2529623" cy="1991408"/>
              <a:chOff x="6431111" y="2111682"/>
              <a:chExt cx="2529623" cy="1991408"/>
            </a:xfrm>
          </p:grpSpPr>
          <p:sp>
            <p:nvSpPr>
              <p:cNvPr id="97" name="任意多边形: 形状 96">
                <a:extLst>
                  <a:ext uri="{FF2B5EF4-FFF2-40B4-BE49-F238E27FC236}">
                    <a16:creationId xmlns:a16="http://schemas.microsoft.com/office/drawing/2014/main" id="{0C4FEB9D-7542-7C3A-0E35-F64FDC3D88A3}"/>
                  </a:ext>
                </a:extLst>
              </p:cNvPr>
              <p:cNvSpPr/>
              <p:nvPr/>
            </p:nvSpPr>
            <p:spPr>
              <a:xfrm>
                <a:off x="6431111" y="2111682"/>
                <a:ext cx="2529623" cy="1991408"/>
              </a:xfrm>
              <a:custGeom>
                <a:avLst/>
                <a:gdLst>
                  <a:gd name="connsiteX0" fmla="*/ 2368477 w 2529623"/>
                  <a:gd name="connsiteY0" fmla="*/ 1991409 h 1991408"/>
                  <a:gd name="connsiteX1" fmla="*/ 161158 w 2529623"/>
                  <a:gd name="connsiteY1" fmla="*/ 1991409 h 1991408"/>
                  <a:gd name="connsiteX2" fmla="*/ 0 w 2529623"/>
                  <a:gd name="connsiteY2" fmla="*/ 1830251 h 1991408"/>
                  <a:gd name="connsiteX3" fmla="*/ 0 w 2529623"/>
                  <a:gd name="connsiteY3" fmla="*/ 161147 h 1991408"/>
                  <a:gd name="connsiteX4" fmla="*/ 161158 w 2529623"/>
                  <a:gd name="connsiteY4" fmla="*/ 0 h 1991408"/>
                  <a:gd name="connsiteX5" fmla="*/ 2368477 w 2529623"/>
                  <a:gd name="connsiteY5" fmla="*/ 0 h 1991408"/>
                  <a:gd name="connsiteX6" fmla="*/ 2529624 w 2529623"/>
                  <a:gd name="connsiteY6" fmla="*/ 161147 h 1991408"/>
                  <a:gd name="connsiteX7" fmla="*/ 2529624 w 2529623"/>
                  <a:gd name="connsiteY7" fmla="*/ 1830251 h 1991408"/>
                  <a:gd name="connsiteX8" fmla="*/ 2368477 w 2529623"/>
                  <a:gd name="connsiteY8" fmla="*/ 1991409 h 19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623" h="1991408">
                    <a:moveTo>
                      <a:pt x="2368477" y="1991409"/>
                    </a:moveTo>
                    <a:lnTo>
                      <a:pt x="161158" y="1991409"/>
                    </a:lnTo>
                    <a:cubicBezTo>
                      <a:pt x="72296" y="1991409"/>
                      <a:pt x="0" y="1919113"/>
                      <a:pt x="0" y="1830251"/>
                    </a:cubicBezTo>
                    <a:lnTo>
                      <a:pt x="0" y="161147"/>
                    </a:lnTo>
                    <a:cubicBezTo>
                      <a:pt x="0" y="72296"/>
                      <a:pt x="72296" y="0"/>
                      <a:pt x="161158" y="0"/>
                    </a:cubicBezTo>
                    <a:lnTo>
                      <a:pt x="2368477" y="0"/>
                    </a:lnTo>
                    <a:cubicBezTo>
                      <a:pt x="2457339" y="0"/>
                      <a:pt x="2529624" y="72296"/>
                      <a:pt x="2529624" y="161147"/>
                    </a:cubicBezTo>
                    <a:lnTo>
                      <a:pt x="2529624" y="1830251"/>
                    </a:lnTo>
                    <a:cubicBezTo>
                      <a:pt x="2529624" y="1919113"/>
                      <a:pt x="2457339" y="1991409"/>
                      <a:pt x="2368477" y="1991409"/>
                    </a:cubicBezTo>
                    <a:close/>
                  </a:path>
                </a:pathLst>
              </a:custGeom>
              <a:solidFill>
                <a:schemeClr val="bg1"/>
              </a:solidFill>
              <a:ln w="10866" cap="flat">
                <a:solidFill>
                  <a:schemeClr val="accent2"/>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8" name="任意多边形: 形状 97">
                <a:extLst>
                  <a:ext uri="{FF2B5EF4-FFF2-40B4-BE49-F238E27FC236}">
                    <a16:creationId xmlns:a16="http://schemas.microsoft.com/office/drawing/2014/main" id="{667F8F4C-8DE7-2F86-452E-34687FC2F347}"/>
                  </a:ext>
                </a:extLst>
              </p:cNvPr>
              <p:cNvSpPr/>
              <p:nvPr/>
            </p:nvSpPr>
            <p:spPr>
              <a:xfrm>
                <a:off x="6431111" y="2111682"/>
                <a:ext cx="2529623" cy="1991408"/>
              </a:xfrm>
              <a:custGeom>
                <a:avLst/>
                <a:gdLst>
                  <a:gd name="connsiteX0" fmla="*/ 2368477 w 2529623"/>
                  <a:gd name="connsiteY0" fmla="*/ 1991409 h 1991408"/>
                  <a:gd name="connsiteX1" fmla="*/ 161158 w 2529623"/>
                  <a:gd name="connsiteY1" fmla="*/ 1991409 h 1991408"/>
                  <a:gd name="connsiteX2" fmla="*/ 0 w 2529623"/>
                  <a:gd name="connsiteY2" fmla="*/ 1830251 h 1991408"/>
                  <a:gd name="connsiteX3" fmla="*/ 0 w 2529623"/>
                  <a:gd name="connsiteY3" fmla="*/ 161147 h 1991408"/>
                  <a:gd name="connsiteX4" fmla="*/ 161158 w 2529623"/>
                  <a:gd name="connsiteY4" fmla="*/ 0 h 1991408"/>
                  <a:gd name="connsiteX5" fmla="*/ 2368477 w 2529623"/>
                  <a:gd name="connsiteY5" fmla="*/ 0 h 1991408"/>
                  <a:gd name="connsiteX6" fmla="*/ 2529624 w 2529623"/>
                  <a:gd name="connsiteY6" fmla="*/ 161147 h 1991408"/>
                  <a:gd name="connsiteX7" fmla="*/ 2529624 w 2529623"/>
                  <a:gd name="connsiteY7" fmla="*/ 1830251 h 1991408"/>
                  <a:gd name="connsiteX8" fmla="*/ 2368477 w 2529623"/>
                  <a:gd name="connsiteY8" fmla="*/ 1991409 h 1991408"/>
                  <a:gd name="connsiteX9" fmla="*/ 161158 w 2529623"/>
                  <a:gd name="connsiteY9" fmla="*/ 26911 h 1991408"/>
                  <a:gd name="connsiteX10" fmla="*/ 26914 w 2529623"/>
                  <a:gd name="connsiteY10" fmla="*/ 161147 h 1991408"/>
                  <a:gd name="connsiteX11" fmla="*/ 26914 w 2529623"/>
                  <a:gd name="connsiteY11" fmla="*/ 1830251 h 1991408"/>
                  <a:gd name="connsiteX12" fmla="*/ 161158 w 2529623"/>
                  <a:gd name="connsiteY12" fmla="*/ 1964495 h 1991408"/>
                  <a:gd name="connsiteX13" fmla="*/ 2368477 w 2529623"/>
                  <a:gd name="connsiteY13" fmla="*/ 1964495 h 1991408"/>
                  <a:gd name="connsiteX14" fmla="*/ 2502710 w 2529623"/>
                  <a:gd name="connsiteY14" fmla="*/ 1830251 h 1991408"/>
                  <a:gd name="connsiteX15" fmla="*/ 2502710 w 2529623"/>
                  <a:gd name="connsiteY15" fmla="*/ 161147 h 1991408"/>
                  <a:gd name="connsiteX16" fmla="*/ 2368477 w 2529623"/>
                  <a:gd name="connsiteY16" fmla="*/ 26911 h 1991408"/>
                  <a:gd name="connsiteX17" fmla="*/ 161158 w 2529623"/>
                  <a:gd name="connsiteY17" fmla="*/ 26911 h 19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9623" h="1991408">
                    <a:moveTo>
                      <a:pt x="2368477" y="1991409"/>
                    </a:moveTo>
                    <a:lnTo>
                      <a:pt x="161158" y="1991409"/>
                    </a:lnTo>
                    <a:cubicBezTo>
                      <a:pt x="72296" y="1991409"/>
                      <a:pt x="0" y="1919113"/>
                      <a:pt x="0" y="1830251"/>
                    </a:cubicBezTo>
                    <a:lnTo>
                      <a:pt x="0" y="161147"/>
                    </a:lnTo>
                    <a:cubicBezTo>
                      <a:pt x="0" y="72296"/>
                      <a:pt x="72296" y="0"/>
                      <a:pt x="161158" y="0"/>
                    </a:cubicBezTo>
                    <a:lnTo>
                      <a:pt x="2368477" y="0"/>
                    </a:lnTo>
                    <a:cubicBezTo>
                      <a:pt x="2457339" y="0"/>
                      <a:pt x="2529624" y="72296"/>
                      <a:pt x="2529624" y="161147"/>
                    </a:cubicBezTo>
                    <a:lnTo>
                      <a:pt x="2529624" y="1830251"/>
                    </a:lnTo>
                    <a:cubicBezTo>
                      <a:pt x="2529624" y="1919113"/>
                      <a:pt x="2457339" y="1991409"/>
                      <a:pt x="2368477" y="1991409"/>
                    </a:cubicBezTo>
                    <a:close/>
                    <a:moveTo>
                      <a:pt x="161158" y="26911"/>
                    </a:moveTo>
                    <a:cubicBezTo>
                      <a:pt x="87133" y="26911"/>
                      <a:pt x="26914" y="87131"/>
                      <a:pt x="26914" y="161147"/>
                    </a:cubicBezTo>
                    <a:lnTo>
                      <a:pt x="26914" y="1830251"/>
                    </a:lnTo>
                    <a:cubicBezTo>
                      <a:pt x="26914" y="1904276"/>
                      <a:pt x="87133" y="1964495"/>
                      <a:pt x="161158" y="1964495"/>
                    </a:cubicBezTo>
                    <a:lnTo>
                      <a:pt x="2368477" y="1964495"/>
                    </a:lnTo>
                    <a:cubicBezTo>
                      <a:pt x="2442490" y="1964495"/>
                      <a:pt x="2502710" y="1904276"/>
                      <a:pt x="2502710" y="1830251"/>
                    </a:cubicBezTo>
                    <a:lnTo>
                      <a:pt x="2502710" y="161147"/>
                    </a:lnTo>
                    <a:cubicBezTo>
                      <a:pt x="2502710" y="87131"/>
                      <a:pt x="2442490" y="26911"/>
                      <a:pt x="2368477" y="26911"/>
                    </a:cubicBezTo>
                    <a:lnTo>
                      <a:pt x="161158" y="26911"/>
                    </a:lnTo>
                    <a:close/>
                  </a:path>
                </a:pathLst>
              </a:custGeom>
              <a:solidFill>
                <a:schemeClr val="accent5"/>
              </a:solidFill>
              <a:ln w="10866" cap="flat">
                <a:solidFill>
                  <a:schemeClr val="accent5"/>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9" name="任意多边形: 形状 98">
                <a:extLst>
                  <a:ext uri="{FF2B5EF4-FFF2-40B4-BE49-F238E27FC236}">
                    <a16:creationId xmlns:a16="http://schemas.microsoft.com/office/drawing/2014/main" id="{3D1D472D-9C04-5D29-7A9C-0F15C2748711}"/>
                  </a:ext>
                </a:extLst>
              </p:cNvPr>
              <p:cNvSpPr/>
              <p:nvPr/>
            </p:nvSpPr>
            <p:spPr>
              <a:xfrm>
                <a:off x="8516713" y="2232778"/>
                <a:ext cx="80732" cy="80732"/>
              </a:xfrm>
              <a:custGeom>
                <a:avLst/>
                <a:gdLst>
                  <a:gd name="connsiteX0" fmla="*/ 80733 w 80732"/>
                  <a:gd name="connsiteY0" fmla="*/ 40366 h 80732"/>
                  <a:gd name="connsiteX1" fmla="*/ 40366 w 80732"/>
                  <a:gd name="connsiteY1" fmla="*/ 80733 h 80732"/>
                  <a:gd name="connsiteX2" fmla="*/ 0 w 80732"/>
                  <a:gd name="connsiteY2" fmla="*/ 40366 h 80732"/>
                  <a:gd name="connsiteX3" fmla="*/ 40366 w 80732"/>
                  <a:gd name="connsiteY3" fmla="*/ 0 h 80732"/>
                  <a:gd name="connsiteX4" fmla="*/ 80733 w 80732"/>
                  <a:gd name="connsiteY4" fmla="*/ 40366 h 8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2" h="80732">
                    <a:moveTo>
                      <a:pt x="80733" y="40366"/>
                    </a:moveTo>
                    <a:cubicBezTo>
                      <a:pt x="80733" y="62660"/>
                      <a:pt x="62660" y="80733"/>
                      <a:pt x="40366" y="80733"/>
                    </a:cubicBezTo>
                    <a:cubicBezTo>
                      <a:pt x="18073" y="80733"/>
                      <a:pt x="0" y="62660"/>
                      <a:pt x="0" y="40366"/>
                    </a:cubicBezTo>
                    <a:cubicBezTo>
                      <a:pt x="0" y="18073"/>
                      <a:pt x="18073" y="0"/>
                      <a:pt x="40366" y="0"/>
                    </a:cubicBezTo>
                    <a:cubicBezTo>
                      <a:pt x="62660" y="0"/>
                      <a:pt x="80733" y="18073"/>
                      <a:pt x="80733" y="40366"/>
                    </a:cubicBezTo>
                    <a:close/>
                  </a:path>
                </a:pathLst>
              </a:custGeom>
              <a:solidFill>
                <a:schemeClr val="accent5"/>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0" name="任意多边形: 形状 99">
                <a:extLst>
                  <a:ext uri="{FF2B5EF4-FFF2-40B4-BE49-F238E27FC236}">
                    <a16:creationId xmlns:a16="http://schemas.microsoft.com/office/drawing/2014/main" id="{EEC064BB-8632-A788-62E6-9FCF3E5A0A9E}"/>
                  </a:ext>
                </a:extLst>
              </p:cNvPr>
              <p:cNvSpPr/>
              <p:nvPr/>
            </p:nvSpPr>
            <p:spPr>
              <a:xfrm>
                <a:off x="8624347" y="2232778"/>
                <a:ext cx="80732" cy="80732"/>
              </a:xfrm>
              <a:custGeom>
                <a:avLst/>
                <a:gdLst>
                  <a:gd name="connsiteX0" fmla="*/ 80733 w 80732"/>
                  <a:gd name="connsiteY0" fmla="*/ 40366 h 80732"/>
                  <a:gd name="connsiteX1" fmla="*/ 40366 w 80732"/>
                  <a:gd name="connsiteY1" fmla="*/ 80733 h 80732"/>
                  <a:gd name="connsiteX2" fmla="*/ 0 w 80732"/>
                  <a:gd name="connsiteY2" fmla="*/ 40366 h 80732"/>
                  <a:gd name="connsiteX3" fmla="*/ 40366 w 80732"/>
                  <a:gd name="connsiteY3" fmla="*/ 0 h 80732"/>
                  <a:gd name="connsiteX4" fmla="*/ 80733 w 80732"/>
                  <a:gd name="connsiteY4" fmla="*/ 40366 h 8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2" h="80732">
                    <a:moveTo>
                      <a:pt x="80733" y="40366"/>
                    </a:moveTo>
                    <a:cubicBezTo>
                      <a:pt x="80733" y="62660"/>
                      <a:pt x="62660" y="80733"/>
                      <a:pt x="40366" y="80733"/>
                    </a:cubicBezTo>
                    <a:cubicBezTo>
                      <a:pt x="18073" y="80733"/>
                      <a:pt x="0" y="62660"/>
                      <a:pt x="0" y="40366"/>
                    </a:cubicBezTo>
                    <a:cubicBezTo>
                      <a:pt x="0" y="18073"/>
                      <a:pt x="18073" y="0"/>
                      <a:pt x="40366" y="0"/>
                    </a:cubicBezTo>
                    <a:cubicBezTo>
                      <a:pt x="62660" y="0"/>
                      <a:pt x="80733" y="18073"/>
                      <a:pt x="80733" y="40366"/>
                    </a:cubicBezTo>
                    <a:close/>
                  </a:path>
                </a:pathLst>
              </a:custGeom>
              <a:solidFill>
                <a:schemeClr val="accent5"/>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1" name="任意多边形: 形状 100">
                <a:extLst>
                  <a:ext uri="{FF2B5EF4-FFF2-40B4-BE49-F238E27FC236}">
                    <a16:creationId xmlns:a16="http://schemas.microsoft.com/office/drawing/2014/main" id="{AE32D3C6-AE6C-A8B4-A735-70396FACFC26}"/>
                  </a:ext>
                </a:extLst>
              </p:cNvPr>
              <p:cNvSpPr/>
              <p:nvPr/>
            </p:nvSpPr>
            <p:spPr>
              <a:xfrm>
                <a:off x="8731992" y="2232778"/>
                <a:ext cx="80732" cy="80732"/>
              </a:xfrm>
              <a:custGeom>
                <a:avLst/>
                <a:gdLst>
                  <a:gd name="connsiteX0" fmla="*/ 80733 w 80732"/>
                  <a:gd name="connsiteY0" fmla="*/ 40366 h 80732"/>
                  <a:gd name="connsiteX1" fmla="*/ 40366 w 80732"/>
                  <a:gd name="connsiteY1" fmla="*/ 80733 h 80732"/>
                  <a:gd name="connsiteX2" fmla="*/ 0 w 80732"/>
                  <a:gd name="connsiteY2" fmla="*/ 40366 h 80732"/>
                  <a:gd name="connsiteX3" fmla="*/ 40366 w 80732"/>
                  <a:gd name="connsiteY3" fmla="*/ 0 h 80732"/>
                  <a:gd name="connsiteX4" fmla="*/ 80733 w 80732"/>
                  <a:gd name="connsiteY4" fmla="*/ 40366 h 8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32" h="80732">
                    <a:moveTo>
                      <a:pt x="80733" y="40366"/>
                    </a:moveTo>
                    <a:cubicBezTo>
                      <a:pt x="80733" y="62660"/>
                      <a:pt x="62660" y="80733"/>
                      <a:pt x="40366" y="80733"/>
                    </a:cubicBezTo>
                    <a:cubicBezTo>
                      <a:pt x="18073" y="80733"/>
                      <a:pt x="0" y="62660"/>
                      <a:pt x="0" y="40366"/>
                    </a:cubicBezTo>
                    <a:cubicBezTo>
                      <a:pt x="0" y="18073"/>
                      <a:pt x="18073" y="0"/>
                      <a:pt x="40366" y="0"/>
                    </a:cubicBezTo>
                    <a:cubicBezTo>
                      <a:pt x="62660" y="0"/>
                      <a:pt x="80733" y="18073"/>
                      <a:pt x="80733" y="40366"/>
                    </a:cubicBezTo>
                    <a:close/>
                  </a:path>
                </a:pathLst>
              </a:custGeom>
              <a:solidFill>
                <a:schemeClr val="accent5"/>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2" name="任意多边形: 形状 101">
                <a:extLst>
                  <a:ext uri="{FF2B5EF4-FFF2-40B4-BE49-F238E27FC236}">
                    <a16:creationId xmlns:a16="http://schemas.microsoft.com/office/drawing/2014/main" id="{48E91CE1-A9BA-4CC9-3B59-3DE0BC54AAE5}"/>
                  </a:ext>
                </a:extLst>
              </p:cNvPr>
              <p:cNvSpPr/>
              <p:nvPr/>
            </p:nvSpPr>
            <p:spPr>
              <a:xfrm>
                <a:off x="6639673" y="2925733"/>
                <a:ext cx="2125957" cy="40371"/>
              </a:xfrm>
              <a:custGeom>
                <a:avLst/>
                <a:gdLst>
                  <a:gd name="connsiteX0" fmla="*/ 20185 w 2125957"/>
                  <a:gd name="connsiteY0" fmla="*/ 0 h 40371"/>
                  <a:gd name="connsiteX1" fmla="*/ 0 w 2125957"/>
                  <a:gd name="connsiteY1" fmla="*/ 20185 h 40371"/>
                  <a:gd name="connsiteX2" fmla="*/ 5902 w 2125957"/>
                  <a:gd name="connsiteY2" fmla="*/ 34338 h 40371"/>
                  <a:gd name="connsiteX3" fmla="*/ 20185 w 2125957"/>
                  <a:gd name="connsiteY3" fmla="*/ 40371 h 40371"/>
                  <a:gd name="connsiteX4" fmla="*/ 2105783 w 2125957"/>
                  <a:gd name="connsiteY4" fmla="*/ 40371 h 40371"/>
                  <a:gd name="connsiteX5" fmla="*/ 2125957 w 2125957"/>
                  <a:gd name="connsiteY5" fmla="*/ 20185 h 40371"/>
                  <a:gd name="connsiteX6" fmla="*/ 2120066 w 2125957"/>
                  <a:gd name="connsiteY6" fmla="*/ 6033 h 40371"/>
                  <a:gd name="connsiteX7" fmla="*/ 2105783 w 2125957"/>
                  <a:gd name="connsiteY7" fmla="*/ 0 h 40371"/>
                  <a:gd name="connsiteX8" fmla="*/ 20185 w 2125957"/>
                  <a:gd name="connsiteY8" fmla="*/ 0 h 4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5957" h="40371">
                    <a:moveTo>
                      <a:pt x="20185" y="0"/>
                    </a:moveTo>
                    <a:cubicBezTo>
                      <a:pt x="9055" y="0"/>
                      <a:pt x="0" y="9055"/>
                      <a:pt x="0" y="20185"/>
                    </a:cubicBezTo>
                    <a:cubicBezTo>
                      <a:pt x="0" y="25610"/>
                      <a:pt x="2098" y="30631"/>
                      <a:pt x="5902" y="34338"/>
                    </a:cubicBezTo>
                    <a:cubicBezTo>
                      <a:pt x="9739" y="38262"/>
                      <a:pt x="14761" y="40371"/>
                      <a:pt x="20185" y="40371"/>
                    </a:cubicBezTo>
                    <a:lnTo>
                      <a:pt x="2105783" y="40371"/>
                    </a:lnTo>
                    <a:cubicBezTo>
                      <a:pt x="2116903" y="40371"/>
                      <a:pt x="2125957" y="31316"/>
                      <a:pt x="2125957" y="20185"/>
                    </a:cubicBezTo>
                    <a:cubicBezTo>
                      <a:pt x="2125957" y="14761"/>
                      <a:pt x="2123870" y="9739"/>
                      <a:pt x="2120066" y="6033"/>
                    </a:cubicBezTo>
                    <a:cubicBezTo>
                      <a:pt x="2116229" y="2109"/>
                      <a:pt x="2111196" y="0"/>
                      <a:pt x="2105783" y="0"/>
                    </a:cubicBezTo>
                    <a:lnTo>
                      <a:pt x="20185" y="0"/>
                    </a:ln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3" name="任意多边形: 形状 102">
                <a:extLst>
                  <a:ext uri="{FF2B5EF4-FFF2-40B4-BE49-F238E27FC236}">
                    <a16:creationId xmlns:a16="http://schemas.microsoft.com/office/drawing/2014/main" id="{17EC2E4E-143F-EA4B-6F3E-754772FDFFCD}"/>
                  </a:ext>
                </a:extLst>
              </p:cNvPr>
              <p:cNvSpPr/>
              <p:nvPr/>
            </p:nvSpPr>
            <p:spPr>
              <a:xfrm>
                <a:off x="6632944" y="2919005"/>
                <a:ext cx="1735758" cy="53828"/>
              </a:xfrm>
              <a:custGeom>
                <a:avLst/>
                <a:gdLst>
                  <a:gd name="connsiteX0" fmla="*/ 1735758 w 1735758"/>
                  <a:gd name="connsiteY0" fmla="*/ 0 h 53828"/>
                  <a:gd name="connsiteX1" fmla="*/ 1735758 w 1735758"/>
                  <a:gd name="connsiteY1" fmla="*/ 53828 h 53828"/>
                  <a:gd name="connsiteX2" fmla="*/ 26914 w 1735758"/>
                  <a:gd name="connsiteY2" fmla="*/ 53828 h 53828"/>
                  <a:gd name="connsiteX3" fmla="*/ 7946 w 1735758"/>
                  <a:gd name="connsiteY3" fmla="*/ 45882 h 53828"/>
                  <a:gd name="connsiteX4" fmla="*/ 0 w 1735758"/>
                  <a:gd name="connsiteY4" fmla="*/ 26914 h 53828"/>
                  <a:gd name="connsiteX5" fmla="*/ 26914 w 1735758"/>
                  <a:gd name="connsiteY5" fmla="*/ 0 h 53828"/>
                  <a:gd name="connsiteX6" fmla="*/ 1735758 w 1735758"/>
                  <a:gd name="connsiteY6" fmla="*/ 0 h 5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758" h="53828">
                    <a:moveTo>
                      <a:pt x="1735758" y="0"/>
                    </a:moveTo>
                    <a:lnTo>
                      <a:pt x="1735758" y="53828"/>
                    </a:lnTo>
                    <a:lnTo>
                      <a:pt x="26914" y="53828"/>
                    </a:lnTo>
                    <a:cubicBezTo>
                      <a:pt x="19512" y="53828"/>
                      <a:pt x="12783" y="50861"/>
                      <a:pt x="7946" y="45882"/>
                    </a:cubicBezTo>
                    <a:cubicBezTo>
                      <a:pt x="2957" y="41045"/>
                      <a:pt x="0" y="34316"/>
                      <a:pt x="0" y="26914"/>
                    </a:cubicBezTo>
                    <a:cubicBezTo>
                      <a:pt x="0" y="12109"/>
                      <a:pt x="12109" y="0"/>
                      <a:pt x="26914" y="0"/>
                    </a:cubicBezTo>
                    <a:lnTo>
                      <a:pt x="1735758" y="0"/>
                    </a:lnTo>
                    <a:close/>
                  </a:path>
                </a:pathLst>
              </a:custGeom>
              <a:solidFill>
                <a:schemeClr val="accent1"/>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4" name="任意多边形: 形状 103">
                <a:extLst>
                  <a:ext uri="{FF2B5EF4-FFF2-40B4-BE49-F238E27FC236}">
                    <a16:creationId xmlns:a16="http://schemas.microsoft.com/office/drawing/2014/main" id="{E25B7D2E-A4EE-91B2-9396-D4ECB3079DD3}"/>
                  </a:ext>
                </a:extLst>
              </p:cNvPr>
              <p:cNvSpPr/>
              <p:nvPr/>
            </p:nvSpPr>
            <p:spPr>
              <a:xfrm>
                <a:off x="8388877" y="2710454"/>
                <a:ext cx="376752" cy="107634"/>
              </a:xfrm>
              <a:custGeom>
                <a:avLst/>
                <a:gdLst>
                  <a:gd name="connsiteX0" fmla="*/ 322935 w 376752"/>
                  <a:gd name="connsiteY0" fmla="*/ 107634 h 107634"/>
                  <a:gd name="connsiteX1" fmla="*/ 53828 w 376752"/>
                  <a:gd name="connsiteY1" fmla="*/ 107634 h 107634"/>
                  <a:gd name="connsiteX2" fmla="*/ 0 w 376752"/>
                  <a:gd name="connsiteY2" fmla="*/ 53817 h 107634"/>
                  <a:gd name="connsiteX3" fmla="*/ 53828 w 376752"/>
                  <a:gd name="connsiteY3" fmla="*/ 0 h 107634"/>
                  <a:gd name="connsiteX4" fmla="*/ 322935 w 376752"/>
                  <a:gd name="connsiteY4" fmla="*/ 0 h 107634"/>
                  <a:gd name="connsiteX5" fmla="*/ 376753 w 376752"/>
                  <a:gd name="connsiteY5" fmla="*/ 53817 h 107634"/>
                  <a:gd name="connsiteX6" fmla="*/ 322935 w 376752"/>
                  <a:gd name="connsiteY6" fmla="*/ 107634 h 10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752" h="107634">
                    <a:moveTo>
                      <a:pt x="322935" y="107634"/>
                    </a:moveTo>
                    <a:lnTo>
                      <a:pt x="53828" y="107634"/>
                    </a:lnTo>
                    <a:cubicBezTo>
                      <a:pt x="24153" y="107634"/>
                      <a:pt x="0" y="83503"/>
                      <a:pt x="0" y="53817"/>
                    </a:cubicBezTo>
                    <a:cubicBezTo>
                      <a:pt x="0" y="24131"/>
                      <a:pt x="24153" y="0"/>
                      <a:pt x="53828" y="0"/>
                    </a:cubicBezTo>
                    <a:lnTo>
                      <a:pt x="322935" y="0"/>
                    </a:lnTo>
                    <a:cubicBezTo>
                      <a:pt x="352611" y="0"/>
                      <a:pt x="376753" y="24131"/>
                      <a:pt x="376753" y="53817"/>
                    </a:cubicBezTo>
                    <a:cubicBezTo>
                      <a:pt x="376753" y="83503"/>
                      <a:pt x="352611" y="107634"/>
                      <a:pt x="322935" y="107634"/>
                    </a:cubicBez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5" name="任意多边形: 形状 104">
                <a:extLst>
                  <a:ext uri="{FF2B5EF4-FFF2-40B4-BE49-F238E27FC236}">
                    <a16:creationId xmlns:a16="http://schemas.microsoft.com/office/drawing/2014/main" id="{98E376C4-B675-C2E6-A29B-99E4E951B223}"/>
                  </a:ext>
                </a:extLst>
              </p:cNvPr>
              <p:cNvSpPr/>
              <p:nvPr/>
            </p:nvSpPr>
            <p:spPr>
              <a:xfrm>
                <a:off x="6626216" y="2427889"/>
                <a:ext cx="376752" cy="107634"/>
              </a:xfrm>
              <a:custGeom>
                <a:avLst/>
                <a:gdLst>
                  <a:gd name="connsiteX0" fmla="*/ 322936 w 376752"/>
                  <a:gd name="connsiteY0" fmla="*/ 107634 h 107634"/>
                  <a:gd name="connsiteX1" fmla="*/ 53828 w 376752"/>
                  <a:gd name="connsiteY1" fmla="*/ 107634 h 107634"/>
                  <a:gd name="connsiteX2" fmla="*/ 0 w 376752"/>
                  <a:gd name="connsiteY2" fmla="*/ 53817 h 107634"/>
                  <a:gd name="connsiteX3" fmla="*/ 53828 w 376752"/>
                  <a:gd name="connsiteY3" fmla="*/ 0 h 107634"/>
                  <a:gd name="connsiteX4" fmla="*/ 322936 w 376752"/>
                  <a:gd name="connsiteY4" fmla="*/ 0 h 107634"/>
                  <a:gd name="connsiteX5" fmla="*/ 376753 w 376752"/>
                  <a:gd name="connsiteY5" fmla="*/ 53817 h 107634"/>
                  <a:gd name="connsiteX6" fmla="*/ 322936 w 376752"/>
                  <a:gd name="connsiteY6" fmla="*/ 107634 h 10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752" h="107634">
                    <a:moveTo>
                      <a:pt x="322936" y="107634"/>
                    </a:moveTo>
                    <a:lnTo>
                      <a:pt x="53828" y="107634"/>
                    </a:lnTo>
                    <a:cubicBezTo>
                      <a:pt x="24142" y="107634"/>
                      <a:pt x="0" y="83503"/>
                      <a:pt x="0" y="53817"/>
                    </a:cubicBezTo>
                    <a:cubicBezTo>
                      <a:pt x="0" y="24131"/>
                      <a:pt x="24142" y="0"/>
                      <a:pt x="53828" y="0"/>
                    </a:cubicBezTo>
                    <a:lnTo>
                      <a:pt x="322936" y="0"/>
                    </a:lnTo>
                    <a:cubicBezTo>
                      <a:pt x="352611" y="0"/>
                      <a:pt x="376753" y="24131"/>
                      <a:pt x="376753" y="53817"/>
                    </a:cubicBezTo>
                    <a:cubicBezTo>
                      <a:pt x="376753" y="83503"/>
                      <a:pt x="352611" y="107634"/>
                      <a:pt x="322936" y="107634"/>
                    </a:cubicBez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6" name="任意多边形: 形状 105">
                <a:extLst>
                  <a:ext uri="{FF2B5EF4-FFF2-40B4-BE49-F238E27FC236}">
                    <a16:creationId xmlns:a16="http://schemas.microsoft.com/office/drawing/2014/main" id="{120E8BED-AF11-5B37-C3CB-74653B552125}"/>
                  </a:ext>
                </a:extLst>
              </p:cNvPr>
              <p:cNvSpPr/>
              <p:nvPr/>
            </p:nvSpPr>
            <p:spPr>
              <a:xfrm>
                <a:off x="6639673" y="3531233"/>
                <a:ext cx="2125957" cy="40360"/>
              </a:xfrm>
              <a:custGeom>
                <a:avLst/>
                <a:gdLst>
                  <a:gd name="connsiteX0" fmla="*/ 20185 w 2125957"/>
                  <a:gd name="connsiteY0" fmla="*/ 0 h 40360"/>
                  <a:gd name="connsiteX1" fmla="*/ 0 w 2125957"/>
                  <a:gd name="connsiteY1" fmla="*/ 20186 h 40360"/>
                  <a:gd name="connsiteX2" fmla="*/ 5902 w 2125957"/>
                  <a:gd name="connsiteY2" fmla="*/ 34327 h 40360"/>
                  <a:gd name="connsiteX3" fmla="*/ 20185 w 2125957"/>
                  <a:gd name="connsiteY3" fmla="*/ 40360 h 40360"/>
                  <a:gd name="connsiteX4" fmla="*/ 2105783 w 2125957"/>
                  <a:gd name="connsiteY4" fmla="*/ 40360 h 40360"/>
                  <a:gd name="connsiteX5" fmla="*/ 2125957 w 2125957"/>
                  <a:gd name="connsiteY5" fmla="*/ 20186 h 40360"/>
                  <a:gd name="connsiteX6" fmla="*/ 2120066 w 2125957"/>
                  <a:gd name="connsiteY6" fmla="*/ 6033 h 40360"/>
                  <a:gd name="connsiteX7" fmla="*/ 2105783 w 2125957"/>
                  <a:gd name="connsiteY7" fmla="*/ 0 h 40360"/>
                  <a:gd name="connsiteX8" fmla="*/ 20185 w 2125957"/>
                  <a:gd name="connsiteY8" fmla="*/ 0 h 4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5957" h="40360">
                    <a:moveTo>
                      <a:pt x="20185" y="0"/>
                    </a:moveTo>
                    <a:cubicBezTo>
                      <a:pt x="9055" y="0"/>
                      <a:pt x="0" y="9055"/>
                      <a:pt x="0" y="20186"/>
                    </a:cubicBezTo>
                    <a:cubicBezTo>
                      <a:pt x="0" y="25610"/>
                      <a:pt x="2098" y="30632"/>
                      <a:pt x="5902" y="34327"/>
                    </a:cubicBezTo>
                    <a:cubicBezTo>
                      <a:pt x="9739" y="38262"/>
                      <a:pt x="14761" y="40360"/>
                      <a:pt x="20185" y="40360"/>
                    </a:cubicBezTo>
                    <a:lnTo>
                      <a:pt x="2105783" y="40360"/>
                    </a:lnTo>
                    <a:cubicBezTo>
                      <a:pt x="2116903" y="40360"/>
                      <a:pt x="2125957" y="31306"/>
                      <a:pt x="2125957" y="20186"/>
                    </a:cubicBezTo>
                    <a:cubicBezTo>
                      <a:pt x="2125957" y="14751"/>
                      <a:pt x="2123870" y="9740"/>
                      <a:pt x="2120066" y="6033"/>
                    </a:cubicBezTo>
                    <a:cubicBezTo>
                      <a:pt x="2116229" y="2098"/>
                      <a:pt x="2111196" y="0"/>
                      <a:pt x="2105783" y="0"/>
                    </a:cubicBezTo>
                    <a:lnTo>
                      <a:pt x="20185" y="0"/>
                    </a:ln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7" name="任意多边形: 形状 106">
                <a:extLst>
                  <a:ext uri="{FF2B5EF4-FFF2-40B4-BE49-F238E27FC236}">
                    <a16:creationId xmlns:a16="http://schemas.microsoft.com/office/drawing/2014/main" id="{2D6D5FCB-A799-E078-C03D-95B2ADC60AB8}"/>
                  </a:ext>
                </a:extLst>
              </p:cNvPr>
              <p:cNvSpPr/>
              <p:nvPr/>
            </p:nvSpPr>
            <p:spPr>
              <a:xfrm>
                <a:off x="6632944" y="3524505"/>
                <a:ext cx="699688" cy="53817"/>
              </a:xfrm>
              <a:custGeom>
                <a:avLst/>
                <a:gdLst>
                  <a:gd name="connsiteX0" fmla="*/ 699688 w 699688"/>
                  <a:gd name="connsiteY0" fmla="*/ 0 h 53817"/>
                  <a:gd name="connsiteX1" fmla="*/ 699688 w 699688"/>
                  <a:gd name="connsiteY1" fmla="*/ 53817 h 53817"/>
                  <a:gd name="connsiteX2" fmla="*/ 26914 w 699688"/>
                  <a:gd name="connsiteY2" fmla="*/ 53817 h 53817"/>
                  <a:gd name="connsiteX3" fmla="*/ 7946 w 699688"/>
                  <a:gd name="connsiteY3" fmla="*/ 45882 h 53817"/>
                  <a:gd name="connsiteX4" fmla="*/ 0 w 699688"/>
                  <a:gd name="connsiteY4" fmla="*/ 26914 h 53817"/>
                  <a:gd name="connsiteX5" fmla="*/ 26914 w 699688"/>
                  <a:gd name="connsiteY5" fmla="*/ 0 h 53817"/>
                  <a:gd name="connsiteX6" fmla="*/ 699688 w 699688"/>
                  <a:gd name="connsiteY6" fmla="*/ 0 h 5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688" h="53817">
                    <a:moveTo>
                      <a:pt x="699688" y="0"/>
                    </a:moveTo>
                    <a:lnTo>
                      <a:pt x="699688" y="53817"/>
                    </a:lnTo>
                    <a:lnTo>
                      <a:pt x="26914" y="53817"/>
                    </a:lnTo>
                    <a:cubicBezTo>
                      <a:pt x="19512" y="53817"/>
                      <a:pt x="12783" y="50861"/>
                      <a:pt x="7946" y="45882"/>
                    </a:cubicBezTo>
                    <a:cubicBezTo>
                      <a:pt x="2957" y="41034"/>
                      <a:pt x="0" y="34305"/>
                      <a:pt x="0" y="26914"/>
                    </a:cubicBezTo>
                    <a:cubicBezTo>
                      <a:pt x="0" y="12109"/>
                      <a:pt x="12109" y="0"/>
                      <a:pt x="26914" y="0"/>
                    </a:cubicBezTo>
                    <a:lnTo>
                      <a:pt x="699688" y="0"/>
                    </a:lnTo>
                    <a:close/>
                  </a:path>
                </a:pathLst>
              </a:custGeom>
              <a:solidFill>
                <a:schemeClr val="accent1"/>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8" name="任意多边形: 形状 107">
                <a:extLst>
                  <a:ext uri="{FF2B5EF4-FFF2-40B4-BE49-F238E27FC236}">
                    <a16:creationId xmlns:a16="http://schemas.microsoft.com/office/drawing/2014/main" id="{3AF50700-6435-5EC5-AA3A-6F4DA6B3B986}"/>
                  </a:ext>
                </a:extLst>
              </p:cNvPr>
              <p:cNvSpPr/>
              <p:nvPr/>
            </p:nvSpPr>
            <p:spPr>
              <a:xfrm>
                <a:off x="8388877" y="3315943"/>
                <a:ext cx="376752" cy="107645"/>
              </a:xfrm>
              <a:custGeom>
                <a:avLst/>
                <a:gdLst>
                  <a:gd name="connsiteX0" fmla="*/ 322935 w 376752"/>
                  <a:gd name="connsiteY0" fmla="*/ 107645 h 107645"/>
                  <a:gd name="connsiteX1" fmla="*/ 53828 w 376752"/>
                  <a:gd name="connsiteY1" fmla="*/ 107645 h 107645"/>
                  <a:gd name="connsiteX2" fmla="*/ 0 w 376752"/>
                  <a:gd name="connsiteY2" fmla="*/ 53828 h 107645"/>
                  <a:gd name="connsiteX3" fmla="*/ 53828 w 376752"/>
                  <a:gd name="connsiteY3" fmla="*/ 0 h 107645"/>
                  <a:gd name="connsiteX4" fmla="*/ 322935 w 376752"/>
                  <a:gd name="connsiteY4" fmla="*/ 0 h 107645"/>
                  <a:gd name="connsiteX5" fmla="*/ 376753 w 376752"/>
                  <a:gd name="connsiteY5" fmla="*/ 53828 h 107645"/>
                  <a:gd name="connsiteX6" fmla="*/ 322935 w 376752"/>
                  <a:gd name="connsiteY6" fmla="*/ 107645 h 10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752" h="107645">
                    <a:moveTo>
                      <a:pt x="322935" y="107645"/>
                    </a:moveTo>
                    <a:lnTo>
                      <a:pt x="53828" y="107645"/>
                    </a:lnTo>
                    <a:cubicBezTo>
                      <a:pt x="24153" y="107645"/>
                      <a:pt x="0" y="83503"/>
                      <a:pt x="0" y="53828"/>
                    </a:cubicBezTo>
                    <a:cubicBezTo>
                      <a:pt x="0" y="24142"/>
                      <a:pt x="24153" y="0"/>
                      <a:pt x="53828" y="0"/>
                    </a:cubicBezTo>
                    <a:lnTo>
                      <a:pt x="322935" y="0"/>
                    </a:lnTo>
                    <a:cubicBezTo>
                      <a:pt x="352611" y="0"/>
                      <a:pt x="376753" y="24142"/>
                      <a:pt x="376753" y="53828"/>
                    </a:cubicBezTo>
                    <a:cubicBezTo>
                      <a:pt x="376753" y="83503"/>
                      <a:pt x="352611" y="107645"/>
                      <a:pt x="322935" y="107645"/>
                    </a:cubicBezTo>
                    <a:close/>
                  </a:path>
                </a:pathLst>
              </a:custGeom>
              <a:solidFill>
                <a:schemeClr val="accent3"/>
              </a:solidFill>
              <a:ln w="108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sp>
        <p:nvSpPr>
          <p:cNvPr id="110" name="文本框 109">
            <a:extLst>
              <a:ext uri="{FF2B5EF4-FFF2-40B4-BE49-F238E27FC236}">
                <a16:creationId xmlns:a16="http://schemas.microsoft.com/office/drawing/2014/main" id="{CF10EBFF-BCA7-D90D-9266-2DE38BFEFCAA}"/>
              </a:ext>
            </a:extLst>
          </p:cNvPr>
          <p:cNvSpPr txBox="1"/>
          <p:nvPr/>
        </p:nvSpPr>
        <p:spPr>
          <a:xfrm>
            <a:off x="587352" y="5102062"/>
            <a:ext cx="4210768" cy="400110"/>
          </a:xfrm>
          <a:prstGeom prst="rect">
            <a:avLst/>
          </a:prstGeom>
          <a:noFill/>
        </p:spPr>
        <p:txBody>
          <a:bodyPr wrap="none" rtlCol="0">
            <a:noAutofit/>
          </a:bodyPr>
          <a:lstStyle/>
          <a:p>
            <a:r>
              <a:rPr kumimoji="0" lang="zh-CN" altLang="en-US" sz="2000" b="0" i="0" u="none" strike="noStrike" kern="1200" cap="none" spc="160" normalizeH="0" baseline="0" noProof="0" dirty="0">
                <a:ln>
                  <a:noFill/>
                </a:ln>
                <a:solidFill>
                  <a:schemeClr val="accent2"/>
                </a:solidFill>
                <a:effectLst/>
                <a:uLnTx/>
                <a:uFillTx/>
                <a:latin typeface="+mj-ea"/>
                <a:ea typeface="+mj-ea"/>
                <a:cs typeface="阿里巴巴普惠体 2.0 115 Black" panose="00020600040101010101" pitchFamily="18" charset="-122"/>
              </a:rPr>
              <a:t>汇报人：</a:t>
            </a:r>
            <a:r>
              <a:rPr kumimoji="0" lang="en-US" altLang="zh-CN" sz="2000" b="0" i="0" u="none" strike="noStrike" kern="1200" cap="none" spc="160" normalizeH="0" baseline="0" noProof="0" dirty="0" err="1">
                <a:ln>
                  <a:noFill/>
                </a:ln>
                <a:solidFill>
                  <a:schemeClr val="accent2"/>
                </a:solidFill>
                <a:effectLst/>
                <a:uLnTx/>
                <a:uFillTx/>
                <a:latin typeface="+mj-ea"/>
                <a:ea typeface="+mj-ea"/>
                <a:cs typeface="阿里巴巴普惠体 2.0 115 Black" panose="00020600040101010101" pitchFamily="18" charset="-122"/>
              </a:rPr>
              <a:t>OfficePLUS</a:t>
            </a:r>
            <a:endParaRPr lang="zh-CN" altLang="en-US" sz="2000" spc="160" dirty="0">
              <a:solidFill>
                <a:schemeClr val="accent2"/>
              </a:solidFill>
              <a:latin typeface="+mj-ea"/>
              <a:ea typeface="+mj-ea"/>
              <a:cs typeface="阿里巴巴普惠体 2.0 115 Black" panose="00020600040101010101" pitchFamily="18" charset="-122"/>
            </a:endParaRPr>
          </a:p>
        </p:txBody>
      </p:sp>
    </p:spTree>
    <p:extLst>
      <p:ext uri="{BB962C8B-B14F-4D97-AF65-F5344CB8AC3E}">
        <p14:creationId xmlns:p14="http://schemas.microsoft.com/office/powerpoint/2010/main" val="284310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644B499-5BEA-4FCE-EE1C-17390035BC76}"/>
              </a:ext>
            </a:extLst>
          </p:cNvPr>
          <p:cNvSpPr>
            <a:spLocks noGrp="1"/>
          </p:cNvSpPr>
          <p:nvPr>
            <p:ph type="body" sz="quarter" idx="10"/>
          </p:nvPr>
        </p:nvSpPr>
        <p:spPr/>
        <p:txBody>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8D4F3D66-0FAA-F89E-6842-0C5866022AAF}"/>
              </a:ext>
            </a:extLst>
          </p:cNvPr>
          <p:cNvSpPr>
            <a:spLocks noGrp="1"/>
          </p:cNvSpPr>
          <p:nvPr>
            <p:ph type="body" sz="quarter" idx="11"/>
          </p:nvPr>
        </p:nvSpPr>
        <p:spPr/>
        <p:txBody>
          <a:bodyPr/>
          <a:lstStyle/>
          <a:p>
            <a:r>
              <a:rPr lang="zh-CN" altLang="en-US" dirty="0"/>
              <a:t>内容选择</a:t>
            </a:r>
          </a:p>
        </p:txBody>
      </p:sp>
      <p:sp>
        <p:nvSpPr>
          <p:cNvPr id="4" name="文本占位符 3">
            <a:extLst>
              <a:ext uri="{FF2B5EF4-FFF2-40B4-BE49-F238E27FC236}">
                <a16:creationId xmlns:a16="http://schemas.microsoft.com/office/drawing/2014/main" id="{BA5A9271-F7D2-3405-BBF9-DCC0798B2F4E}"/>
              </a:ext>
            </a:extLst>
          </p:cNvPr>
          <p:cNvSpPr>
            <a:spLocks noGrp="1"/>
          </p:cNvSpPr>
          <p:nvPr>
            <p:ph type="body" sz="quarter" idx="12"/>
          </p:nvPr>
        </p:nvSpPr>
        <p:spPr/>
        <p:txBody>
          <a:bodyPr/>
          <a:lstStyle/>
          <a:p>
            <a:r>
              <a:rPr lang="zh-CN" altLang="en-US" dirty="0"/>
              <a:t>内容方向</a:t>
            </a:r>
          </a:p>
        </p:txBody>
      </p:sp>
      <p:sp>
        <p:nvSpPr>
          <p:cNvPr id="5" name="文本框 4">
            <a:extLst>
              <a:ext uri="{FF2B5EF4-FFF2-40B4-BE49-F238E27FC236}">
                <a16:creationId xmlns:a16="http://schemas.microsoft.com/office/drawing/2014/main" id="{FA6AF2EF-2F2A-6AEE-EFBA-9132083DBAE5}"/>
              </a:ext>
            </a:extLst>
          </p:cNvPr>
          <p:cNvSpPr txBox="1"/>
          <p:nvPr/>
        </p:nvSpPr>
        <p:spPr>
          <a:xfrm>
            <a:off x="2397716" y="751343"/>
            <a:ext cx="2489784"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CONTENT DIRECTION</a:t>
            </a:r>
          </a:p>
        </p:txBody>
      </p:sp>
      <p:sp>
        <p:nvSpPr>
          <p:cNvPr id="100" name="矩形 99">
            <a:extLst>
              <a:ext uri="{FF2B5EF4-FFF2-40B4-BE49-F238E27FC236}">
                <a16:creationId xmlns:a16="http://schemas.microsoft.com/office/drawing/2014/main" id="{E7265328-4661-BD85-3127-ECEB5FC7CCA6}"/>
              </a:ext>
            </a:extLst>
          </p:cNvPr>
          <p:cNvSpPr/>
          <p:nvPr/>
        </p:nvSpPr>
        <p:spPr>
          <a:xfrm>
            <a:off x="814741" y="1685818"/>
            <a:ext cx="3285067" cy="1464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102" name="矩形 101">
            <a:extLst>
              <a:ext uri="{FF2B5EF4-FFF2-40B4-BE49-F238E27FC236}">
                <a16:creationId xmlns:a16="http://schemas.microsoft.com/office/drawing/2014/main" id="{EF81B91F-281C-A831-BD9A-BAABD7429899}"/>
              </a:ext>
            </a:extLst>
          </p:cNvPr>
          <p:cNvSpPr/>
          <p:nvPr/>
        </p:nvSpPr>
        <p:spPr>
          <a:xfrm>
            <a:off x="670560" y="1478491"/>
            <a:ext cx="815338" cy="3200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A</a:t>
            </a:r>
            <a:endParaRPr lang="zh-CN" altLang="en-US" sz="1600" dirty="0">
              <a:latin typeface="+mn-ea"/>
            </a:endParaRPr>
          </a:p>
        </p:txBody>
      </p:sp>
      <p:cxnSp>
        <p:nvCxnSpPr>
          <p:cNvPr id="105" name="直接连接符 104">
            <a:extLst>
              <a:ext uri="{FF2B5EF4-FFF2-40B4-BE49-F238E27FC236}">
                <a16:creationId xmlns:a16="http://schemas.microsoft.com/office/drawing/2014/main" id="{F13699A7-309A-BFDE-3375-A700B3B151B5}"/>
              </a:ext>
            </a:extLst>
          </p:cNvPr>
          <p:cNvCxnSpPr>
            <a:cxnSpLocks/>
          </p:cNvCxnSpPr>
          <p:nvPr/>
        </p:nvCxnSpPr>
        <p:spPr>
          <a:xfrm>
            <a:off x="660400" y="3576320"/>
            <a:ext cx="3439408"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7" name="矩形 106">
            <a:extLst>
              <a:ext uri="{FF2B5EF4-FFF2-40B4-BE49-F238E27FC236}">
                <a16:creationId xmlns:a16="http://schemas.microsoft.com/office/drawing/2014/main" id="{D6B0CB04-5BBE-2D1E-ABF5-808CF5D7E41D}"/>
              </a:ext>
            </a:extLst>
          </p:cNvPr>
          <p:cNvSpPr/>
          <p:nvPr/>
        </p:nvSpPr>
        <p:spPr>
          <a:xfrm>
            <a:off x="670560" y="3905261"/>
            <a:ext cx="2006600" cy="3200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B</a:t>
            </a:r>
            <a:endParaRPr lang="zh-CN" altLang="en-US" sz="1600" dirty="0">
              <a:latin typeface="+mn-ea"/>
            </a:endParaRPr>
          </a:p>
        </p:txBody>
      </p:sp>
      <p:sp>
        <p:nvSpPr>
          <p:cNvPr id="108" name="矩形 107">
            <a:extLst>
              <a:ext uri="{FF2B5EF4-FFF2-40B4-BE49-F238E27FC236}">
                <a16:creationId xmlns:a16="http://schemas.microsoft.com/office/drawing/2014/main" id="{997309C6-9A95-6BC6-5CAB-B8B660DAA603}"/>
              </a:ext>
            </a:extLst>
          </p:cNvPr>
          <p:cNvSpPr/>
          <p:nvPr/>
        </p:nvSpPr>
        <p:spPr>
          <a:xfrm>
            <a:off x="2880900" y="3905261"/>
            <a:ext cx="1218908" cy="3200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C</a:t>
            </a:r>
            <a:endParaRPr lang="zh-CN" altLang="en-US" sz="1600" dirty="0">
              <a:latin typeface="+mn-ea"/>
            </a:endParaRPr>
          </a:p>
        </p:txBody>
      </p:sp>
      <p:cxnSp>
        <p:nvCxnSpPr>
          <p:cNvPr id="109" name="直接连接符 108">
            <a:extLst>
              <a:ext uri="{FF2B5EF4-FFF2-40B4-BE49-F238E27FC236}">
                <a16:creationId xmlns:a16="http://schemas.microsoft.com/office/drawing/2014/main" id="{644DB725-3B16-598C-02F9-28DDF283992F}"/>
              </a:ext>
            </a:extLst>
          </p:cNvPr>
          <p:cNvCxnSpPr>
            <a:cxnSpLocks/>
          </p:cNvCxnSpPr>
          <p:nvPr/>
        </p:nvCxnSpPr>
        <p:spPr>
          <a:xfrm>
            <a:off x="660400" y="4532412"/>
            <a:ext cx="3439408"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10" name="矩形 109">
            <a:extLst>
              <a:ext uri="{FF2B5EF4-FFF2-40B4-BE49-F238E27FC236}">
                <a16:creationId xmlns:a16="http://schemas.microsoft.com/office/drawing/2014/main" id="{7ED143A0-630E-C3EE-2A53-46A7E1D2B7D5}"/>
              </a:ext>
            </a:extLst>
          </p:cNvPr>
          <p:cNvSpPr/>
          <p:nvPr/>
        </p:nvSpPr>
        <p:spPr>
          <a:xfrm>
            <a:off x="814741" y="5046838"/>
            <a:ext cx="3285067" cy="11888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111" name="矩形 110">
            <a:extLst>
              <a:ext uri="{FF2B5EF4-FFF2-40B4-BE49-F238E27FC236}">
                <a16:creationId xmlns:a16="http://schemas.microsoft.com/office/drawing/2014/main" id="{020F5861-E462-A555-55A3-9946857CB0B3}"/>
              </a:ext>
            </a:extLst>
          </p:cNvPr>
          <p:cNvSpPr/>
          <p:nvPr/>
        </p:nvSpPr>
        <p:spPr>
          <a:xfrm>
            <a:off x="670560" y="4839510"/>
            <a:ext cx="815338" cy="3200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n-ea"/>
              </a:rPr>
              <a:t>D</a:t>
            </a:r>
            <a:endParaRPr lang="zh-CN" altLang="en-US" sz="1600" dirty="0">
              <a:latin typeface="+mn-ea"/>
            </a:endParaRPr>
          </a:p>
        </p:txBody>
      </p:sp>
      <p:grpSp>
        <p:nvGrpSpPr>
          <p:cNvPr id="73" name="组合 72">
            <a:extLst>
              <a:ext uri="{FF2B5EF4-FFF2-40B4-BE49-F238E27FC236}">
                <a16:creationId xmlns:a16="http://schemas.microsoft.com/office/drawing/2014/main" id="{9EB50FB0-38A7-DB6B-A59B-8CC55B517737}"/>
              </a:ext>
            </a:extLst>
          </p:cNvPr>
          <p:cNvGrpSpPr/>
          <p:nvPr/>
        </p:nvGrpSpPr>
        <p:grpSpPr>
          <a:xfrm>
            <a:off x="4871028" y="1149546"/>
            <a:ext cx="6649523" cy="5098151"/>
            <a:chOff x="4871028" y="1149546"/>
            <a:chExt cx="6649523" cy="5098151"/>
          </a:xfrm>
        </p:grpSpPr>
        <p:sp>
          <p:nvSpPr>
            <p:cNvPr id="7" name="任意多边形: 形状 6">
              <a:extLst>
                <a:ext uri="{FF2B5EF4-FFF2-40B4-BE49-F238E27FC236}">
                  <a16:creationId xmlns:a16="http://schemas.microsoft.com/office/drawing/2014/main" id="{4A653526-0F52-40F5-DD96-A726698302EF}"/>
                </a:ext>
              </a:extLst>
            </p:cNvPr>
            <p:cNvSpPr/>
            <p:nvPr/>
          </p:nvSpPr>
          <p:spPr>
            <a:xfrm>
              <a:off x="8339316" y="4902717"/>
              <a:ext cx="1236004" cy="1344928"/>
            </a:xfrm>
            <a:custGeom>
              <a:avLst/>
              <a:gdLst>
                <a:gd name="connsiteX0" fmla="*/ 1044537 w 1236004"/>
                <a:gd name="connsiteY0" fmla="*/ 1328544 h 1344928"/>
                <a:gd name="connsiteX1" fmla="*/ 1024610 w 1236004"/>
                <a:gd name="connsiteY1" fmla="*/ 1344786 h 1344928"/>
                <a:gd name="connsiteX2" fmla="*/ 204026 w 1236004"/>
                <a:gd name="connsiteY2" fmla="*/ 1344786 h 1344928"/>
                <a:gd name="connsiteX3" fmla="*/ 189966 w 1236004"/>
                <a:gd name="connsiteY3" fmla="*/ 1328544 h 1344928"/>
                <a:gd name="connsiteX4" fmla="*/ 90381 w 1236004"/>
                <a:gd name="connsiteY4" fmla="*/ 1182133 h 1344928"/>
                <a:gd name="connsiteX5" fmla="*/ -199 w 1236004"/>
                <a:gd name="connsiteY5" fmla="*/ 739622 h 1344928"/>
                <a:gd name="connsiteX6" fmla="*/ 75 w 1236004"/>
                <a:gd name="connsiteY6" fmla="*/ 709927 h 1344928"/>
                <a:gd name="connsiteX7" fmla="*/ 7104 w 1236004"/>
                <a:gd name="connsiteY7" fmla="*/ 574164 h 1344928"/>
                <a:gd name="connsiteX8" fmla="*/ 9221 w 1236004"/>
                <a:gd name="connsiteY8" fmla="*/ 550959 h 1344928"/>
                <a:gd name="connsiteX9" fmla="*/ 33521 w 1236004"/>
                <a:gd name="connsiteY9" fmla="*/ 365781 h 1344928"/>
                <a:gd name="connsiteX10" fmla="*/ 37273 w 1236004"/>
                <a:gd name="connsiteY10" fmla="*/ 343663 h 1344928"/>
                <a:gd name="connsiteX11" fmla="*/ 116591 w 1236004"/>
                <a:gd name="connsiteY11" fmla="*/ -143 h 1344928"/>
                <a:gd name="connsiteX12" fmla="*/ 119794 w 1236004"/>
                <a:gd name="connsiteY12" fmla="*/ 671 h 1344928"/>
                <a:gd name="connsiteX13" fmla="*/ 161781 w 1236004"/>
                <a:gd name="connsiteY13" fmla="*/ 12755 h 1344928"/>
                <a:gd name="connsiteX14" fmla="*/ 458562 w 1236004"/>
                <a:gd name="connsiteY14" fmla="*/ 117801 h 1344928"/>
                <a:gd name="connsiteX15" fmla="*/ 479651 w 1236004"/>
                <a:gd name="connsiteY15" fmla="*/ 126541 h 1344928"/>
                <a:gd name="connsiteX16" fmla="*/ 791852 w 1236004"/>
                <a:gd name="connsiteY16" fmla="*/ 283326 h 1344928"/>
                <a:gd name="connsiteX17" fmla="*/ 810351 w 1236004"/>
                <a:gd name="connsiteY17" fmla="*/ 294721 h 1344928"/>
                <a:gd name="connsiteX18" fmla="*/ 810351 w 1236004"/>
                <a:gd name="connsiteY18" fmla="*/ 295269 h 1344928"/>
                <a:gd name="connsiteX19" fmla="*/ 796906 w 1236004"/>
                <a:gd name="connsiteY19" fmla="*/ 730542 h 1344928"/>
                <a:gd name="connsiteX20" fmla="*/ 917041 w 1236004"/>
                <a:gd name="connsiteY20" fmla="*/ 368171 h 1344928"/>
                <a:gd name="connsiteX21" fmla="*/ 987271 w 1236004"/>
                <a:gd name="connsiteY21" fmla="*/ 426118 h 1344928"/>
                <a:gd name="connsiteX22" fmla="*/ 1005496 w 1236004"/>
                <a:gd name="connsiteY22" fmla="*/ 442974 h 1344928"/>
                <a:gd name="connsiteX23" fmla="*/ 1133823 w 1236004"/>
                <a:gd name="connsiteY23" fmla="*/ 603037 h 1344928"/>
                <a:gd name="connsiteX24" fmla="*/ 1044537 w 1236004"/>
                <a:gd name="connsiteY24" fmla="*/ 1328544 h 13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6004" h="1344928">
                  <a:moveTo>
                    <a:pt x="1044537" y="1328544"/>
                  </a:moveTo>
                  <a:cubicBezTo>
                    <a:pt x="1038055" y="1334071"/>
                    <a:pt x="1031366" y="1339458"/>
                    <a:pt x="1024610" y="1344786"/>
                  </a:cubicBezTo>
                  <a:lnTo>
                    <a:pt x="204026" y="1344786"/>
                  </a:lnTo>
                  <a:cubicBezTo>
                    <a:pt x="199320" y="1339458"/>
                    <a:pt x="194606" y="1334071"/>
                    <a:pt x="189966" y="1328544"/>
                  </a:cubicBezTo>
                  <a:cubicBezTo>
                    <a:pt x="152079" y="1283096"/>
                    <a:pt x="118723" y="1234063"/>
                    <a:pt x="90381" y="1182133"/>
                  </a:cubicBezTo>
                  <a:cubicBezTo>
                    <a:pt x="23014" y="1060770"/>
                    <a:pt x="-199" y="901661"/>
                    <a:pt x="-199" y="739622"/>
                  </a:cubicBezTo>
                  <a:cubicBezTo>
                    <a:pt x="-199" y="729721"/>
                    <a:pt x="-125" y="719828"/>
                    <a:pt x="75" y="709927"/>
                  </a:cubicBezTo>
                  <a:cubicBezTo>
                    <a:pt x="830" y="664470"/>
                    <a:pt x="3353" y="618939"/>
                    <a:pt x="7104" y="574164"/>
                  </a:cubicBezTo>
                  <a:cubicBezTo>
                    <a:pt x="7793" y="566387"/>
                    <a:pt x="8473" y="558669"/>
                    <a:pt x="9221" y="550959"/>
                  </a:cubicBezTo>
                  <a:cubicBezTo>
                    <a:pt x="15296" y="486729"/>
                    <a:pt x="23828" y="424209"/>
                    <a:pt x="33521" y="365781"/>
                  </a:cubicBezTo>
                  <a:cubicBezTo>
                    <a:pt x="34750" y="358336"/>
                    <a:pt x="35978" y="350966"/>
                    <a:pt x="37273" y="343663"/>
                  </a:cubicBezTo>
                  <a:cubicBezTo>
                    <a:pt x="57034" y="227620"/>
                    <a:pt x="83509" y="112821"/>
                    <a:pt x="116591" y="-143"/>
                  </a:cubicBezTo>
                  <a:cubicBezTo>
                    <a:pt x="116591" y="-143"/>
                    <a:pt x="117686" y="131"/>
                    <a:pt x="119794" y="671"/>
                  </a:cubicBezTo>
                  <a:cubicBezTo>
                    <a:pt x="125870" y="2380"/>
                    <a:pt x="140410" y="6405"/>
                    <a:pt x="161781" y="12755"/>
                  </a:cubicBezTo>
                  <a:cubicBezTo>
                    <a:pt x="220616" y="30233"/>
                    <a:pt x="331124" y="65448"/>
                    <a:pt x="458562" y="117801"/>
                  </a:cubicBezTo>
                  <a:cubicBezTo>
                    <a:pt x="465517" y="120598"/>
                    <a:pt x="472546" y="123536"/>
                    <a:pt x="479651" y="126541"/>
                  </a:cubicBezTo>
                  <a:cubicBezTo>
                    <a:pt x="587461" y="170984"/>
                    <a:pt x="691818" y="223395"/>
                    <a:pt x="791852" y="283326"/>
                  </a:cubicBezTo>
                  <a:cubicBezTo>
                    <a:pt x="798068" y="287077"/>
                    <a:pt x="804210" y="290903"/>
                    <a:pt x="810351" y="294721"/>
                  </a:cubicBezTo>
                  <a:lnTo>
                    <a:pt x="810351" y="295269"/>
                  </a:lnTo>
                  <a:lnTo>
                    <a:pt x="796906" y="730542"/>
                  </a:lnTo>
                  <a:lnTo>
                    <a:pt x="917041" y="368171"/>
                  </a:lnTo>
                  <a:cubicBezTo>
                    <a:pt x="941541" y="386804"/>
                    <a:pt x="964954" y="406116"/>
                    <a:pt x="987271" y="426118"/>
                  </a:cubicBezTo>
                  <a:cubicBezTo>
                    <a:pt x="993412" y="431579"/>
                    <a:pt x="999563" y="437173"/>
                    <a:pt x="1005496" y="442974"/>
                  </a:cubicBezTo>
                  <a:cubicBezTo>
                    <a:pt x="1056207" y="489451"/>
                    <a:pt x="1099480" y="543439"/>
                    <a:pt x="1133823" y="603037"/>
                  </a:cubicBezTo>
                  <a:cubicBezTo>
                    <a:pt x="1313540" y="927057"/>
                    <a:pt x="1238114" y="1165269"/>
                    <a:pt x="1044537" y="1328544"/>
                  </a:cubicBezTo>
                  <a:close/>
                </a:path>
              </a:pathLst>
            </a:custGeom>
            <a:solidFill>
              <a:schemeClr val="bg1">
                <a:lumMod val="95000"/>
              </a:schemeClr>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 name="任意多边形: 形状 7">
              <a:extLst>
                <a:ext uri="{FF2B5EF4-FFF2-40B4-BE49-F238E27FC236}">
                  <a16:creationId xmlns:a16="http://schemas.microsoft.com/office/drawing/2014/main" id="{4DCE521B-88E2-1428-E26B-42A298B6DF58}"/>
                </a:ext>
              </a:extLst>
            </p:cNvPr>
            <p:cNvSpPr/>
            <p:nvPr/>
          </p:nvSpPr>
          <p:spPr>
            <a:xfrm>
              <a:off x="8444022" y="4872341"/>
              <a:ext cx="824336" cy="1375304"/>
            </a:xfrm>
            <a:custGeom>
              <a:avLst/>
              <a:gdLst>
                <a:gd name="connsiteX0" fmla="*/ 824137 w 824336"/>
                <a:gd name="connsiteY0" fmla="*/ 1375162 h 1375304"/>
                <a:gd name="connsiteX1" fmla="*/ 802293 w 824336"/>
                <a:gd name="connsiteY1" fmla="*/ 1375162 h 1375304"/>
                <a:gd name="connsiteX2" fmla="*/ 801612 w 824336"/>
                <a:gd name="connsiteY2" fmla="*/ 1358920 h 1375304"/>
                <a:gd name="connsiteX3" fmla="*/ 626942 w 824336"/>
                <a:gd name="connsiteY3" fmla="*/ 839821 h 1375304"/>
                <a:gd name="connsiteX4" fmla="*/ 616368 w 824336"/>
                <a:gd name="connsiteY4" fmla="*/ 820641 h 1375304"/>
                <a:gd name="connsiteX5" fmla="*/ 464770 w 824336"/>
                <a:gd name="connsiteY5" fmla="*/ 579218 h 1375304"/>
                <a:gd name="connsiteX6" fmla="*/ 452205 w 824336"/>
                <a:gd name="connsiteY6" fmla="*/ 561133 h 1375304"/>
                <a:gd name="connsiteX7" fmla="*/ 241299 w 824336"/>
                <a:gd name="connsiteY7" fmla="*/ 285508 h 1375304"/>
                <a:gd name="connsiteX8" fmla="*/ 227165 w 824336"/>
                <a:gd name="connsiteY8" fmla="*/ 268652 h 1375304"/>
                <a:gd name="connsiteX9" fmla="*/ 15089 w 824336"/>
                <a:gd name="connsiteY9" fmla="*/ 31046 h 1375304"/>
                <a:gd name="connsiteX10" fmla="*/ 3901 w 824336"/>
                <a:gd name="connsiteY10" fmla="*/ 19585 h 1375304"/>
                <a:gd name="connsiteX11" fmla="*/ -199 w 824336"/>
                <a:gd name="connsiteY11" fmla="*/ 15352 h 1375304"/>
                <a:gd name="connsiteX12" fmla="*/ 7453 w 824336"/>
                <a:gd name="connsiteY12" fmla="*/ 7708 h 1375304"/>
                <a:gd name="connsiteX13" fmla="*/ 7520 w 824336"/>
                <a:gd name="connsiteY13" fmla="*/ 7501 h 1375304"/>
                <a:gd name="connsiteX14" fmla="*/ 15296 w 824336"/>
                <a:gd name="connsiteY14" fmla="*/ -143 h 1375304"/>
                <a:gd name="connsiteX15" fmla="*/ 28608 w 824336"/>
                <a:gd name="connsiteY15" fmla="*/ 13369 h 1375304"/>
                <a:gd name="connsiteX16" fmla="*/ 57075 w 824336"/>
                <a:gd name="connsiteY16" fmla="*/ 43130 h 1375304"/>
                <a:gd name="connsiteX17" fmla="*/ 245390 w 824336"/>
                <a:gd name="connsiteY17" fmla="*/ 255406 h 1375304"/>
                <a:gd name="connsiteX18" fmla="*/ 259383 w 824336"/>
                <a:gd name="connsiteY18" fmla="*/ 272204 h 1375304"/>
                <a:gd name="connsiteX19" fmla="*/ 429414 w 824336"/>
                <a:gd name="connsiteY19" fmla="*/ 490215 h 1375304"/>
                <a:gd name="connsiteX20" fmla="*/ 471733 w 824336"/>
                <a:gd name="connsiteY20" fmla="*/ 549531 h 1375304"/>
                <a:gd name="connsiteX21" fmla="*/ 484357 w 824336"/>
                <a:gd name="connsiteY21" fmla="*/ 567549 h 1375304"/>
                <a:gd name="connsiteX22" fmla="*/ 635822 w 824336"/>
                <a:gd name="connsiteY22" fmla="*/ 808217 h 1375304"/>
                <a:gd name="connsiteX23" fmla="*/ 646603 w 824336"/>
                <a:gd name="connsiteY23" fmla="*/ 827538 h 1375304"/>
                <a:gd name="connsiteX24" fmla="*/ 823523 w 824336"/>
                <a:gd name="connsiteY24" fmla="*/ 1358920 h 1375304"/>
                <a:gd name="connsiteX25" fmla="*/ 824137 w 824336"/>
                <a:gd name="connsiteY25" fmla="*/ 1375162 h 13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4336" h="1375304">
                  <a:moveTo>
                    <a:pt x="824137" y="1375162"/>
                  </a:moveTo>
                  <a:lnTo>
                    <a:pt x="802293" y="1375162"/>
                  </a:lnTo>
                  <a:cubicBezTo>
                    <a:pt x="802160" y="1369767"/>
                    <a:pt x="801952" y="1364381"/>
                    <a:pt x="801612" y="1358920"/>
                  </a:cubicBezTo>
                  <a:cubicBezTo>
                    <a:pt x="792815" y="1195171"/>
                    <a:pt x="722576" y="1014359"/>
                    <a:pt x="626942" y="839821"/>
                  </a:cubicBezTo>
                  <a:cubicBezTo>
                    <a:pt x="623530" y="833472"/>
                    <a:pt x="620053" y="826990"/>
                    <a:pt x="616368" y="820641"/>
                  </a:cubicBezTo>
                  <a:cubicBezTo>
                    <a:pt x="569949" y="737646"/>
                    <a:pt x="518210" y="656420"/>
                    <a:pt x="464770" y="579218"/>
                  </a:cubicBezTo>
                  <a:cubicBezTo>
                    <a:pt x="460670" y="573209"/>
                    <a:pt x="456437" y="567134"/>
                    <a:pt x="452205" y="561133"/>
                  </a:cubicBezTo>
                  <a:cubicBezTo>
                    <a:pt x="381087" y="459631"/>
                    <a:pt x="307645" y="365714"/>
                    <a:pt x="241299" y="285508"/>
                  </a:cubicBezTo>
                  <a:cubicBezTo>
                    <a:pt x="236651" y="279773"/>
                    <a:pt x="231879" y="274179"/>
                    <a:pt x="227165" y="268652"/>
                  </a:cubicBezTo>
                  <a:cubicBezTo>
                    <a:pt x="128808" y="150700"/>
                    <a:pt x="47647" y="64767"/>
                    <a:pt x="15089" y="31046"/>
                  </a:cubicBezTo>
                  <a:cubicBezTo>
                    <a:pt x="10242" y="26067"/>
                    <a:pt x="6490" y="22249"/>
                    <a:pt x="3901" y="19585"/>
                  </a:cubicBezTo>
                  <a:cubicBezTo>
                    <a:pt x="1511" y="16987"/>
                    <a:pt x="75" y="15626"/>
                    <a:pt x="-199" y="15352"/>
                  </a:cubicBezTo>
                  <a:lnTo>
                    <a:pt x="7453" y="7708"/>
                  </a:lnTo>
                  <a:lnTo>
                    <a:pt x="7520" y="7501"/>
                  </a:lnTo>
                  <a:lnTo>
                    <a:pt x="15296" y="-143"/>
                  </a:lnTo>
                  <a:cubicBezTo>
                    <a:pt x="15570" y="198"/>
                    <a:pt x="20284" y="4704"/>
                    <a:pt x="28608" y="13369"/>
                  </a:cubicBezTo>
                  <a:cubicBezTo>
                    <a:pt x="35638" y="20539"/>
                    <a:pt x="45257" y="30573"/>
                    <a:pt x="57075" y="43130"/>
                  </a:cubicBezTo>
                  <a:cubicBezTo>
                    <a:pt x="98299" y="86819"/>
                    <a:pt x="166487" y="161149"/>
                    <a:pt x="245390" y="255406"/>
                  </a:cubicBezTo>
                  <a:cubicBezTo>
                    <a:pt x="249963" y="260867"/>
                    <a:pt x="254669" y="266536"/>
                    <a:pt x="259383" y="272204"/>
                  </a:cubicBezTo>
                  <a:cubicBezTo>
                    <a:pt x="313239" y="337247"/>
                    <a:pt x="371592" y="410963"/>
                    <a:pt x="429414" y="490215"/>
                  </a:cubicBezTo>
                  <a:cubicBezTo>
                    <a:pt x="443947" y="510142"/>
                    <a:pt x="458056" y="529919"/>
                    <a:pt x="471733" y="549531"/>
                  </a:cubicBezTo>
                  <a:cubicBezTo>
                    <a:pt x="476033" y="555531"/>
                    <a:pt x="480265" y="561540"/>
                    <a:pt x="484357" y="567549"/>
                  </a:cubicBezTo>
                  <a:cubicBezTo>
                    <a:pt x="542171" y="650958"/>
                    <a:pt x="592657" y="731181"/>
                    <a:pt x="635822" y="808217"/>
                  </a:cubicBezTo>
                  <a:lnTo>
                    <a:pt x="646603" y="827538"/>
                  </a:lnTo>
                  <a:cubicBezTo>
                    <a:pt x="756629" y="1028211"/>
                    <a:pt x="815879" y="1205952"/>
                    <a:pt x="823523" y="1358920"/>
                  </a:cubicBezTo>
                  <a:cubicBezTo>
                    <a:pt x="823797" y="1364381"/>
                    <a:pt x="824004" y="1369767"/>
                    <a:pt x="824137" y="1375162"/>
                  </a:cubicBez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 name="任意多边形: 形状 8">
              <a:extLst>
                <a:ext uri="{FF2B5EF4-FFF2-40B4-BE49-F238E27FC236}">
                  <a16:creationId xmlns:a16="http://schemas.microsoft.com/office/drawing/2014/main" id="{34F4971B-18A6-4FC9-74B4-F8C2487D17B3}"/>
                </a:ext>
              </a:extLst>
            </p:cNvPr>
            <p:cNvSpPr/>
            <p:nvPr/>
          </p:nvSpPr>
          <p:spPr>
            <a:xfrm>
              <a:off x="8364845" y="5004693"/>
              <a:ext cx="465990" cy="264495"/>
            </a:xfrm>
            <a:custGeom>
              <a:avLst/>
              <a:gdLst>
                <a:gd name="connsiteX0" fmla="*/ 445042 w 465990"/>
                <a:gd name="connsiteY0" fmla="*/ -143 h 264495"/>
                <a:gd name="connsiteX1" fmla="*/ 433033 w 465990"/>
                <a:gd name="connsiteY1" fmla="*/ 15825 h 264495"/>
                <a:gd name="connsiteX2" fmla="*/ 324567 w 465990"/>
                <a:gd name="connsiteY2" fmla="*/ 123054 h 264495"/>
                <a:gd name="connsiteX3" fmla="*/ 306341 w 465990"/>
                <a:gd name="connsiteY3" fmla="*/ 136300 h 264495"/>
                <a:gd name="connsiteX4" fmla="*/ 253781 w 465990"/>
                <a:gd name="connsiteY4" fmla="*/ 169067 h 264495"/>
                <a:gd name="connsiteX5" fmla="*/ 11744 w 465990"/>
                <a:gd name="connsiteY5" fmla="*/ 241687 h 264495"/>
                <a:gd name="connsiteX6" fmla="*/ 3486 w 465990"/>
                <a:gd name="connsiteY6" fmla="*/ 242301 h 264495"/>
                <a:gd name="connsiteX7" fmla="*/ -199 w 465990"/>
                <a:gd name="connsiteY7" fmla="*/ 264352 h 264495"/>
                <a:gd name="connsiteX8" fmla="*/ 7992 w 465990"/>
                <a:gd name="connsiteY8" fmla="*/ 263805 h 264495"/>
                <a:gd name="connsiteX9" fmla="*/ 264437 w 465990"/>
                <a:gd name="connsiteY9" fmla="*/ 188247 h 264495"/>
                <a:gd name="connsiteX10" fmla="*/ 320475 w 465990"/>
                <a:gd name="connsiteY10" fmla="*/ 153157 h 264495"/>
                <a:gd name="connsiteX11" fmla="*/ 338560 w 465990"/>
                <a:gd name="connsiteY11" fmla="*/ 139852 h 264495"/>
                <a:gd name="connsiteX12" fmla="*/ 454122 w 465990"/>
                <a:gd name="connsiteY12" fmla="*/ 24565 h 264495"/>
                <a:gd name="connsiteX13" fmla="*/ 465791 w 465990"/>
                <a:gd name="connsiteY13" fmla="*/ 8663 h 264495"/>
                <a:gd name="connsiteX14" fmla="*/ 445042 w 465990"/>
                <a:gd name="connsiteY14" fmla="*/ -143 h 26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5990" h="264495">
                  <a:moveTo>
                    <a:pt x="445042" y="-143"/>
                  </a:moveTo>
                  <a:cubicBezTo>
                    <a:pt x="441149" y="5243"/>
                    <a:pt x="437191" y="10571"/>
                    <a:pt x="433033" y="15825"/>
                  </a:cubicBezTo>
                  <a:cubicBezTo>
                    <a:pt x="401727" y="56169"/>
                    <a:pt x="365259" y="92222"/>
                    <a:pt x="324567" y="123054"/>
                  </a:cubicBezTo>
                  <a:cubicBezTo>
                    <a:pt x="318633" y="127428"/>
                    <a:pt x="312549" y="131935"/>
                    <a:pt x="306341" y="136300"/>
                  </a:cubicBezTo>
                  <a:cubicBezTo>
                    <a:pt x="289402" y="148118"/>
                    <a:pt x="271857" y="159058"/>
                    <a:pt x="253781" y="169067"/>
                  </a:cubicBezTo>
                  <a:cubicBezTo>
                    <a:pt x="179326" y="210531"/>
                    <a:pt x="96738" y="235313"/>
                    <a:pt x="11744" y="241687"/>
                  </a:cubicBezTo>
                  <a:cubicBezTo>
                    <a:pt x="9021" y="241961"/>
                    <a:pt x="6216" y="242168"/>
                    <a:pt x="3486" y="242301"/>
                  </a:cubicBezTo>
                  <a:cubicBezTo>
                    <a:pt x="2257" y="249605"/>
                    <a:pt x="1095" y="256908"/>
                    <a:pt x="-199" y="264352"/>
                  </a:cubicBezTo>
                  <a:cubicBezTo>
                    <a:pt x="2531" y="264212"/>
                    <a:pt x="5262" y="264079"/>
                    <a:pt x="7992" y="263805"/>
                  </a:cubicBezTo>
                  <a:cubicBezTo>
                    <a:pt x="98016" y="257937"/>
                    <a:pt x="185609" y="232134"/>
                    <a:pt x="264437" y="188247"/>
                  </a:cubicBezTo>
                  <a:cubicBezTo>
                    <a:pt x="283717" y="177548"/>
                    <a:pt x="302424" y="165838"/>
                    <a:pt x="320475" y="153157"/>
                  </a:cubicBezTo>
                  <a:cubicBezTo>
                    <a:pt x="326617" y="148857"/>
                    <a:pt x="332618" y="144351"/>
                    <a:pt x="338560" y="139852"/>
                  </a:cubicBezTo>
                  <a:cubicBezTo>
                    <a:pt x="382083" y="106787"/>
                    <a:pt x="420957" y="68012"/>
                    <a:pt x="454122" y="24565"/>
                  </a:cubicBezTo>
                  <a:cubicBezTo>
                    <a:pt x="458081" y="19311"/>
                    <a:pt x="461965" y="13983"/>
                    <a:pt x="465791" y="8663"/>
                  </a:cubicBezTo>
                  <a:cubicBezTo>
                    <a:pt x="458695" y="5658"/>
                    <a:pt x="451798" y="2720"/>
                    <a:pt x="445042" y="-143"/>
                  </a:cubicBez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0" name="任意多边形: 形状 9">
              <a:extLst>
                <a:ext uri="{FF2B5EF4-FFF2-40B4-BE49-F238E27FC236}">
                  <a16:creationId xmlns:a16="http://schemas.microsoft.com/office/drawing/2014/main" id="{A6DB8F26-640A-5941-C024-7DD5EF5FE2A5}"/>
                </a:ext>
              </a:extLst>
            </p:cNvPr>
            <p:cNvSpPr/>
            <p:nvPr/>
          </p:nvSpPr>
          <p:spPr>
            <a:xfrm>
              <a:off x="8340752" y="5170757"/>
              <a:ext cx="816758" cy="362589"/>
            </a:xfrm>
            <a:custGeom>
              <a:avLst/>
              <a:gdLst>
                <a:gd name="connsiteX0" fmla="*/ 797861 w 816758"/>
                <a:gd name="connsiteY0" fmla="*/ -143 h 362589"/>
                <a:gd name="connsiteX1" fmla="*/ 790416 w 816758"/>
                <a:gd name="connsiteY1" fmla="*/ 15286 h 362589"/>
                <a:gd name="connsiteX2" fmla="*/ 575004 w 816758"/>
                <a:gd name="connsiteY2" fmla="*/ 251115 h 362589"/>
                <a:gd name="connsiteX3" fmla="*/ 555475 w 816758"/>
                <a:gd name="connsiteY3" fmla="*/ 262718 h 362589"/>
                <a:gd name="connsiteX4" fmla="*/ 549408 w 816758"/>
                <a:gd name="connsiteY4" fmla="*/ 266195 h 362589"/>
                <a:gd name="connsiteX5" fmla="*/ 7785 w 816758"/>
                <a:gd name="connsiteY5" fmla="*/ 282919 h 362589"/>
                <a:gd name="connsiteX6" fmla="*/ 1776 w 816758"/>
                <a:gd name="connsiteY6" fmla="*/ 280055 h 362589"/>
                <a:gd name="connsiteX7" fmla="*/ -199 w 816758"/>
                <a:gd name="connsiteY7" fmla="*/ 303468 h 362589"/>
                <a:gd name="connsiteX8" fmla="*/ 5669 w 816758"/>
                <a:gd name="connsiteY8" fmla="*/ 306124 h 362589"/>
                <a:gd name="connsiteX9" fmla="*/ 559982 w 816758"/>
                <a:gd name="connsiteY9" fmla="*/ 285376 h 362589"/>
                <a:gd name="connsiteX10" fmla="*/ 568040 w 816758"/>
                <a:gd name="connsiteY10" fmla="*/ 280802 h 362589"/>
                <a:gd name="connsiteX11" fmla="*/ 587627 w 816758"/>
                <a:gd name="connsiteY11" fmla="*/ 269133 h 362589"/>
                <a:gd name="connsiteX12" fmla="*/ 808915 w 816758"/>
                <a:gd name="connsiteY12" fmla="*/ 27229 h 362589"/>
                <a:gd name="connsiteX13" fmla="*/ 816559 w 816758"/>
                <a:gd name="connsiteY13" fmla="*/ 11668 h 362589"/>
                <a:gd name="connsiteX14" fmla="*/ 797861 w 816758"/>
                <a:gd name="connsiteY14" fmla="*/ -143 h 36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6758" h="362589">
                  <a:moveTo>
                    <a:pt x="797861" y="-143"/>
                  </a:moveTo>
                  <a:cubicBezTo>
                    <a:pt x="795470" y="5044"/>
                    <a:pt x="792939" y="10165"/>
                    <a:pt x="790416" y="15286"/>
                  </a:cubicBezTo>
                  <a:cubicBezTo>
                    <a:pt x="741748" y="112265"/>
                    <a:pt x="667194" y="193891"/>
                    <a:pt x="575004" y="251115"/>
                  </a:cubicBezTo>
                  <a:cubicBezTo>
                    <a:pt x="568580" y="255141"/>
                    <a:pt x="562098" y="259033"/>
                    <a:pt x="555475" y="262718"/>
                  </a:cubicBezTo>
                  <a:cubicBezTo>
                    <a:pt x="553500" y="263880"/>
                    <a:pt x="551383" y="265108"/>
                    <a:pt x="549408" y="266195"/>
                  </a:cubicBezTo>
                  <a:cubicBezTo>
                    <a:pt x="382182" y="358992"/>
                    <a:pt x="180414" y="365225"/>
                    <a:pt x="7785" y="282919"/>
                  </a:cubicBezTo>
                  <a:cubicBezTo>
                    <a:pt x="5735" y="281965"/>
                    <a:pt x="3759" y="281010"/>
                    <a:pt x="1776" y="280055"/>
                  </a:cubicBezTo>
                  <a:cubicBezTo>
                    <a:pt x="1029" y="287832"/>
                    <a:pt x="349" y="295617"/>
                    <a:pt x="-199" y="303468"/>
                  </a:cubicBezTo>
                  <a:cubicBezTo>
                    <a:pt x="1710" y="304356"/>
                    <a:pt x="3693" y="305311"/>
                    <a:pt x="5669" y="306124"/>
                  </a:cubicBezTo>
                  <a:cubicBezTo>
                    <a:pt x="183186" y="387957"/>
                    <a:pt x="389087" y="380255"/>
                    <a:pt x="559982" y="285376"/>
                  </a:cubicBezTo>
                  <a:cubicBezTo>
                    <a:pt x="562712" y="283873"/>
                    <a:pt x="565376" y="282371"/>
                    <a:pt x="568040" y="280802"/>
                  </a:cubicBezTo>
                  <a:cubicBezTo>
                    <a:pt x="574655" y="276985"/>
                    <a:pt x="581212" y="273092"/>
                    <a:pt x="587627" y="269133"/>
                  </a:cubicBezTo>
                  <a:cubicBezTo>
                    <a:pt x="682108" y="210232"/>
                    <a:pt x="758646" y="126573"/>
                    <a:pt x="808915" y="27229"/>
                  </a:cubicBezTo>
                  <a:cubicBezTo>
                    <a:pt x="811580" y="22108"/>
                    <a:pt x="814103" y="16921"/>
                    <a:pt x="816559" y="11668"/>
                  </a:cubicBezTo>
                  <a:cubicBezTo>
                    <a:pt x="810352" y="7708"/>
                    <a:pt x="804135" y="3750"/>
                    <a:pt x="797861" y="-143"/>
                  </a:cubicBez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1" name="任意多边形: 形状 10">
              <a:extLst>
                <a:ext uri="{FF2B5EF4-FFF2-40B4-BE49-F238E27FC236}">
                  <a16:creationId xmlns:a16="http://schemas.microsoft.com/office/drawing/2014/main" id="{702BB18E-A8BC-ABAC-7286-122E1FAF9846}"/>
                </a:ext>
              </a:extLst>
            </p:cNvPr>
            <p:cNvSpPr/>
            <p:nvPr/>
          </p:nvSpPr>
          <p:spPr>
            <a:xfrm>
              <a:off x="8335000" y="5313483"/>
              <a:ext cx="1013763" cy="488196"/>
            </a:xfrm>
            <a:custGeom>
              <a:avLst/>
              <a:gdLst>
                <a:gd name="connsiteX0" fmla="*/ 995206 w 1013763"/>
                <a:gd name="connsiteY0" fmla="*/ -143 h 488196"/>
                <a:gd name="connsiteX1" fmla="*/ 991587 w 1013763"/>
                <a:gd name="connsiteY1" fmla="*/ 15352 h 488196"/>
                <a:gd name="connsiteX2" fmla="*/ 744844 w 1013763"/>
                <a:gd name="connsiteY2" fmla="*/ 367075 h 488196"/>
                <a:gd name="connsiteX3" fmla="*/ 725390 w 1013763"/>
                <a:gd name="connsiteY3" fmla="*/ 379499 h 488196"/>
                <a:gd name="connsiteX4" fmla="*/ 704093 w 1013763"/>
                <a:gd name="connsiteY4" fmla="*/ 391924 h 488196"/>
                <a:gd name="connsiteX5" fmla="*/ 4390 w 1013763"/>
                <a:gd name="connsiteY5" fmla="*/ 299161 h 488196"/>
                <a:gd name="connsiteX6" fmla="*/ -183 w 1013763"/>
                <a:gd name="connsiteY6" fmla="*/ 294729 h 488196"/>
                <a:gd name="connsiteX7" fmla="*/ -116 w 1013763"/>
                <a:gd name="connsiteY7" fmla="*/ 325030 h 488196"/>
                <a:gd name="connsiteX8" fmla="*/ 4116 w 1013763"/>
                <a:gd name="connsiteY8" fmla="*/ 328856 h 488196"/>
                <a:gd name="connsiteX9" fmla="*/ 714741 w 1013763"/>
                <a:gd name="connsiteY9" fmla="*/ 411104 h 488196"/>
                <a:gd name="connsiteX10" fmla="*/ 735963 w 1013763"/>
                <a:gd name="connsiteY10" fmla="*/ 398680 h 488196"/>
                <a:gd name="connsiteX11" fmla="*/ 755625 w 1013763"/>
                <a:gd name="connsiteY11" fmla="*/ 386396 h 488196"/>
                <a:gd name="connsiteX12" fmla="*/ 1009812 w 1013763"/>
                <a:gd name="connsiteY12" fmla="*/ 32209 h 488196"/>
                <a:gd name="connsiteX13" fmla="*/ 1013564 w 1013763"/>
                <a:gd name="connsiteY13" fmla="*/ 17402 h 488196"/>
                <a:gd name="connsiteX14" fmla="*/ 995206 w 1013763"/>
                <a:gd name="connsiteY14" fmla="*/ -143 h 4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3763" h="488196">
                  <a:moveTo>
                    <a:pt x="995206" y="-143"/>
                  </a:moveTo>
                  <a:cubicBezTo>
                    <a:pt x="994043" y="5044"/>
                    <a:pt x="992890" y="10231"/>
                    <a:pt x="991587" y="15352"/>
                  </a:cubicBezTo>
                  <a:cubicBezTo>
                    <a:pt x="956480" y="159439"/>
                    <a:pt x="868381" y="285019"/>
                    <a:pt x="744844" y="367075"/>
                  </a:cubicBezTo>
                  <a:cubicBezTo>
                    <a:pt x="738494" y="371383"/>
                    <a:pt x="731938" y="375474"/>
                    <a:pt x="725390" y="379499"/>
                  </a:cubicBezTo>
                  <a:cubicBezTo>
                    <a:pt x="718360" y="383732"/>
                    <a:pt x="711330" y="387965"/>
                    <a:pt x="704093" y="391924"/>
                  </a:cubicBezTo>
                  <a:cubicBezTo>
                    <a:pt x="475842" y="518267"/>
                    <a:pt x="191834" y="480612"/>
                    <a:pt x="4390" y="299161"/>
                  </a:cubicBezTo>
                  <a:cubicBezTo>
                    <a:pt x="2822" y="297733"/>
                    <a:pt x="1319" y="296231"/>
                    <a:pt x="-183" y="294729"/>
                  </a:cubicBezTo>
                  <a:cubicBezTo>
                    <a:pt x="-183" y="304895"/>
                    <a:pt x="-249" y="314930"/>
                    <a:pt x="-116" y="325030"/>
                  </a:cubicBezTo>
                  <a:cubicBezTo>
                    <a:pt x="1253" y="326333"/>
                    <a:pt x="2680" y="327628"/>
                    <a:pt x="4116" y="328856"/>
                  </a:cubicBezTo>
                  <a:cubicBezTo>
                    <a:pt x="199021" y="505436"/>
                    <a:pt x="484655" y="538492"/>
                    <a:pt x="714741" y="411104"/>
                  </a:cubicBezTo>
                  <a:cubicBezTo>
                    <a:pt x="721979" y="407145"/>
                    <a:pt x="729075" y="403053"/>
                    <a:pt x="735963" y="398680"/>
                  </a:cubicBezTo>
                  <a:cubicBezTo>
                    <a:pt x="742653" y="394721"/>
                    <a:pt x="749143" y="390629"/>
                    <a:pt x="755625" y="386396"/>
                  </a:cubicBezTo>
                  <a:cubicBezTo>
                    <a:pt x="880922" y="303501"/>
                    <a:pt x="971386" y="177449"/>
                    <a:pt x="1009812" y="32209"/>
                  </a:cubicBezTo>
                  <a:cubicBezTo>
                    <a:pt x="1011107" y="27295"/>
                    <a:pt x="1012410" y="22382"/>
                    <a:pt x="1013564" y="17402"/>
                  </a:cubicBezTo>
                  <a:cubicBezTo>
                    <a:pt x="1007629" y="11394"/>
                    <a:pt x="1001421" y="5725"/>
                    <a:pt x="995206" y="-143"/>
                  </a:cubicBez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6" name="组合 5">
              <a:extLst>
                <a:ext uri="{FF2B5EF4-FFF2-40B4-BE49-F238E27FC236}">
                  <a16:creationId xmlns:a16="http://schemas.microsoft.com/office/drawing/2014/main" id="{7D837570-0F88-836E-1B3C-71FDCE3EFD37}"/>
                </a:ext>
              </a:extLst>
            </p:cNvPr>
            <p:cNvGrpSpPr/>
            <p:nvPr/>
          </p:nvGrpSpPr>
          <p:grpSpPr>
            <a:xfrm>
              <a:off x="4871028" y="1285652"/>
              <a:ext cx="3887104" cy="2916341"/>
              <a:chOff x="4871028" y="1285652"/>
              <a:chExt cx="3887104" cy="2916341"/>
            </a:xfrm>
          </p:grpSpPr>
          <p:sp>
            <p:nvSpPr>
              <p:cNvPr id="12" name="任意多边形: 形状 11">
                <a:extLst>
                  <a:ext uri="{FF2B5EF4-FFF2-40B4-BE49-F238E27FC236}">
                    <a16:creationId xmlns:a16="http://schemas.microsoft.com/office/drawing/2014/main" id="{B2BF6998-F0CA-A4E3-242E-712448F6392D}"/>
                  </a:ext>
                </a:extLst>
              </p:cNvPr>
              <p:cNvSpPr/>
              <p:nvPr/>
            </p:nvSpPr>
            <p:spPr>
              <a:xfrm>
                <a:off x="4871028" y="1285652"/>
                <a:ext cx="3887104" cy="2916341"/>
              </a:xfrm>
              <a:custGeom>
                <a:avLst/>
                <a:gdLst>
                  <a:gd name="connsiteX0" fmla="*/ 3886905 w 3887104"/>
                  <a:gd name="connsiteY0" fmla="*/ 2916198 h 2916341"/>
                  <a:gd name="connsiteX1" fmla="*/ -199 w 3887104"/>
                  <a:gd name="connsiteY1" fmla="*/ 2916198 h 2916341"/>
                  <a:gd name="connsiteX2" fmla="*/ -199 w 3887104"/>
                  <a:gd name="connsiteY2" fmla="*/ -143 h 2916341"/>
                  <a:gd name="connsiteX3" fmla="*/ 3886905 w 3887104"/>
                  <a:gd name="connsiteY3" fmla="*/ -143 h 2916341"/>
                </a:gdLst>
                <a:ahLst/>
                <a:cxnLst>
                  <a:cxn ang="0">
                    <a:pos x="connsiteX0" y="connsiteY0"/>
                  </a:cxn>
                  <a:cxn ang="0">
                    <a:pos x="connsiteX1" y="connsiteY1"/>
                  </a:cxn>
                  <a:cxn ang="0">
                    <a:pos x="connsiteX2" y="connsiteY2"/>
                  </a:cxn>
                  <a:cxn ang="0">
                    <a:pos x="connsiteX3" y="connsiteY3"/>
                  </a:cxn>
                </a:cxnLst>
                <a:rect l="l" t="t" r="r" b="b"/>
                <a:pathLst>
                  <a:path w="3887104" h="2916341">
                    <a:moveTo>
                      <a:pt x="3886905" y="2916198"/>
                    </a:moveTo>
                    <a:lnTo>
                      <a:pt x="-199" y="2916198"/>
                    </a:lnTo>
                    <a:lnTo>
                      <a:pt x="-199" y="-143"/>
                    </a:lnTo>
                    <a:lnTo>
                      <a:pt x="3886905" y="-143"/>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 name="任意多边形: 形状 12">
                <a:extLst>
                  <a:ext uri="{FF2B5EF4-FFF2-40B4-BE49-F238E27FC236}">
                    <a16:creationId xmlns:a16="http://schemas.microsoft.com/office/drawing/2014/main" id="{9A6462EF-9160-608C-8B0A-7F54BC03F505}"/>
                  </a:ext>
                </a:extLst>
              </p:cNvPr>
              <p:cNvSpPr/>
              <p:nvPr/>
            </p:nvSpPr>
            <p:spPr>
              <a:xfrm>
                <a:off x="5658216" y="1584862"/>
                <a:ext cx="309452" cy="309452"/>
              </a:xfrm>
              <a:custGeom>
                <a:avLst/>
                <a:gdLst>
                  <a:gd name="connsiteX0" fmla="*/ 309452 w 309452"/>
                  <a:gd name="connsiteY0" fmla="*/ 154726 h 309452"/>
                  <a:gd name="connsiteX1" fmla="*/ 154726 w 309452"/>
                  <a:gd name="connsiteY1" fmla="*/ 309452 h 309452"/>
                  <a:gd name="connsiteX2" fmla="*/ 0 w 309452"/>
                  <a:gd name="connsiteY2" fmla="*/ 154726 h 309452"/>
                  <a:gd name="connsiteX3" fmla="*/ 154726 w 309452"/>
                  <a:gd name="connsiteY3" fmla="*/ 0 h 309452"/>
                  <a:gd name="connsiteX4" fmla="*/ 309452 w 309452"/>
                  <a:gd name="connsiteY4" fmla="*/ 154726 h 30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52" h="309452">
                    <a:moveTo>
                      <a:pt x="309452" y="154726"/>
                    </a:moveTo>
                    <a:cubicBezTo>
                      <a:pt x="309452" y="240179"/>
                      <a:pt x="240179" y="309452"/>
                      <a:pt x="154726" y="309452"/>
                    </a:cubicBezTo>
                    <a:cubicBezTo>
                      <a:pt x="69273" y="309452"/>
                      <a:pt x="0" y="240179"/>
                      <a:pt x="0" y="154726"/>
                    </a:cubicBezTo>
                    <a:cubicBezTo>
                      <a:pt x="0" y="69273"/>
                      <a:pt x="69273" y="0"/>
                      <a:pt x="154726" y="0"/>
                    </a:cubicBezTo>
                    <a:cubicBezTo>
                      <a:pt x="240179" y="0"/>
                      <a:pt x="309452" y="69273"/>
                      <a:pt x="309452" y="154726"/>
                    </a:cubicBez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 name="任意多边形: 形状 13">
                <a:extLst>
                  <a:ext uri="{FF2B5EF4-FFF2-40B4-BE49-F238E27FC236}">
                    <a16:creationId xmlns:a16="http://schemas.microsoft.com/office/drawing/2014/main" id="{7F6F05ED-71D3-53B5-A351-2E58195891F0}"/>
                  </a:ext>
                </a:extLst>
              </p:cNvPr>
              <p:cNvSpPr/>
              <p:nvPr/>
            </p:nvSpPr>
            <p:spPr>
              <a:xfrm>
                <a:off x="6144555" y="1636438"/>
                <a:ext cx="1934281" cy="51572"/>
              </a:xfrm>
              <a:custGeom>
                <a:avLst/>
                <a:gdLst>
                  <a:gd name="connsiteX0" fmla="*/ 25537 w 1934281"/>
                  <a:gd name="connsiteY0" fmla="*/ -143 h 51572"/>
                  <a:gd name="connsiteX1" fmla="*/ -199 w 1934281"/>
                  <a:gd name="connsiteY1" fmla="*/ 25685 h 51572"/>
                  <a:gd name="connsiteX2" fmla="*/ 25537 w 1934281"/>
                  <a:gd name="connsiteY2" fmla="*/ 51430 h 51572"/>
                  <a:gd name="connsiteX3" fmla="*/ 1908346 w 1934281"/>
                  <a:gd name="connsiteY3" fmla="*/ 51430 h 51572"/>
                  <a:gd name="connsiteX4" fmla="*/ 1934083 w 1934281"/>
                  <a:gd name="connsiteY4" fmla="*/ 25594 h 51572"/>
                  <a:gd name="connsiteX5" fmla="*/ 1908346 w 1934281"/>
                  <a:gd name="connsiteY5" fmla="*/ -143 h 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4281" h="51572">
                    <a:moveTo>
                      <a:pt x="25537" y="-143"/>
                    </a:moveTo>
                    <a:cubicBezTo>
                      <a:pt x="11296" y="-118"/>
                      <a:pt x="-233" y="11443"/>
                      <a:pt x="-199" y="25685"/>
                    </a:cubicBezTo>
                    <a:cubicBezTo>
                      <a:pt x="-174" y="39894"/>
                      <a:pt x="11329" y="51405"/>
                      <a:pt x="25537" y="51430"/>
                    </a:cubicBezTo>
                    <a:lnTo>
                      <a:pt x="1908346" y="51430"/>
                    </a:lnTo>
                    <a:cubicBezTo>
                      <a:pt x="1922588" y="51405"/>
                      <a:pt x="1934116" y="39836"/>
                      <a:pt x="1934083" y="25594"/>
                    </a:cubicBezTo>
                    <a:cubicBezTo>
                      <a:pt x="1934058" y="11393"/>
                      <a:pt x="1922555" y="-118"/>
                      <a:pt x="1908346" y="-143"/>
                    </a:cubicBez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 name="任意多边形: 形状 14">
                <a:extLst>
                  <a:ext uri="{FF2B5EF4-FFF2-40B4-BE49-F238E27FC236}">
                    <a16:creationId xmlns:a16="http://schemas.microsoft.com/office/drawing/2014/main" id="{B6DAF073-5474-BC40-EC12-8FBFDD400C25}"/>
                  </a:ext>
                </a:extLst>
              </p:cNvPr>
              <p:cNvSpPr/>
              <p:nvPr/>
            </p:nvSpPr>
            <p:spPr>
              <a:xfrm>
                <a:off x="6144448" y="1791165"/>
                <a:ext cx="1241899" cy="51573"/>
              </a:xfrm>
              <a:custGeom>
                <a:avLst/>
                <a:gdLst>
                  <a:gd name="connsiteX0" fmla="*/ 25645 w 1241899"/>
                  <a:gd name="connsiteY0" fmla="*/ -143 h 51573"/>
                  <a:gd name="connsiteX1" fmla="*/ -199 w 1241899"/>
                  <a:gd name="connsiteY1" fmla="*/ 25586 h 51573"/>
                  <a:gd name="connsiteX2" fmla="*/ 25537 w 1241899"/>
                  <a:gd name="connsiteY2" fmla="*/ 51430 h 51573"/>
                  <a:gd name="connsiteX3" fmla="*/ 1215863 w 1241899"/>
                  <a:gd name="connsiteY3" fmla="*/ 51430 h 51573"/>
                  <a:gd name="connsiteX4" fmla="*/ 1241700 w 1241899"/>
                  <a:gd name="connsiteY4" fmla="*/ 25685 h 51573"/>
                  <a:gd name="connsiteX5" fmla="*/ 1215963 w 1241899"/>
                  <a:gd name="connsiteY5" fmla="*/ -143 h 51573"/>
                  <a:gd name="connsiteX6" fmla="*/ 1215863 w 1241899"/>
                  <a:gd name="connsiteY6" fmla="*/ -143 h 5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99" h="51573">
                    <a:moveTo>
                      <a:pt x="25645" y="-143"/>
                    </a:moveTo>
                    <a:cubicBezTo>
                      <a:pt x="11403" y="-176"/>
                      <a:pt x="-166" y="11344"/>
                      <a:pt x="-199" y="25586"/>
                    </a:cubicBezTo>
                    <a:cubicBezTo>
                      <a:pt x="-224" y="39828"/>
                      <a:pt x="11295" y="51397"/>
                      <a:pt x="25537" y="51430"/>
                    </a:cubicBezTo>
                    <a:lnTo>
                      <a:pt x="1215863" y="51430"/>
                    </a:lnTo>
                    <a:cubicBezTo>
                      <a:pt x="1230105" y="51455"/>
                      <a:pt x="1241675" y="39927"/>
                      <a:pt x="1241700" y="25685"/>
                    </a:cubicBezTo>
                    <a:cubicBezTo>
                      <a:pt x="1241725" y="11443"/>
                      <a:pt x="1230205" y="-118"/>
                      <a:pt x="1215963" y="-143"/>
                    </a:cubicBezTo>
                    <a:cubicBezTo>
                      <a:pt x="1215930" y="-143"/>
                      <a:pt x="1215897" y="-143"/>
                      <a:pt x="1215863" y="-143"/>
                    </a:cubicBez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6" name="任意多边形: 形状 15">
                <a:extLst>
                  <a:ext uri="{FF2B5EF4-FFF2-40B4-BE49-F238E27FC236}">
                    <a16:creationId xmlns:a16="http://schemas.microsoft.com/office/drawing/2014/main" id="{854957E5-5425-3261-5C36-557F979E5222}"/>
                  </a:ext>
                </a:extLst>
              </p:cNvPr>
              <p:cNvSpPr/>
              <p:nvPr/>
            </p:nvSpPr>
            <p:spPr>
              <a:xfrm>
                <a:off x="4871028" y="1285652"/>
                <a:ext cx="3887104" cy="2916341"/>
              </a:xfrm>
              <a:custGeom>
                <a:avLst/>
                <a:gdLst>
                  <a:gd name="connsiteX0" fmla="*/ 3886905 w 3887104"/>
                  <a:gd name="connsiteY0" fmla="*/ 2916198 h 2916341"/>
                  <a:gd name="connsiteX1" fmla="*/ -199 w 3887104"/>
                  <a:gd name="connsiteY1" fmla="*/ 2916198 h 2916341"/>
                  <a:gd name="connsiteX2" fmla="*/ -199 w 3887104"/>
                  <a:gd name="connsiteY2" fmla="*/ -143 h 2916341"/>
                  <a:gd name="connsiteX3" fmla="*/ 3886905 w 3887104"/>
                  <a:gd name="connsiteY3" fmla="*/ -143 h 2916341"/>
                  <a:gd name="connsiteX4" fmla="*/ 43306 w 3887104"/>
                  <a:gd name="connsiteY4" fmla="*/ 2872692 h 2916341"/>
                  <a:gd name="connsiteX5" fmla="*/ 3843400 w 3887104"/>
                  <a:gd name="connsiteY5" fmla="*/ 2872692 h 2916341"/>
                  <a:gd name="connsiteX6" fmla="*/ 3843400 w 3887104"/>
                  <a:gd name="connsiteY6" fmla="*/ 43363 h 2916341"/>
                  <a:gd name="connsiteX7" fmla="*/ 43306 w 3887104"/>
                  <a:gd name="connsiteY7" fmla="*/ 43363 h 29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7104" h="2916341">
                    <a:moveTo>
                      <a:pt x="3886905" y="2916198"/>
                    </a:moveTo>
                    <a:lnTo>
                      <a:pt x="-199" y="2916198"/>
                    </a:lnTo>
                    <a:lnTo>
                      <a:pt x="-199" y="-143"/>
                    </a:lnTo>
                    <a:lnTo>
                      <a:pt x="3886905" y="-143"/>
                    </a:lnTo>
                    <a:close/>
                    <a:moveTo>
                      <a:pt x="43306" y="2872692"/>
                    </a:moveTo>
                    <a:lnTo>
                      <a:pt x="3843400" y="2872692"/>
                    </a:lnTo>
                    <a:lnTo>
                      <a:pt x="3843400" y="43363"/>
                    </a:lnTo>
                    <a:lnTo>
                      <a:pt x="43306" y="43363"/>
                    </a:ln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7" name="任意多边形: 形状 16">
                <a:extLst>
                  <a:ext uri="{FF2B5EF4-FFF2-40B4-BE49-F238E27FC236}">
                    <a16:creationId xmlns:a16="http://schemas.microsoft.com/office/drawing/2014/main" id="{C6859FFE-28F7-2149-A34C-8BF258E677AF}"/>
                  </a:ext>
                </a:extLst>
              </p:cNvPr>
              <p:cNvSpPr/>
              <p:nvPr/>
            </p:nvSpPr>
            <p:spPr>
              <a:xfrm>
                <a:off x="5088291" y="2175015"/>
                <a:ext cx="3452577" cy="1734588"/>
              </a:xfrm>
              <a:custGeom>
                <a:avLst/>
                <a:gdLst>
                  <a:gd name="connsiteX0" fmla="*/ -199 w 3452577"/>
                  <a:gd name="connsiteY0" fmla="*/ -143 h 1734588"/>
                  <a:gd name="connsiteX1" fmla="*/ -199 w 3452577"/>
                  <a:gd name="connsiteY1" fmla="*/ 1734446 h 1734588"/>
                  <a:gd name="connsiteX2" fmla="*/ 3452378 w 3452577"/>
                  <a:gd name="connsiteY2" fmla="*/ 1734446 h 1734588"/>
                  <a:gd name="connsiteX3" fmla="*/ 3452378 w 3452577"/>
                  <a:gd name="connsiteY3" fmla="*/ -143 h 1734588"/>
                  <a:gd name="connsiteX4" fmla="*/ 3435779 w 3452577"/>
                  <a:gd name="connsiteY4" fmla="*/ 429355 h 1734588"/>
                  <a:gd name="connsiteX5" fmla="*/ 2593384 w 3452577"/>
                  <a:gd name="connsiteY5" fmla="*/ 429355 h 1734588"/>
                  <a:gd name="connsiteX6" fmla="*/ 2593384 w 3452577"/>
                  <a:gd name="connsiteY6" fmla="*/ 16456 h 1734588"/>
                  <a:gd name="connsiteX7" fmla="*/ 3435779 w 3452577"/>
                  <a:gd name="connsiteY7" fmla="*/ 16456 h 1734588"/>
                  <a:gd name="connsiteX8" fmla="*/ 1734389 w 3452577"/>
                  <a:gd name="connsiteY8" fmla="*/ 429355 h 1734588"/>
                  <a:gd name="connsiteX9" fmla="*/ 1734389 w 3452577"/>
                  <a:gd name="connsiteY9" fmla="*/ 16456 h 1734588"/>
                  <a:gd name="connsiteX10" fmla="*/ 2576785 w 3452577"/>
                  <a:gd name="connsiteY10" fmla="*/ 16456 h 1734588"/>
                  <a:gd name="connsiteX11" fmla="*/ 2576785 w 3452577"/>
                  <a:gd name="connsiteY11" fmla="*/ 429355 h 1734588"/>
                  <a:gd name="connsiteX12" fmla="*/ 2576785 w 3452577"/>
                  <a:gd name="connsiteY12" fmla="*/ 445953 h 1734588"/>
                  <a:gd name="connsiteX13" fmla="*/ 2576785 w 3452577"/>
                  <a:gd name="connsiteY13" fmla="*/ 858852 h 1734588"/>
                  <a:gd name="connsiteX14" fmla="*/ 1734389 w 3452577"/>
                  <a:gd name="connsiteY14" fmla="*/ 858852 h 1734588"/>
                  <a:gd name="connsiteX15" fmla="*/ 1734389 w 3452577"/>
                  <a:gd name="connsiteY15" fmla="*/ 445953 h 1734588"/>
                  <a:gd name="connsiteX16" fmla="*/ 1717790 w 3452577"/>
                  <a:gd name="connsiteY16" fmla="*/ 429355 h 1734588"/>
                  <a:gd name="connsiteX17" fmla="*/ 875394 w 3452577"/>
                  <a:gd name="connsiteY17" fmla="*/ 429355 h 1734588"/>
                  <a:gd name="connsiteX18" fmla="*/ 875394 w 3452577"/>
                  <a:gd name="connsiteY18" fmla="*/ 16456 h 1734588"/>
                  <a:gd name="connsiteX19" fmla="*/ 1717790 w 3452577"/>
                  <a:gd name="connsiteY19" fmla="*/ 16456 h 1734588"/>
                  <a:gd name="connsiteX20" fmla="*/ 1717790 w 3452577"/>
                  <a:gd name="connsiteY20" fmla="*/ 445953 h 1734588"/>
                  <a:gd name="connsiteX21" fmla="*/ 1717790 w 3452577"/>
                  <a:gd name="connsiteY21" fmla="*/ 858852 h 1734588"/>
                  <a:gd name="connsiteX22" fmla="*/ 875394 w 3452577"/>
                  <a:gd name="connsiteY22" fmla="*/ 858852 h 1734588"/>
                  <a:gd name="connsiteX23" fmla="*/ 875394 w 3452577"/>
                  <a:gd name="connsiteY23" fmla="*/ 445953 h 1734588"/>
                  <a:gd name="connsiteX24" fmla="*/ 858795 w 3452577"/>
                  <a:gd name="connsiteY24" fmla="*/ 858852 h 1734588"/>
                  <a:gd name="connsiteX25" fmla="*/ 16400 w 3452577"/>
                  <a:gd name="connsiteY25" fmla="*/ 858852 h 1734588"/>
                  <a:gd name="connsiteX26" fmla="*/ 16400 w 3452577"/>
                  <a:gd name="connsiteY26" fmla="*/ 445953 h 1734588"/>
                  <a:gd name="connsiteX27" fmla="*/ 858795 w 3452577"/>
                  <a:gd name="connsiteY27" fmla="*/ 445953 h 1734588"/>
                  <a:gd name="connsiteX28" fmla="*/ 858795 w 3452577"/>
                  <a:gd name="connsiteY28" fmla="*/ 875451 h 1734588"/>
                  <a:gd name="connsiteX29" fmla="*/ 858795 w 3452577"/>
                  <a:gd name="connsiteY29" fmla="*/ 1288349 h 1734588"/>
                  <a:gd name="connsiteX30" fmla="*/ 16400 w 3452577"/>
                  <a:gd name="connsiteY30" fmla="*/ 1288349 h 1734588"/>
                  <a:gd name="connsiteX31" fmla="*/ 16400 w 3452577"/>
                  <a:gd name="connsiteY31" fmla="*/ 875451 h 1734588"/>
                  <a:gd name="connsiteX32" fmla="*/ 875394 w 3452577"/>
                  <a:gd name="connsiteY32" fmla="*/ 875451 h 1734588"/>
                  <a:gd name="connsiteX33" fmla="*/ 1717790 w 3452577"/>
                  <a:gd name="connsiteY33" fmla="*/ 875451 h 1734588"/>
                  <a:gd name="connsiteX34" fmla="*/ 1717790 w 3452577"/>
                  <a:gd name="connsiteY34" fmla="*/ 1288349 h 1734588"/>
                  <a:gd name="connsiteX35" fmla="*/ 875394 w 3452577"/>
                  <a:gd name="connsiteY35" fmla="*/ 1288349 h 1734588"/>
                  <a:gd name="connsiteX36" fmla="*/ 1717790 w 3452577"/>
                  <a:gd name="connsiteY36" fmla="*/ 1304948 h 1734588"/>
                  <a:gd name="connsiteX37" fmla="*/ 1717790 w 3452577"/>
                  <a:gd name="connsiteY37" fmla="*/ 1717847 h 1734588"/>
                  <a:gd name="connsiteX38" fmla="*/ 875394 w 3452577"/>
                  <a:gd name="connsiteY38" fmla="*/ 1717847 h 1734588"/>
                  <a:gd name="connsiteX39" fmla="*/ 875394 w 3452577"/>
                  <a:gd name="connsiteY39" fmla="*/ 1304948 h 1734588"/>
                  <a:gd name="connsiteX40" fmla="*/ 1734389 w 3452577"/>
                  <a:gd name="connsiteY40" fmla="*/ 1304948 h 1734588"/>
                  <a:gd name="connsiteX41" fmla="*/ 2576785 w 3452577"/>
                  <a:gd name="connsiteY41" fmla="*/ 1304948 h 1734588"/>
                  <a:gd name="connsiteX42" fmla="*/ 2576785 w 3452577"/>
                  <a:gd name="connsiteY42" fmla="*/ 1717847 h 1734588"/>
                  <a:gd name="connsiteX43" fmla="*/ 1734389 w 3452577"/>
                  <a:gd name="connsiteY43" fmla="*/ 1717847 h 1734588"/>
                  <a:gd name="connsiteX44" fmla="*/ 1734389 w 3452577"/>
                  <a:gd name="connsiteY44" fmla="*/ 1288349 h 1734588"/>
                  <a:gd name="connsiteX45" fmla="*/ 1734389 w 3452577"/>
                  <a:gd name="connsiteY45" fmla="*/ 875451 h 1734588"/>
                  <a:gd name="connsiteX46" fmla="*/ 2576785 w 3452577"/>
                  <a:gd name="connsiteY46" fmla="*/ 875451 h 1734588"/>
                  <a:gd name="connsiteX47" fmla="*/ 2576785 w 3452577"/>
                  <a:gd name="connsiteY47" fmla="*/ 1288349 h 1734588"/>
                  <a:gd name="connsiteX48" fmla="*/ 2593384 w 3452577"/>
                  <a:gd name="connsiteY48" fmla="*/ 875451 h 1734588"/>
                  <a:gd name="connsiteX49" fmla="*/ 3435779 w 3452577"/>
                  <a:gd name="connsiteY49" fmla="*/ 875451 h 1734588"/>
                  <a:gd name="connsiteX50" fmla="*/ 3435779 w 3452577"/>
                  <a:gd name="connsiteY50" fmla="*/ 1288349 h 1734588"/>
                  <a:gd name="connsiteX51" fmla="*/ 2593384 w 3452577"/>
                  <a:gd name="connsiteY51" fmla="*/ 1288349 h 1734588"/>
                  <a:gd name="connsiteX52" fmla="*/ 2593384 w 3452577"/>
                  <a:gd name="connsiteY52" fmla="*/ 858852 h 1734588"/>
                  <a:gd name="connsiteX53" fmla="*/ 2593384 w 3452577"/>
                  <a:gd name="connsiteY53" fmla="*/ 445953 h 1734588"/>
                  <a:gd name="connsiteX54" fmla="*/ 3435779 w 3452577"/>
                  <a:gd name="connsiteY54" fmla="*/ 445953 h 1734588"/>
                  <a:gd name="connsiteX55" fmla="*/ 3435779 w 3452577"/>
                  <a:gd name="connsiteY55" fmla="*/ 858852 h 1734588"/>
                  <a:gd name="connsiteX56" fmla="*/ 858795 w 3452577"/>
                  <a:gd name="connsiteY56" fmla="*/ 16456 h 1734588"/>
                  <a:gd name="connsiteX57" fmla="*/ 858795 w 3452577"/>
                  <a:gd name="connsiteY57" fmla="*/ 429355 h 1734588"/>
                  <a:gd name="connsiteX58" fmla="*/ 16400 w 3452577"/>
                  <a:gd name="connsiteY58" fmla="*/ 429355 h 1734588"/>
                  <a:gd name="connsiteX59" fmla="*/ 16400 w 3452577"/>
                  <a:gd name="connsiteY59" fmla="*/ 16456 h 1734588"/>
                  <a:gd name="connsiteX60" fmla="*/ 16400 w 3452577"/>
                  <a:gd name="connsiteY60" fmla="*/ 1304948 h 1734588"/>
                  <a:gd name="connsiteX61" fmla="*/ 858795 w 3452577"/>
                  <a:gd name="connsiteY61" fmla="*/ 1304948 h 1734588"/>
                  <a:gd name="connsiteX62" fmla="*/ 858795 w 3452577"/>
                  <a:gd name="connsiteY62" fmla="*/ 1717847 h 1734588"/>
                  <a:gd name="connsiteX63" fmla="*/ 16400 w 3452577"/>
                  <a:gd name="connsiteY63" fmla="*/ 1717847 h 1734588"/>
                  <a:gd name="connsiteX64" fmla="*/ 2593384 w 3452577"/>
                  <a:gd name="connsiteY64" fmla="*/ 1717847 h 1734588"/>
                  <a:gd name="connsiteX65" fmla="*/ 2593384 w 3452577"/>
                  <a:gd name="connsiteY65" fmla="*/ 1304948 h 1734588"/>
                  <a:gd name="connsiteX66" fmla="*/ 3435779 w 3452577"/>
                  <a:gd name="connsiteY66" fmla="*/ 1304948 h 1734588"/>
                  <a:gd name="connsiteX67" fmla="*/ 3435779 w 3452577"/>
                  <a:gd name="connsiteY67" fmla="*/ 1717847 h 1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52577" h="1734588">
                    <a:moveTo>
                      <a:pt x="-199" y="-143"/>
                    </a:moveTo>
                    <a:lnTo>
                      <a:pt x="-199" y="1734446"/>
                    </a:lnTo>
                    <a:lnTo>
                      <a:pt x="3452378" y="1734446"/>
                    </a:lnTo>
                    <a:lnTo>
                      <a:pt x="3452378" y="-143"/>
                    </a:lnTo>
                    <a:close/>
                    <a:moveTo>
                      <a:pt x="3435779" y="429355"/>
                    </a:moveTo>
                    <a:lnTo>
                      <a:pt x="2593384" y="429355"/>
                    </a:lnTo>
                    <a:lnTo>
                      <a:pt x="2593384" y="16456"/>
                    </a:lnTo>
                    <a:lnTo>
                      <a:pt x="3435779" y="16456"/>
                    </a:lnTo>
                    <a:close/>
                    <a:moveTo>
                      <a:pt x="1734389" y="429355"/>
                    </a:moveTo>
                    <a:lnTo>
                      <a:pt x="1734389" y="16456"/>
                    </a:lnTo>
                    <a:lnTo>
                      <a:pt x="2576785" y="16456"/>
                    </a:lnTo>
                    <a:lnTo>
                      <a:pt x="2576785" y="429355"/>
                    </a:lnTo>
                    <a:close/>
                    <a:moveTo>
                      <a:pt x="2576785" y="445953"/>
                    </a:moveTo>
                    <a:lnTo>
                      <a:pt x="2576785" y="858852"/>
                    </a:lnTo>
                    <a:lnTo>
                      <a:pt x="1734389" y="858852"/>
                    </a:lnTo>
                    <a:lnTo>
                      <a:pt x="1734389" y="445953"/>
                    </a:lnTo>
                    <a:close/>
                    <a:moveTo>
                      <a:pt x="1717790" y="429355"/>
                    </a:moveTo>
                    <a:lnTo>
                      <a:pt x="875394" y="429355"/>
                    </a:lnTo>
                    <a:lnTo>
                      <a:pt x="875394" y="16456"/>
                    </a:lnTo>
                    <a:lnTo>
                      <a:pt x="1717790" y="16456"/>
                    </a:lnTo>
                    <a:close/>
                    <a:moveTo>
                      <a:pt x="1717790" y="445953"/>
                    </a:moveTo>
                    <a:lnTo>
                      <a:pt x="1717790" y="858852"/>
                    </a:lnTo>
                    <a:lnTo>
                      <a:pt x="875394" y="858852"/>
                    </a:lnTo>
                    <a:lnTo>
                      <a:pt x="875394" y="445953"/>
                    </a:lnTo>
                    <a:close/>
                    <a:moveTo>
                      <a:pt x="858795" y="858852"/>
                    </a:moveTo>
                    <a:lnTo>
                      <a:pt x="16400" y="858852"/>
                    </a:lnTo>
                    <a:lnTo>
                      <a:pt x="16400" y="445953"/>
                    </a:lnTo>
                    <a:lnTo>
                      <a:pt x="858795" y="445953"/>
                    </a:lnTo>
                    <a:close/>
                    <a:moveTo>
                      <a:pt x="858795" y="875451"/>
                    </a:moveTo>
                    <a:lnTo>
                      <a:pt x="858795" y="1288349"/>
                    </a:lnTo>
                    <a:lnTo>
                      <a:pt x="16400" y="1288349"/>
                    </a:lnTo>
                    <a:lnTo>
                      <a:pt x="16400" y="875451"/>
                    </a:lnTo>
                    <a:close/>
                    <a:moveTo>
                      <a:pt x="875394" y="875451"/>
                    </a:moveTo>
                    <a:lnTo>
                      <a:pt x="1717790" y="875451"/>
                    </a:lnTo>
                    <a:lnTo>
                      <a:pt x="1717790" y="1288349"/>
                    </a:lnTo>
                    <a:lnTo>
                      <a:pt x="875394" y="1288349"/>
                    </a:lnTo>
                    <a:close/>
                    <a:moveTo>
                      <a:pt x="1717790" y="1304948"/>
                    </a:moveTo>
                    <a:lnTo>
                      <a:pt x="1717790" y="1717847"/>
                    </a:lnTo>
                    <a:lnTo>
                      <a:pt x="875394" y="1717847"/>
                    </a:lnTo>
                    <a:lnTo>
                      <a:pt x="875394" y="1304948"/>
                    </a:lnTo>
                    <a:close/>
                    <a:moveTo>
                      <a:pt x="1734389" y="1304948"/>
                    </a:moveTo>
                    <a:lnTo>
                      <a:pt x="2576785" y="1304948"/>
                    </a:lnTo>
                    <a:lnTo>
                      <a:pt x="2576785" y="1717847"/>
                    </a:lnTo>
                    <a:lnTo>
                      <a:pt x="1734389" y="1717847"/>
                    </a:lnTo>
                    <a:close/>
                    <a:moveTo>
                      <a:pt x="1734389" y="1288349"/>
                    </a:moveTo>
                    <a:lnTo>
                      <a:pt x="1734389" y="875451"/>
                    </a:lnTo>
                    <a:lnTo>
                      <a:pt x="2576785" y="875451"/>
                    </a:lnTo>
                    <a:lnTo>
                      <a:pt x="2576785" y="1288349"/>
                    </a:lnTo>
                    <a:close/>
                    <a:moveTo>
                      <a:pt x="2593384" y="875451"/>
                    </a:moveTo>
                    <a:lnTo>
                      <a:pt x="3435779" y="875451"/>
                    </a:lnTo>
                    <a:lnTo>
                      <a:pt x="3435779" y="1288349"/>
                    </a:lnTo>
                    <a:lnTo>
                      <a:pt x="2593384" y="1288349"/>
                    </a:lnTo>
                    <a:close/>
                    <a:moveTo>
                      <a:pt x="2593384" y="858852"/>
                    </a:moveTo>
                    <a:lnTo>
                      <a:pt x="2593384" y="445953"/>
                    </a:lnTo>
                    <a:lnTo>
                      <a:pt x="3435779" y="445953"/>
                    </a:lnTo>
                    <a:lnTo>
                      <a:pt x="3435779" y="858852"/>
                    </a:lnTo>
                    <a:close/>
                    <a:moveTo>
                      <a:pt x="858795" y="16456"/>
                    </a:moveTo>
                    <a:lnTo>
                      <a:pt x="858795" y="429355"/>
                    </a:lnTo>
                    <a:lnTo>
                      <a:pt x="16400" y="429355"/>
                    </a:lnTo>
                    <a:lnTo>
                      <a:pt x="16400" y="16456"/>
                    </a:lnTo>
                    <a:close/>
                    <a:moveTo>
                      <a:pt x="16400" y="1304948"/>
                    </a:moveTo>
                    <a:lnTo>
                      <a:pt x="858795" y="1304948"/>
                    </a:lnTo>
                    <a:lnTo>
                      <a:pt x="858795" y="1717847"/>
                    </a:lnTo>
                    <a:lnTo>
                      <a:pt x="16400" y="1717847"/>
                    </a:lnTo>
                    <a:close/>
                    <a:moveTo>
                      <a:pt x="2593384" y="1717847"/>
                    </a:moveTo>
                    <a:lnTo>
                      <a:pt x="2593384" y="1304948"/>
                    </a:lnTo>
                    <a:lnTo>
                      <a:pt x="3435779" y="1304948"/>
                    </a:lnTo>
                    <a:lnTo>
                      <a:pt x="3435779" y="1717847"/>
                    </a:ln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8" name="任意多边形: 形状 17">
                <a:extLst>
                  <a:ext uri="{FF2B5EF4-FFF2-40B4-BE49-F238E27FC236}">
                    <a16:creationId xmlns:a16="http://schemas.microsoft.com/office/drawing/2014/main" id="{3CEDC483-BD27-7B37-24AD-1969DE0BF7C0}"/>
                  </a:ext>
                </a:extLst>
              </p:cNvPr>
              <p:cNvSpPr/>
              <p:nvPr/>
            </p:nvSpPr>
            <p:spPr>
              <a:xfrm>
                <a:off x="6142323" y="2257246"/>
                <a:ext cx="371807" cy="384422"/>
              </a:xfrm>
              <a:custGeom>
                <a:avLst/>
                <a:gdLst>
                  <a:gd name="connsiteX0" fmla="*/ 363085 w 371807"/>
                  <a:gd name="connsiteY0" fmla="*/ 384280 h 384422"/>
                  <a:gd name="connsiteX1" fmla="*/ 19545 w 371807"/>
                  <a:gd name="connsiteY1" fmla="*/ 376504 h 384422"/>
                  <a:gd name="connsiteX2" fmla="*/ 28077 w 371807"/>
                  <a:gd name="connsiteY2" fmla="*/ -143 h 384422"/>
                  <a:gd name="connsiteX3" fmla="*/ 371608 w 371807"/>
                  <a:gd name="connsiteY3" fmla="*/ 7634 h 384422"/>
                  <a:gd name="connsiteX4" fmla="*/ 363085 w 371807"/>
                  <a:gd name="connsiteY4" fmla="*/ 384280 h 384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07" h="384422">
                    <a:moveTo>
                      <a:pt x="363085" y="384280"/>
                    </a:moveTo>
                    <a:lnTo>
                      <a:pt x="19545" y="376504"/>
                    </a:lnTo>
                    <a:cubicBezTo>
                      <a:pt x="-14815" y="243389"/>
                      <a:pt x="655" y="116647"/>
                      <a:pt x="28077" y="-143"/>
                    </a:cubicBezTo>
                    <a:lnTo>
                      <a:pt x="371608" y="7634"/>
                    </a:lnTo>
                    <a:cubicBezTo>
                      <a:pt x="336867" y="130425"/>
                      <a:pt x="333929" y="260045"/>
                      <a:pt x="363085" y="384280"/>
                    </a:cubicBezTo>
                    <a:close/>
                  </a:path>
                </a:pathLst>
              </a:custGeom>
              <a:solidFill>
                <a:schemeClr val="accent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9" name="任意多边形: 形状 18">
                <a:extLst>
                  <a:ext uri="{FF2B5EF4-FFF2-40B4-BE49-F238E27FC236}">
                    <a16:creationId xmlns:a16="http://schemas.microsoft.com/office/drawing/2014/main" id="{16C0CDAE-F6C5-9B69-FB6D-964E6997CDEC}"/>
                  </a:ext>
                </a:extLst>
              </p:cNvPr>
              <p:cNvSpPr/>
              <p:nvPr/>
            </p:nvSpPr>
            <p:spPr>
              <a:xfrm>
                <a:off x="6229451" y="2327418"/>
                <a:ext cx="178164" cy="19428"/>
              </a:xfrm>
              <a:custGeom>
                <a:avLst/>
                <a:gdLst>
                  <a:gd name="connsiteX0" fmla="*/ 0 w 178164"/>
                  <a:gd name="connsiteY0" fmla="*/ 13072 h 19428"/>
                  <a:gd name="connsiteX1" fmla="*/ 183 w 178164"/>
                  <a:gd name="connsiteY1" fmla="*/ 0 h 19428"/>
                  <a:gd name="connsiteX2" fmla="*/ 178165 w 178164"/>
                  <a:gd name="connsiteY2" fmla="*/ 6357 h 19428"/>
                  <a:gd name="connsiteX3" fmla="*/ 177974 w 178164"/>
                  <a:gd name="connsiteY3" fmla="*/ 19429 h 19428"/>
                  <a:gd name="connsiteX4" fmla="*/ 0 w 178164"/>
                  <a:gd name="connsiteY4" fmla="*/ 13072 h 1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28">
                    <a:moveTo>
                      <a:pt x="0" y="13072"/>
                    </a:moveTo>
                    <a:lnTo>
                      <a:pt x="183" y="0"/>
                    </a:lnTo>
                    <a:lnTo>
                      <a:pt x="178165" y="6357"/>
                    </a:lnTo>
                    <a:lnTo>
                      <a:pt x="177974" y="19429"/>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0" name="任意多边形: 形状 19">
                <a:extLst>
                  <a:ext uri="{FF2B5EF4-FFF2-40B4-BE49-F238E27FC236}">
                    <a16:creationId xmlns:a16="http://schemas.microsoft.com/office/drawing/2014/main" id="{3A6765ED-5F13-0BF5-68FA-324C51E4048E}"/>
                  </a:ext>
                </a:extLst>
              </p:cNvPr>
              <p:cNvSpPr/>
              <p:nvPr/>
            </p:nvSpPr>
            <p:spPr>
              <a:xfrm>
                <a:off x="6228704" y="2379705"/>
                <a:ext cx="178156" cy="19437"/>
              </a:xfrm>
              <a:custGeom>
                <a:avLst/>
                <a:gdLst>
                  <a:gd name="connsiteX0" fmla="*/ 0 w 178156"/>
                  <a:gd name="connsiteY0" fmla="*/ 13072 h 19437"/>
                  <a:gd name="connsiteX1" fmla="*/ 183 w 178156"/>
                  <a:gd name="connsiteY1" fmla="*/ 0 h 19437"/>
                  <a:gd name="connsiteX2" fmla="*/ 178156 w 178156"/>
                  <a:gd name="connsiteY2" fmla="*/ 6366 h 19437"/>
                  <a:gd name="connsiteX3" fmla="*/ 177974 w 178156"/>
                  <a:gd name="connsiteY3" fmla="*/ 19437 h 19437"/>
                  <a:gd name="connsiteX4" fmla="*/ 0 w 178156"/>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56" h="19437">
                    <a:moveTo>
                      <a:pt x="0" y="13072"/>
                    </a:moveTo>
                    <a:lnTo>
                      <a:pt x="183" y="0"/>
                    </a:lnTo>
                    <a:lnTo>
                      <a:pt x="178156"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1" name="任意多边形: 形状 20">
                <a:extLst>
                  <a:ext uri="{FF2B5EF4-FFF2-40B4-BE49-F238E27FC236}">
                    <a16:creationId xmlns:a16="http://schemas.microsoft.com/office/drawing/2014/main" id="{44665F05-36BC-DD1A-3C36-DBEEB715CD70}"/>
                  </a:ext>
                </a:extLst>
              </p:cNvPr>
              <p:cNvSpPr/>
              <p:nvPr/>
            </p:nvSpPr>
            <p:spPr>
              <a:xfrm>
                <a:off x="6227949" y="2431991"/>
                <a:ext cx="178164" cy="19437"/>
              </a:xfrm>
              <a:custGeom>
                <a:avLst/>
                <a:gdLst>
                  <a:gd name="connsiteX0" fmla="*/ 0 w 178164"/>
                  <a:gd name="connsiteY0" fmla="*/ 13072 h 19437"/>
                  <a:gd name="connsiteX1" fmla="*/ 191 w 178164"/>
                  <a:gd name="connsiteY1" fmla="*/ 0 h 19437"/>
                  <a:gd name="connsiteX2" fmla="*/ 178165 w 178164"/>
                  <a:gd name="connsiteY2" fmla="*/ 6366 h 19437"/>
                  <a:gd name="connsiteX3" fmla="*/ 177982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91" y="0"/>
                    </a:lnTo>
                    <a:lnTo>
                      <a:pt x="178165" y="6366"/>
                    </a:lnTo>
                    <a:lnTo>
                      <a:pt x="177982"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2" name="任意多边形: 形状 21">
                <a:extLst>
                  <a:ext uri="{FF2B5EF4-FFF2-40B4-BE49-F238E27FC236}">
                    <a16:creationId xmlns:a16="http://schemas.microsoft.com/office/drawing/2014/main" id="{42D8B23A-3A59-7A3F-FE64-310D1D6DBC2F}"/>
                  </a:ext>
                </a:extLst>
              </p:cNvPr>
              <p:cNvSpPr/>
              <p:nvPr/>
            </p:nvSpPr>
            <p:spPr>
              <a:xfrm>
                <a:off x="6227202" y="2484278"/>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3" name="任意多边形: 形状 22">
                <a:extLst>
                  <a:ext uri="{FF2B5EF4-FFF2-40B4-BE49-F238E27FC236}">
                    <a16:creationId xmlns:a16="http://schemas.microsoft.com/office/drawing/2014/main" id="{CED355D0-AAEE-DF31-73DE-76FD1073F2D9}"/>
                  </a:ext>
                </a:extLst>
              </p:cNvPr>
              <p:cNvSpPr/>
              <p:nvPr/>
            </p:nvSpPr>
            <p:spPr>
              <a:xfrm>
                <a:off x="6226455" y="2536565"/>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4" name="任意多边形: 形状 23">
                <a:extLst>
                  <a:ext uri="{FF2B5EF4-FFF2-40B4-BE49-F238E27FC236}">
                    <a16:creationId xmlns:a16="http://schemas.microsoft.com/office/drawing/2014/main" id="{96565963-60B9-C89B-4C8E-A4C6EBF20951}"/>
                  </a:ext>
                </a:extLst>
              </p:cNvPr>
              <p:cNvSpPr/>
              <p:nvPr/>
            </p:nvSpPr>
            <p:spPr>
              <a:xfrm>
                <a:off x="5395371" y="3219984"/>
                <a:ext cx="371807" cy="384422"/>
              </a:xfrm>
              <a:custGeom>
                <a:avLst/>
                <a:gdLst>
                  <a:gd name="connsiteX0" fmla="*/ 363085 w 371807"/>
                  <a:gd name="connsiteY0" fmla="*/ 384280 h 384422"/>
                  <a:gd name="connsiteX1" fmla="*/ 19545 w 371807"/>
                  <a:gd name="connsiteY1" fmla="*/ 376504 h 384422"/>
                  <a:gd name="connsiteX2" fmla="*/ 28077 w 371807"/>
                  <a:gd name="connsiteY2" fmla="*/ -143 h 384422"/>
                  <a:gd name="connsiteX3" fmla="*/ 371608 w 371807"/>
                  <a:gd name="connsiteY3" fmla="*/ 7634 h 384422"/>
                  <a:gd name="connsiteX4" fmla="*/ 363085 w 371807"/>
                  <a:gd name="connsiteY4" fmla="*/ 384280 h 384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07" h="384422">
                    <a:moveTo>
                      <a:pt x="363085" y="384280"/>
                    </a:moveTo>
                    <a:lnTo>
                      <a:pt x="19545" y="376504"/>
                    </a:lnTo>
                    <a:cubicBezTo>
                      <a:pt x="-14815" y="243389"/>
                      <a:pt x="655" y="116647"/>
                      <a:pt x="28077" y="-143"/>
                    </a:cubicBezTo>
                    <a:lnTo>
                      <a:pt x="371608" y="7634"/>
                    </a:lnTo>
                    <a:cubicBezTo>
                      <a:pt x="336867" y="130425"/>
                      <a:pt x="333929" y="260045"/>
                      <a:pt x="363085" y="384280"/>
                    </a:cubicBez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5" name="任意多边形: 形状 24">
                <a:extLst>
                  <a:ext uri="{FF2B5EF4-FFF2-40B4-BE49-F238E27FC236}">
                    <a16:creationId xmlns:a16="http://schemas.microsoft.com/office/drawing/2014/main" id="{5CBD7730-9F28-734B-1E36-EF6E418661CD}"/>
                  </a:ext>
                </a:extLst>
              </p:cNvPr>
              <p:cNvSpPr/>
              <p:nvPr/>
            </p:nvSpPr>
            <p:spPr>
              <a:xfrm>
                <a:off x="5482499" y="3290156"/>
                <a:ext cx="178164" cy="19429"/>
              </a:xfrm>
              <a:custGeom>
                <a:avLst/>
                <a:gdLst>
                  <a:gd name="connsiteX0" fmla="*/ 0 w 178164"/>
                  <a:gd name="connsiteY0" fmla="*/ 13072 h 19429"/>
                  <a:gd name="connsiteX1" fmla="*/ 183 w 178164"/>
                  <a:gd name="connsiteY1" fmla="*/ 0 h 19429"/>
                  <a:gd name="connsiteX2" fmla="*/ 178165 w 178164"/>
                  <a:gd name="connsiteY2" fmla="*/ 6358 h 19429"/>
                  <a:gd name="connsiteX3" fmla="*/ 177974 w 178164"/>
                  <a:gd name="connsiteY3" fmla="*/ 19429 h 19429"/>
                  <a:gd name="connsiteX4" fmla="*/ 0 w 178164"/>
                  <a:gd name="connsiteY4" fmla="*/ 13072 h 1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29">
                    <a:moveTo>
                      <a:pt x="0" y="13072"/>
                    </a:moveTo>
                    <a:lnTo>
                      <a:pt x="183" y="0"/>
                    </a:lnTo>
                    <a:lnTo>
                      <a:pt x="178165" y="6358"/>
                    </a:lnTo>
                    <a:lnTo>
                      <a:pt x="177974" y="19429"/>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6" name="任意多边形: 形状 25">
                <a:extLst>
                  <a:ext uri="{FF2B5EF4-FFF2-40B4-BE49-F238E27FC236}">
                    <a16:creationId xmlns:a16="http://schemas.microsoft.com/office/drawing/2014/main" id="{A3EBA8A8-B886-985A-4139-40A3FC1B4B9C}"/>
                  </a:ext>
                </a:extLst>
              </p:cNvPr>
              <p:cNvSpPr/>
              <p:nvPr/>
            </p:nvSpPr>
            <p:spPr>
              <a:xfrm>
                <a:off x="5481752" y="3342443"/>
                <a:ext cx="178156" cy="19437"/>
              </a:xfrm>
              <a:custGeom>
                <a:avLst/>
                <a:gdLst>
                  <a:gd name="connsiteX0" fmla="*/ 0 w 178156"/>
                  <a:gd name="connsiteY0" fmla="*/ 13072 h 19437"/>
                  <a:gd name="connsiteX1" fmla="*/ 183 w 178156"/>
                  <a:gd name="connsiteY1" fmla="*/ 0 h 19437"/>
                  <a:gd name="connsiteX2" fmla="*/ 178156 w 178156"/>
                  <a:gd name="connsiteY2" fmla="*/ 6366 h 19437"/>
                  <a:gd name="connsiteX3" fmla="*/ 177974 w 178156"/>
                  <a:gd name="connsiteY3" fmla="*/ 19437 h 19437"/>
                  <a:gd name="connsiteX4" fmla="*/ 0 w 178156"/>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56" h="19437">
                    <a:moveTo>
                      <a:pt x="0" y="13072"/>
                    </a:moveTo>
                    <a:lnTo>
                      <a:pt x="183" y="0"/>
                    </a:lnTo>
                    <a:lnTo>
                      <a:pt x="178156"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7" name="任意多边形: 形状 26">
                <a:extLst>
                  <a:ext uri="{FF2B5EF4-FFF2-40B4-BE49-F238E27FC236}">
                    <a16:creationId xmlns:a16="http://schemas.microsoft.com/office/drawing/2014/main" id="{17C0529A-041B-94AB-1C6A-10DFCE2161BD}"/>
                  </a:ext>
                </a:extLst>
              </p:cNvPr>
              <p:cNvSpPr/>
              <p:nvPr/>
            </p:nvSpPr>
            <p:spPr>
              <a:xfrm>
                <a:off x="5480997" y="3394729"/>
                <a:ext cx="178164" cy="19437"/>
              </a:xfrm>
              <a:custGeom>
                <a:avLst/>
                <a:gdLst>
                  <a:gd name="connsiteX0" fmla="*/ 0 w 178164"/>
                  <a:gd name="connsiteY0" fmla="*/ 13072 h 19437"/>
                  <a:gd name="connsiteX1" fmla="*/ 191 w 178164"/>
                  <a:gd name="connsiteY1" fmla="*/ 0 h 19437"/>
                  <a:gd name="connsiteX2" fmla="*/ 178165 w 178164"/>
                  <a:gd name="connsiteY2" fmla="*/ 6366 h 19437"/>
                  <a:gd name="connsiteX3" fmla="*/ 177982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91" y="0"/>
                    </a:lnTo>
                    <a:lnTo>
                      <a:pt x="178165" y="6366"/>
                    </a:lnTo>
                    <a:lnTo>
                      <a:pt x="177982"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8" name="任意多边形: 形状 27">
                <a:extLst>
                  <a:ext uri="{FF2B5EF4-FFF2-40B4-BE49-F238E27FC236}">
                    <a16:creationId xmlns:a16="http://schemas.microsoft.com/office/drawing/2014/main" id="{408C217C-D2BE-33C1-EACC-5645571A2FFE}"/>
                  </a:ext>
                </a:extLst>
              </p:cNvPr>
              <p:cNvSpPr/>
              <p:nvPr/>
            </p:nvSpPr>
            <p:spPr>
              <a:xfrm>
                <a:off x="5480250" y="3447016"/>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9" name="任意多边形: 形状 28">
                <a:extLst>
                  <a:ext uri="{FF2B5EF4-FFF2-40B4-BE49-F238E27FC236}">
                    <a16:creationId xmlns:a16="http://schemas.microsoft.com/office/drawing/2014/main" id="{7FEEAE2D-E542-CA98-6AA4-D0D950E030BF}"/>
                  </a:ext>
                </a:extLst>
              </p:cNvPr>
              <p:cNvSpPr/>
              <p:nvPr/>
            </p:nvSpPr>
            <p:spPr>
              <a:xfrm>
                <a:off x="5479503" y="3499303"/>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0" name="任意多边形: 形状 29">
                <a:extLst>
                  <a:ext uri="{FF2B5EF4-FFF2-40B4-BE49-F238E27FC236}">
                    <a16:creationId xmlns:a16="http://schemas.microsoft.com/office/drawing/2014/main" id="{09C6B690-AF0B-8983-339E-7655857621E3}"/>
                  </a:ext>
                </a:extLst>
              </p:cNvPr>
              <p:cNvSpPr/>
              <p:nvPr/>
            </p:nvSpPr>
            <p:spPr>
              <a:xfrm>
                <a:off x="7188056" y="2780112"/>
                <a:ext cx="371807" cy="384422"/>
              </a:xfrm>
              <a:custGeom>
                <a:avLst/>
                <a:gdLst>
                  <a:gd name="connsiteX0" fmla="*/ 363085 w 371807"/>
                  <a:gd name="connsiteY0" fmla="*/ 384280 h 384422"/>
                  <a:gd name="connsiteX1" fmla="*/ 19545 w 371807"/>
                  <a:gd name="connsiteY1" fmla="*/ 376504 h 384422"/>
                  <a:gd name="connsiteX2" fmla="*/ 28077 w 371807"/>
                  <a:gd name="connsiteY2" fmla="*/ -143 h 384422"/>
                  <a:gd name="connsiteX3" fmla="*/ 371608 w 371807"/>
                  <a:gd name="connsiteY3" fmla="*/ 7634 h 384422"/>
                  <a:gd name="connsiteX4" fmla="*/ 363085 w 371807"/>
                  <a:gd name="connsiteY4" fmla="*/ 384280 h 384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07" h="384422">
                    <a:moveTo>
                      <a:pt x="363085" y="384280"/>
                    </a:moveTo>
                    <a:lnTo>
                      <a:pt x="19545" y="376504"/>
                    </a:lnTo>
                    <a:cubicBezTo>
                      <a:pt x="-14815" y="243389"/>
                      <a:pt x="655" y="116647"/>
                      <a:pt x="28077" y="-143"/>
                    </a:cubicBezTo>
                    <a:lnTo>
                      <a:pt x="371608" y="7634"/>
                    </a:lnTo>
                    <a:cubicBezTo>
                      <a:pt x="336867" y="130425"/>
                      <a:pt x="333929" y="260045"/>
                      <a:pt x="363085" y="384280"/>
                    </a:cubicBez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1" name="任意多边形: 形状 30">
                <a:extLst>
                  <a:ext uri="{FF2B5EF4-FFF2-40B4-BE49-F238E27FC236}">
                    <a16:creationId xmlns:a16="http://schemas.microsoft.com/office/drawing/2014/main" id="{98C625D8-C6E3-0779-BFF9-0DC3CBE7F889}"/>
                  </a:ext>
                </a:extLst>
              </p:cNvPr>
              <p:cNvSpPr/>
              <p:nvPr/>
            </p:nvSpPr>
            <p:spPr>
              <a:xfrm>
                <a:off x="7275183" y="2850284"/>
                <a:ext cx="178164" cy="19428"/>
              </a:xfrm>
              <a:custGeom>
                <a:avLst/>
                <a:gdLst>
                  <a:gd name="connsiteX0" fmla="*/ 0 w 178164"/>
                  <a:gd name="connsiteY0" fmla="*/ 13072 h 19428"/>
                  <a:gd name="connsiteX1" fmla="*/ 183 w 178164"/>
                  <a:gd name="connsiteY1" fmla="*/ 0 h 19428"/>
                  <a:gd name="connsiteX2" fmla="*/ 178165 w 178164"/>
                  <a:gd name="connsiteY2" fmla="*/ 6357 h 19428"/>
                  <a:gd name="connsiteX3" fmla="*/ 177974 w 178164"/>
                  <a:gd name="connsiteY3" fmla="*/ 19429 h 19428"/>
                  <a:gd name="connsiteX4" fmla="*/ 0 w 178164"/>
                  <a:gd name="connsiteY4" fmla="*/ 13072 h 1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28">
                    <a:moveTo>
                      <a:pt x="0" y="13072"/>
                    </a:moveTo>
                    <a:lnTo>
                      <a:pt x="183" y="0"/>
                    </a:lnTo>
                    <a:lnTo>
                      <a:pt x="178165" y="6357"/>
                    </a:lnTo>
                    <a:lnTo>
                      <a:pt x="177974" y="19429"/>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2" name="任意多边形: 形状 31">
                <a:extLst>
                  <a:ext uri="{FF2B5EF4-FFF2-40B4-BE49-F238E27FC236}">
                    <a16:creationId xmlns:a16="http://schemas.microsoft.com/office/drawing/2014/main" id="{0F896C8E-3282-3F2A-CBCB-398048AE79DD}"/>
                  </a:ext>
                </a:extLst>
              </p:cNvPr>
              <p:cNvSpPr/>
              <p:nvPr/>
            </p:nvSpPr>
            <p:spPr>
              <a:xfrm>
                <a:off x="7274437" y="2902571"/>
                <a:ext cx="178156" cy="19437"/>
              </a:xfrm>
              <a:custGeom>
                <a:avLst/>
                <a:gdLst>
                  <a:gd name="connsiteX0" fmla="*/ 0 w 178156"/>
                  <a:gd name="connsiteY0" fmla="*/ 13072 h 19437"/>
                  <a:gd name="connsiteX1" fmla="*/ 183 w 178156"/>
                  <a:gd name="connsiteY1" fmla="*/ 0 h 19437"/>
                  <a:gd name="connsiteX2" fmla="*/ 178156 w 178156"/>
                  <a:gd name="connsiteY2" fmla="*/ 6366 h 19437"/>
                  <a:gd name="connsiteX3" fmla="*/ 177974 w 178156"/>
                  <a:gd name="connsiteY3" fmla="*/ 19437 h 19437"/>
                  <a:gd name="connsiteX4" fmla="*/ 0 w 178156"/>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56" h="19437">
                    <a:moveTo>
                      <a:pt x="0" y="13072"/>
                    </a:moveTo>
                    <a:lnTo>
                      <a:pt x="183" y="0"/>
                    </a:lnTo>
                    <a:lnTo>
                      <a:pt x="178156"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3" name="任意多边形: 形状 32">
                <a:extLst>
                  <a:ext uri="{FF2B5EF4-FFF2-40B4-BE49-F238E27FC236}">
                    <a16:creationId xmlns:a16="http://schemas.microsoft.com/office/drawing/2014/main" id="{1CC75169-CBBB-E7FA-72B2-220F8B8A71CA}"/>
                  </a:ext>
                </a:extLst>
              </p:cNvPr>
              <p:cNvSpPr/>
              <p:nvPr/>
            </p:nvSpPr>
            <p:spPr>
              <a:xfrm>
                <a:off x="7273681" y="2954858"/>
                <a:ext cx="178164" cy="19437"/>
              </a:xfrm>
              <a:custGeom>
                <a:avLst/>
                <a:gdLst>
                  <a:gd name="connsiteX0" fmla="*/ 0 w 178164"/>
                  <a:gd name="connsiteY0" fmla="*/ 13072 h 19437"/>
                  <a:gd name="connsiteX1" fmla="*/ 191 w 178164"/>
                  <a:gd name="connsiteY1" fmla="*/ 0 h 19437"/>
                  <a:gd name="connsiteX2" fmla="*/ 178165 w 178164"/>
                  <a:gd name="connsiteY2" fmla="*/ 6366 h 19437"/>
                  <a:gd name="connsiteX3" fmla="*/ 177982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91" y="0"/>
                    </a:lnTo>
                    <a:lnTo>
                      <a:pt x="178165" y="6366"/>
                    </a:lnTo>
                    <a:lnTo>
                      <a:pt x="177982"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4" name="任意多边形: 形状 33">
                <a:extLst>
                  <a:ext uri="{FF2B5EF4-FFF2-40B4-BE49-F238E27FC236}">
                    <a16:creationId xmlns:a16="http://schemas.microsoft.com/office/drawing/2014/main" id="{9AA59FDB-E82F-F83B-9DC0-698B7A1EE881}"/>
                  </a:ext>
                </a:extLst>
              </p:cNvPr>
              <p:cNvSpPr/>
              <p:nvPr/>
            </p:nvSpPr>
            <p:spPr>
              <a:xfrm>
                <a:off x="7272934" y="3007144"/>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5" name="任意多边形: 形状 34">
                <a:extLst>
                  <a:ext uri="{FF2B5EF4-FFF2-40B4-BE49-F238E27FC236}">
                    <a16:creationId xmlns:a16="http://schemas.microsoft.com/office/drawing/2014/main" id="{9DBCF4A5-08AB-CEE1-CC71-F7479A30A062}"/>
                  </a:ext>
                </a:extLst>
              </p:cNvPr>
              <p:cNvSpPr/>
              <p:nvPr/>
            </p:nvSpPr>
            <p:spPr>
              <a:xfrm>
                <a:off x="7272187" y="3059431"/>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6" name="任意多边形: 形状 35">
                <a:extLst>
                  <a:ext uri="{FF2B5EF4-FFF2-40B4-BE49-F238E27FC236}">
                    <a16:creationId xmlns:a16="http://schemas.microsoft.com/office/drawing/2014/main" id="{580C5995-5FFC-6C7D-7304-33857BE1935A}"/>
                  </a:ext>
                </a:extLst>
              </p:cNvPr>
              <p:cNvSpPr/>
              <p:nvPr/>
            </p:nvSpPr>
            <p:spPr>
              <a:xfrm>
                <a:off x="7038665" y="2697118"/>
                <a:ext cx="371807" cy="384422"/>
              </a:xfrm>
              <a:custGeom>
                <a:avLst/>
                <a:gdLst>
                  <a:gd name="connsiteX0" fmla="*/ 363085 w 371807"/>
                  <a:gd name="connsiteY0" fmla="*/ 384280 h 384422"/>
                  <a:gd name="connsiteX1" fmla="*/ 19545 w 371807"/>
                  <a:gd name="connsiteY1" fmla="*/ 376504 h 384422"/>
                  <a:gd name="connsiteX2" fmla="*/ 28077 w 371807"/>
                  <a:gd name="connsiteY2" fmla="*/ -143 h 384422"/>
                  <a:gd name="connsiteX3" fmla="*/ 371608 w 371807"/>
                  <a:gd name="connsiteY3" fmla="*/ 7634 h 384422"/>
                  <a:gd name="connsiteX4" fmla="*/ 363085 w 371807"/>
                  <a:gd name="connsiteY4" fmla="*/ 384280 h 384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07" h="384422">
                    <a:moveTo>
                      <a:pt x="363085" y="384280"/>
                    </a:moveTo>
                    <a:lnTo>
                      <a:pt x="19545" y="376504"/>
                    </a:lnTo>
                    <a:cubicBezTo>
                      <a:pt x="-14815" y="243389"/>
                      <a:pt x="655" y="116647"/>
                      <a:pt x="28077" y="-143"/>
                    </a:cubicBezTo>
                    <a:lnTo>
                      <a:pt x="371608" y="7634"/>
                    </a:lnTo>
                    <a:cubicBezTo>
                      <a:pt x="336867" y="130425"/>
                      <a:pt x="333929" y="260045"/>
                      <a:pt x="363085" y="384280"/>
                    </a:cubicBezTo>
                    <a:close/>
                  </a:path>
                </a:pathLst>
              </a:custGeom>
              <a:solidFill>
                <a:schemeClr val="accent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7" name="任意多边形: 形状 36">
                <a:extLst>
                  <a:ext uri="{FF2B5EF4-FFF2-40B4-BE49-F238E27FC236}">
                    <a16:creationId xmlns:a16="http://schemas.microsoft.com/office/drawing/2014/main" id="{4A87B9DA-06B0-132C-9FCE-66E9EBF08BCB}"/>
                  </a:ext>
                </a:extLst>
              </p:cNvPr>
              <p:cNvSpPr/>
              <p:nvPr/>
            </p:nvSpPr>
            <p:spPr>
              <a:xfrm>
                <a:off x="7125793" y="2767290"/>
                <a:ext cx="178164" cy="19428"/>
              </a:xfrm>
              <a:custGeom>
                <a:avLst/>
                <a:gdLst>
                  <a:gd name="connsiteX0" fmla="*/ 0 w 178164"/>
                  <a:gd name="connsiteY0" fmla="*/ 13072 h 19428"/>
                  <a:gd name="connsiteX1" fmla="*/ 183 w 178164"/>
                  <a:gd name="connsiteY1" fmla="*/ 0 h 19428"/>
                  <a:gd name="connsiteX2" fmla="*/ 178165 w 178164"/>
                  <a:gd name="connsiteY2" fmla="*/ 6357 h 19428"/>
                  <a:gd name="connsiteX3" fmla="*/ 177974 w 178164"/>
                  <a:gd name="connsiteY3" fmla="*/ 19429 h 19428"/>
                  <a:gd name="connsiteX4" fmla="*/ 0 w 178164"/>
                  <a:gd name="connsiteY4" fmla="*/ 13072 h 1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28">
                    <a:moveTo>
                      <a:pt x="0" y="13072"/>
                    </a:moveTo>
                    <a:lnTo>
                      <a:pt x="183" y="0"/>
                    </a:lnTo>
                    <a:lnTo>
                      <a:pt x="178165" y="6357"/>
                    </a:lnTo>
                    <a:lnTo>
                      <a:pt x="177974" y="19429"/>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8" name="任意多边形: 形状 37">
                <a:extLst>
                  <a:ext uri="{FF2B5EF4-FFF2-40B4-BE49-F238E27FC236}">
                    <a16:creationId xmlns:a16="http://schemas.microsoft.com/office/drawing/2014/main" id="{04A6DE42-57C2-9F59-04B1-DF868270D88E}"/>
                  </a:ext>
                </a:extLst>
              </p:cNvPr>
              <p:cNvSpPr/>
              <p:nvPr/>
            </p:nvSpPr>
            <p:spPr>
              <a:xfrm>
                <a:off x="7125046" y="2819576"/>
                <a:ext cx="178156" cy="19437"/>
              </a:xfrm>
              <a:custGeom>
                <a:avLst/>
                <a:gdLst>
                  <a:gd name="connsiteX0" fmla="*/ 0 w 178156"/>
                  <a:gd name="connsiteY0" fmla="*/ 13072 h 19437"/>
                  <a:gd name="connsiteX1" fmla="*/ 183 w 178156"/>
                  <a:gd name="connsiteY1" fmla="*/ 0 h 19437"/>
                  <a:gd name="connsiteX2" fmla="*/ 178156 w 178156"/>
                  <a:gd name="connsiteY2" fmla="*/ 6366 h 19437"/>
                  <a:gd name="connsiteX3" fmla="*/ 177974 w 178156"/>
                  <a:gd name="connsiteY3" fmla="*/ 19437 h 19437"/>
                  <a:gd name="connsiteX4" fmla="*/ 0 w 178156"/>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56" h="19437">
                    <a:moveTo>
                      <a:pt x="0" y="13072"/>
                    </a:moveTo>
                    <a:lnTo>
                      <a:pt x="183" y="0"/>
                    </a:lnTo>
                    <a:lnTo>
                      <a:pt x="178156"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9" name="任意多边形: 形状 38">
                <a:extLst>
                  <a:ext uri="{FF2B5EF4-FFF2-40B4-BE49-F238E27FC236}">
                    <a16:creationId xmlns:a16="http://schemas.microsoft.com/office/drawing/2014/main" id="{6A0FAF7A-B184-E66D-4903-C1D4323C43D2}"/>
                  </a:ext>
                </a:extLst>
              </p:cNvPr>
              <p:cNvSpPr/>
              <p:nvPr/>
            </p:nvSpPr>
            <p:spPr>
              <a:xfrm>
                <a:off x="7124291" y="2871863"/>
                <a:ext cx="178164" cy="19437"/>
              </a:xfrm>
              <a:custGeom>
                <a:avLst/>
                <a:gdLst>
                  <a:gd name="connsiteX0" fmla="*/ 0 w 178164"/>
                  <a:gd name="connsiteY0" fmla="*/ 13072 h 19437"/>
                  <a:gd name="connsiteX1" fmla="*/ 191 w 178164"/>
                  <a:gd name="connsiteY1" fmla="*/ 0 h 19437"/>
                  <a:gd name="connsiteX2" fmla="*/ 178165 w 178164"/>
                  <a:gd name="connsiteY2" fmla="*/ 6366 h 19437"/>
                  <a:gd name="connsiteX3" fmla="*/ 177982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91" y="0"/>
                    </a:lnTo>
                    <a:lnTo>
                      <a:pt x="178165" y="6366"/>
                    </a:lnTo>
                    <a:lnTo>
                      <a:pt x="177982"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0" name="任意多边形: 形状 39">
                <a:extLst>
                  <a:ext uri="{FF2B5EF4-FFF2-40B4-BE49-F238E27FC236}">
                    <a16:creationId xmlns:a16="http://schemas.microsoft.com/office/drawing/2014/main" id="{9B3E07AC-E90A-B04A-5EA6-1CD3C11AAAF7}"/>
                  </a:ext>
                </a:extLst>
              </p:cNvPr>
              <p:cNvSpPr/>
              <p:nvPr/>
            </p:nvSpPr>
            <p:spPr>
              <a:xfrm>
                <a:off x="7123544" y="2924150"/>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1" name="任意多边形: 形状 40">
                <a:extLst>
                  <a:ext uri="{FF2B5EF4-FFF2-40B4-BE49-F238E27FC236}">
                    <a16:creationId xmlns:a16="http://schemas.microsoft.com/office/drawing/2014/main" id="{E2F148E1-4E36-E019-B647-9C9BDB35E422}"/>
                  </a:ext>
                </a:extLst>
              </p:cNvPr>
              <p:cNvSpPr/>
              <p:nvPr/>
            </p:nvSpPr>
            <p:spPr>
              <a:xfrm>
                <a:off x="7122797" y="2976436"/>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2" name="任意多边形: 形状 41">
                <a:extLst>
                  <a:ext uri="{FF2B5EF4-FFF2-40B4-BE49-F238E27FC236}">
                    <a16:creationId xmlns:a16="http://schemas.microsoft.com/office/drawing/2014/main" id="{4E0E4F77-DE20-FE7B-E18E-6CF80A3BB250}"/>
                  </a:ext>
                </a:extLst>
              </p:cNvPr>
              <p:cNvSpPr/>
              <p:nvPr/>
            </p:nvSpPr>
            <p:spPr>
              <a:xfrm>
                <a:off x="8305712" y="3455274"/>
                <a:ext cx="371807" cy="384422"/>
              </a:xfrm>
              <a:custGeom>
                <a:avLst/>
                <a:gdLst>
                  <a:gd name="connsiteX0" fmla="*/ 363085 w 371807"/>
                  <a:gd name="connsiteY0" fmla="*/ 384280 h 384422"/>
                  <a:gd name="connsiteX1" fmla="*/ 19545 w 371807"/>
                  <a:gd name="connsiteY1" fmla="*/ 376504 h 384422"/>
                  <a:gd name="connsiteX2" fmla="*/ 28076 w 371807"/>
                  <a:gd name="connsiteY2" fmla="*/ -143 h 384422"/>
                  <a:gd name="connsiteX3" fmla="*/ 371608 w 371807"/>
                  <a:gd name="connsiteY3" fmla="*/ 7634 h 384422"/>
                  <a:gd name="connsiteX4" fmla="*/ 363085 w 371807"/>
                  <a:gd name="connsiteY4" fmla="*/ 384280 h 384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07" h="384422">
                    <a:moveTo>
                      <a:pt x="363085" y="384280"/>
                    </a:moveTo>
                    <a:lnTo>
                      <a:pt x="19545" y="376504"/>
                    </a:lnTo>
                    <a:cubicBezTo>
                      <a:pt x="-14815" y="243389"/>
                      <a:pt x="655" y="116647"/>
                      <a:pt x="28076" y="-143"/>
                    </a:cubicBezTo>
                    <a:lnTo>
                      <a:pt x="371608" y="7634"/>
                    </a:lnTo>
                    <a:cubicBezTo>
                      <a:pt x="336866" y="130424"/>
                      <a:pt x="333929" y="260037"/>
                      <a:pt x="363085" y="384280"/>
                    </a:cubicBezTo>
                    <a:close/>
                  </a:path>
                </a:pathLst>
              </a:custGeom>
              <a:solidFill>
                <a:schemeClr val="accent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3" name="任意多边形: 形状 42">
                <a:extLst>
                  <a:ext uri="{FF2B5EF4-FFF2-40B4-BE49-F238E27FC236}">
                    <a16:creationId xmlns:a16="http://schemas.microsoft.com/office/drawing/2014/main" id="{F08CB044-F5ED-E10A-2946-DEF21FA6C56F}"/>
                  </a:ext>
                </a:extLst>
              </p:cNvPr>
              <p:cNvSpPr/>
              <p:nvPr/>
            </p:nvSpPr>
            <p:spPr>
              <a:xfrm>
                <a:off x="8392839" y="3525437"/>
                <a:ext cx="178164" cy="19437"/>
              </a:xfrm>
              <a:custGeom>
                <a:avLst/>
                <a:gdLst>
                  <a:gd name="connsiteX0" fmla="*/ 0 w 178164"/>
                  <a:gd name="connsiteY0" fmla="*/ 13072 h 19437"/>
                  <a:gd name="connsiteX1" fmla="*/ 191 w 178164"/>
                  <a:gd name="connsiteY1" fmla="*/ 0 h 19437"/>
                  <a:gd name="connsiteX2" fmla="*/ 178164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91" y="0"/>
                    </a:lnTo>
                    <a:lnTo>
                      <a:pt x="178164"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4" name="任意多边形: 形状 43">
                <a:extLst>
                  <a:ext uri="{FF2B5EF4-FFF2-40B4-BE49-F238E27FC236}">
                    <a16:creationId xmlns:a16="http://schemas.microsoft.com/office/drawing/2014/main" id="{54E18FE6-9F96-E008-E62D-6A1B924B6D16}"/>
                  </a:ext>
                </a:extLst>
              </p:cNvPr>
              <p:cNvSpPr/>
              <p:nvPr/>
            </p:nvSpPr>
            <p:spPr>
              <a:xfrm>
                <a:off x="8392093" y="3577724"/>
                <a:ext cx="178164" cy="19437"/>
              </a:xfrm>
              <a:custGeom>
                <a:avLst/>
                <a:gdLst>
                  <a:gd name="connsiteX0" fmla="*/ 0 w 178164"/>
                  <a:gd name="connsiteY0" fmla="*/ 13072 h 19437"/>
                  <a:gd name="connsiteX1" fmla="*/ 182 w 178164"/>
                  <a:gd name="connsiteY1" fmla="*/ 0 h 19437"/>
                  <a:gd name="connsiteX2" fmla="*/ 178164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2" y="0"/>
                    </a:lnTo>
                    <a:lnTo>
                      <a:pt x="178164"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5" name="任意多边形: 形状 44">
                <a:extLst>
                  <a:ext uri="{FF2B5EF4-FFF2-40B4-BE49-F238E27FC236}">
                    <a16:creationId xmlns:a16="http://schemas.microsoft.com/office/drawing/2014/main" id="{36D3C0F5-34FB-6239-DA0B-79289524E09B}"/>
                  </a:ext>
                </a:extLst>
              </p:cNvPr>
              <p:cNvSpPr/>
              <p:nvPr/>
            </p:nvSpPr>
            <p:spPr>
              <a:xfrm>
                <a:off x="8391337" y="3630019"/>
                <a:ext cx="178164" cy="19429"/>
              </a:xfrm>
              <a:custGeom>
                <a:avLst/>
                <a:gdLst>
                  <a:gd name="connsiteX0" fmla="*/ 0 w 178164"/>
                  <a:gd name="connsiteY0" fmla="*/ 13072 h 19429"/>
                  <a:gd name="connsiteX1" fmla="*/ 191 w 178164"/>
                  <a:gd name="connsiteY1" fmla="*/ 0 h 19429"/>
                  <a:gd name="connsiteX2" fmla="*/ 178164 w 178164"/>
                  <a:gd name="connsiteY2" fmla="*/ 6357 h 19429"/>
                  <a:gd name="connsiteX3" fmla="*/ 177982 w 178164"/>
                  <a:gd name="connsiteY3" fmla="*/ 19429 h 19429"/>
                  <a:gd name="connsiteX4" fmla="*/ 0 w 178164"/>
                  <a:gd name="connsiteY4" fmla="*/ 13072 h 1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29">
                    <a:moveTo>
                      <a:pt x="0" y="13072"/>
                    </a:moveTo>
                    <a:lnTo>
                      <a:pt x="191" y="0"/>
                    </a:lnTo>
                    <a:lnTo>
                      <a:pt x="178164" y="6357"/>
                    </a:lnTo>
                    <a:lnTo>
                      <a:pt x="177982" y="19429"/>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6" name="任意多边形: 形状 45">
                <a:extLst>
                  <a:ext uri="{FF2B5EF4-FFF2-40B4-BE49-F238E27FC236}">
                    <a16:creationId xmlns:a16="http://schemas.microsoft.com/office/drawing/2014/main" id="{C07B1E79-51D5-96FE-B4A6-49CD3338D84D}"/>
                  </a:ext>
                </a:extLst>
              </p:cNvPr>
              <p:cNvSpPr/>
              <p:nvPr/>
            </p:nvSpPr>
            <p:spPr>
              <a:xfrm>
                <a:off x="8390590" y="3682306"/>
                <a:ext cx="178164" cy="19429"/>
              </a:xfrm>
              <a:custGeom>
                <a:avLst/>
                <a:gdLst>
                  <a:gd name="connsiteX0" fmla="*/ 0 w 178164"/>
                  <a:gd name="connsiteY0" fmla="*/ 13072 h 19429"/>
                  <a:gd name="connsiteX1" fmla="*/ 191 w 178164"/>
                  <a:gd name="connsiteY1" fmla="*/ 0 h 19429"/>
                  <a:gd name="connsiteX2" fmla="*/ 178164 w 178164"/>
                  <a:gd name="connsiteY2" fmla="*/ 6358 h 19429"/>
                  <a:gd name="connsiteX3" fmla="*/ 177974 w 178164"/>
                  <a:gd name="connsiteY3" fmla="*/ 19429 h 19429"/>
                  <a:gd name="connsiteX4" fmla="*/ 0 w 178164"/>
                  <a:gd name="connsiteY4" fmla="*/ 13072 h 1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29">
                    <a:moveTo>
                      <a:pt x="0" y="13072"/>
                    </a:moveTo>
                    <a:lnTo>
                      <a:pt x="191" y="0"/>
                    </a:lnTo>
                    <a:lnTo>
                      <a:pt x="178164" y="6358"/>
                    </a:lnTo>
                    <a:lnTo>
                      <a:pt x="177974" y="19429"/>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7" name="任意多边形: 形状 46">
                <a:extLst>
                  <a:ext uri="{FF2B5EF4-FFF2-40B4-BE49-F238E27FC236}">
                    <a16:creationId xmlns:a16="http://schemas.microsoft.com/office/drawing/2014/main" id="{BC5EF510-89BC-D23C-DD63-003DD7BA6D8E}"/>
                  </a:ext>
                </a:extLst>
              </p:cNvPr>
              <p:cNvSpPr/>
              <p:nvPr/>
            </p:nvSpPr>
            <p:spPr>
              <a:xfrm>
                <a:off x="8389843" y="3734592"/>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8" name="任意多边形: 形状 47">
                <a:extLst>
                  <a:ext uri="{FF2B5EF4-FFF2-40B4-BE49-F238E27FC236}">
                    <a16:creationId xmlns:a16="http://schemas.microsoft.com/office/drawing/2014/main" id="{A8C4C981-1C80-6A38-0FA5-E0DBBD652409}"/>
                  </a:ext>
                </a:extLst>
              </p:cNvPr>
              <p:cNvSpPr/>
              <p:nvPr/>
            </p:nvSpPr>
            <p:spPr>
              <a:xfrm>
                <a:off x="7935008" y="2323642"/>
                <a:ext cx="371807" cy="384422"/>
              </a:xfrm>
              <a:custGeom>
                <a:avLst/>
                <a:gdLst>
                  <a:gd name="connsiteX0" fmla="*/ 363085 w 371807"/>
                  <a:gd name="connsiteY0" fmla="*/ 384280 h 384422"/>
                  <a:gd name="connsiteX1" fmla="*/ 19545 w 371807"/>
                  <a:gd name="connsiteY1" fmla="*/ 376504 h 384422"/>
                  <a:gd name="connsiteX2" fmla="*/ 28077 w 371807"/>
                  <a:gd name="connsiteY2" fmla="*/ -143 h 384422"/>
                  <a:gd name="connsiteX3" fmla="*/ 371608 w 371807"/>
                  <a:gd name="connsiteY3" fmla="*/ 7634 h 384422"/>
                  <a:gd name="connsiteX4" fmla="*/ 363085 w 371807"/>
                  <a:gd name="connsiteY4" fmla="*/ 384280 h 384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07" h="384422">
                    <a:moveTo>
                      <a:pt x="363085" y="384280"/>
                    </a:moveTo>
                    <a:lnTo>
                      <a:pt x="19545" y="376504"/>
                    </a:lnTo>
                    <a:cubicBezTo>
                      <a:pt x="-14815" y="243389"/>
                      <a:pt x="655" y="116647"/>
                      <a:pt x="28077" y="-143"/>
                    </a:cubicBezTo>
                    <a:lnTo>
                      <a:pt x="371608" y="7634"/>
                    </a:lnTo>
                    <a:cubicBezTo>
                      <a:pt x="336867" y="130425"/>
                      <a:pt x="333929" y="260045"/>
                      <a:pt x="363085" y="384280"/>
                    </a:cubicBez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9" name="任意多边形: 形状 48">
                <a:extLst>
                  <a:ext uri="{FF2B5EF4-FFF2-40B4-BE49-F238E27FC236}">
                    <a16:creationId xmlns:a16="http://schemas.microsoft.com/office/drawing/2014/main" id="{EA06A4CC-85DE-ACB8-7AF8-D76C86E8FFB8}"/>
                  </a:ext>
                </a:extLst>
              </p:cNvPr>
              <p:cNvSpPr/>
              <p:nvPr/>
            </p:nvSpPr>
            <p:spPr>
              <a:xfrm>
                <a:off x="8022135" y="2393814"/>
                <a:ext cx="178164" cy="19428"/>
              </a:xfrm>
              <a:custGeom>
                <a:avLst/>
                <a:gdLst>
                  <a:gd name="connsiteX0" fmla="*/ 0 w 178164"/>
                  <a:gd name="connsiteY0" fmla="*/ 13072 h 19428"/>
                  <a:gd name="connsiteX1" fmla="*/ 183 w 178164"/>
                  <a:gd name="connsiteY1" fmla="*/ 0 h 19428"/>
                  <a:gd name="connsiteX2" fmla="*/ 178165 w 178164"/>
                  <a:gd name="connsiteY2" fmla="*/ 6357 h 19428"/>
                  <a:gd name="connsiteX3" fmla="*/ 177974 w 178164"/>
                  <a:gd name="connsiteY3" fmla="*/ 19429 h 19428"/>
                  <a:gd name="connsiteX4" fmla="*/ 0 w 178164"/>
                  <a:gd name="connsiteY4" fmla="*/ 13072 h 1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28">
                    <a:moveTo>
                      <a:pt x="0" y="13072"/>
                    </a:moveTo>
                    <a:lnTo>
                      <a:pt x="183" y="0"/>
                    </a:lnTo>
                    <a:lnTo>
                      <a:pt x="178165" y="6357"/>
                    </a:lnTo>
                    <a:lnTo>
                      <a:pt x="177974" y="19429"/>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0" name="任意多边形: 形状 49">
                <a:extLst>
                  <a:ext uri="{FF2B5EF4-FFF2-40B4-BE49-F238E27FC236}">
                    <a16:creationId xmlns:a16="http://schemas.microsoft.com/office/drawing/2014/main" id="{F3A20F41-7F95-079C-CEFC-98C9441AD267}"/>
                  </a:ext>
                </a:extLst>
              </p:cNvPr>
              <p:cNvSpPr/>
              <p:nvPr/>
            </p:nvSpPr>
            <p:spPr>
              <a:xfrm>
                <a:off x="8021388" y="2446100"/>
                <a:ext cx="178156" cy="19437"/>
              </a:xfrm>
              <a:custGeom>
                <a:avLst/>
                <a:gdLst>
                  <a:gd name="connsiteX0" fmla="*/ 0 w 178156"/>
                  <a:gd name="connsiteY0" fmla="*/ 13072 h 19437"/>
                  <a:gd name="connsiteX1" fmla="*/ 183 w 178156"/>
                  <a:gd name="connsiteY1" fmla="*/ 0 h 19437"/>
                  <a:gd name="connsiteX2" fmla="*/ 178156 w 178156"/>
                  <a:gd name="connsiteY2" fmla="*/ 6366 h 19437"/>
                  <a:gd name="connsiteX3" fmla="*/ 177974 w 178156"/>
                  <a:gd name="connsiteY3" fmla="*/ 19437 h 19437"/>
                  <a:gd name="connsiteX4" fmla="*/ 0 w 178156"/>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56" h="19437">
                    <a:moveTo>
                      <a:pt x="0" y="13072"/>
                    </a:moveTo>
                    <a:lnTo>
                      <a:pt x="183" y="0"/>
                    </a:lnTo>
                    <a:lnTo>
                      <a:pt x="178156"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1" name="任意多边形: 形状 50">
                <a:extLst>
                  <a:ext uri="{FF2B5EF4-FFF2-40B4-BE49-F238E27FC236}">
                    <a16:creationId xmlns:a16="http://schemas.microsoft.com/office/drawing/2014/main" id="{F247233D-75BD-4992-A1C5-6B1259E99296}"/>
                  </a:ext>
                </a:extLst>
              </p:cNvPr>
              <p:cNvSpPr/>
              <p:nvPr/>
            </p:nvSpPr>
            <p:spPr>
              <a:xfrm>
                <a:off x="8020633" y="2498387"/>
                <a:ext cx="178164" cy="19437"/>
              </a:xfrm>
              <a:custGeom>
                <a:avLst/>
                <a:gdLst>
                  <a:gd name="connsiteX0" fmla="*/ 0 w 178164"/>
                  <a:gd name="connsiteY0" fmla="*/ 13072 h 19437"/>
                  <a:gd name="connsiteX1" fmla="*/ 191 w 178164"/>
                  <a:gd name="connsiteY1" fmla="*/ 0 h 19437"/>
                  <a:gd name="connsiteX2" fmla="*/ 178165 w 178164"/>
                  <a:gd name="connsiteY2" fmla="*/ 6366 h 19437"/>
                  <a:gd name="connsiteX3" fmla="*/ 177982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91" y="0"/>
                    </a:lnTo>
                    <a:lnTo>
                      <a:pt x="178165" y="6366"/>
                    </a:lnTo>
                    <a:lnTo>
                      <a:pt x="177982"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2" name="任意多边形: 形状 51">
                <a:extLst>
                  <a:ext uri="{FF2B5EF4-FFF2-40B4-BE49-F238E27FC236}">
                    <a16:creationId xmlns:a16="http://schemas.microsoft.com/office/drawing/2014/main" id="{240E8935-2CB9-E160-82D9-AD5ED8189228}"/>
                  </a:ext>
                </a:extLst>
              </p:cNvPr>
              <p:cNvSpPr/>
              <p:nvPr/>
            </p:nvSpPr>
            <p:spPr>
              <a:xfrm>
                <a:off x="8019886" y="2550674"/>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3" name="任意多边形: 形状 52">
                <a:extLst>
                  <a:ext uri="{FF2B5EF4-FFF2-40B4-BE49-F238E27FC236}">
                    <a16:creationId xmlns:a16="http://schemas.microsoft.com/office/drawing/2014/main" id="{B3124FF4-5BF9-2786-55F6-F3FE54658698}"/>
                  </a:ext>
                </a:extLst>
              </p:cNvPr>
              <p:cNvSpPr/>
              <p:nvPr/>
            </p:nvSpPr>
            <p:spPr>
              <a:xfrm>
                <a:off x="8019139" y="2602960"/>
                <a:ext cx="178164" cy="19437"/>
              </a:xfrm>
              <a:custGeom>
                <a:avLst/>
                <a:gdLst>
                  <a:gd name="connsiteX0" fmla="*/ 0 w 178164"/>
                  <a:gd name="connsiteY0" fmla="*/ 13072 h 19437"/>
                  <a:gd name="connsiteX1" fmla="*/ 183 w 178164"/>
                  <a:gd name="connsiteY1" fmla="*/ 0 h 19437"/>
                  <a:gd name="connsiteX2" fmla="*/ 178165 w 178164"/>
                  <a:gd name="connsiteY2" fmla="*/ 6366 h 19437"/>
                  <a:gd name="connsiteX3" fmla="*/ 177974 w 178164"/>
                  <a:gd name="connsiteY3" fmla="*/ 19437 h 19437"/>
                  <a:gd name="connsiteX4" fmla="*/ 0 w 178164"/>
                  <a:gd name="connsiteY4" fmla="*/ 13072 h 1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64" h="19437">
                    <a:moveTo>
                      <a:pt x="0" y="13072"/>
                    </a:moveTo>
                    <a:lnTo>
                      <a:pt x="183" y="0"/>
                    </a:lnTo>
                    <a:lnTo>
                      <a:pt x="178165" y="6366"/>
                    </a:lnTo>
                    <a:lnTo>
                      <a:pt x="177974" y="19437"/>
                    </a:lnTo>
                    <a:lnTo>
                      <a:pt x="0" y="13072"/>
                    </a:lnTo>
                    <a:close/>
                  </a:path>
                </a:pathLst>
              </a:custGeom>
              <a:solidFill>
                <a:schemeClr val="bg1"/>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54" name="任意多边形: 形状 53">
              <a:extLst>
                <a:ext uri="{FF2B5EF4-FFF2-40B4-BE49-F238E27FC236}">
                  <a16:creationId xmlns:a16="http://schemas.microsoft.com/office/drawing/2014/main" id="{A496E916-F96D-FB9A-81C6-0F3D32711ED4}"/>
                </a:ext>
              </a:extLst>
            </p:cNvPr>
            <p:cNvSpPr/>
            <p:nvPr/>
          </p:nvSpPr>
          <p:spPr>
            <a:xfrm>
              <a:off x="8545955" y="3208614"/>
              <a:ext cx="377443" cy="356079"/>
            </a:xfrm>
            <a:custGeom>
              <a:avLst/>
              <a:gdLst>
                <a:gd name="connsiteX0" fmla="*/ 104316 w 377443"/>
                <a:gd name="connsiteY0" fmla="*/ 353365 h 356079"/>
                <a:gd name="connsiteX1" fmla="*/ 165401 w 377443"/>
                <a:gd name="connsiteY1" fmla="*/ 252369 h 356079"/>
                <a:gd name="connsiteX2" fmla="*/ 160637 w 377443"/>
                <a:gd name="connsiteY2" fmla="*/ 238450 h 356079"/>
                <a:gd name="connsiteX3" fmla="*/ 377244 w 377443"/>
                <a:gd name="connsiteY3" fmla="*/ 35869 h 356079"/>
                <a:gd name="connsiteX4" fmla="*/ 227389 w 377443"/>
                <a:gd name="connsiteY4" fmla="*/ -143 h 356079"/>
                <a:gd name="connsiteX5" fmla="*/ 44668 w 377443"/>
                <a:gd name="connsiteY5" fmla="*/ 197750 h 356079"/>
                <a:gd name="connsiteX6" fmla="*/ 9462 w 377443"/>
                <a:gd name="connsiteY6" fmla="*/ 311071 h 356079"/>
                <a:gd name="connsiteX7" fmla="*/ 104316 w 377443"/>
                <a:gd name="connsiteY7" fmla="*/ 353365 h 35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443" h="356079">
                  <a:moveTo>
                    <a:pt x="104316" y="353365"/>
                  </a:moveTo>
                  <a:cubicBezTo>
                    <a:pt x="149067" y="342343"/>
                    <a:pt x="176422" y="297128"/>
                    <a:pt x="165401" y="252369"/>
                  </a:cubicBezTo>
                  <a:cubicBezTo>
                    <a:pt x="164222" y="247605"/>
                    <a:pt x="162628" y="242940"/>
                    <a:pt x="160637" y="238450"/>
                  </a:cubicBezTo>
                  <a:lnTo>
                    <a:pt x="377244" y="35869"/>
                  </a:lnTo>
                  <a:lnTo>
                    <a:pt x="227389" y="-143"/>
                  </a:lnTo>
                  <a:lnTo>
                    <a:pt x="44668" y="197750"/>
                  </a:lnTo>
                  <a:cubicBezTo>
                    <a:pt x="3652" y="219320"/>
                    <a:pt x="-12108" y="270055"/>
                    <a:pt x="9462" y="311071"/>
                  </a:cubicBezTo>
                  <a:cubicBezTo>
                    <a:pt x="27513" y="345397"/>
                    <a:pt x="66720" y="362876"/>
                    <a:pt x="104316" y="353365"/>
                  </a:cubicBezTo>
                  <a:close/>
                </a:path>
              </a:pathLst>
            </a:custGeom>
            <a:solidFill>
              <a:schemeClr val="accent6"/>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5" name="任意多边形: 形状 54">
              <a:extLst>
                <a:ext uri="{FF2B5EF4-FFF2-40B4-BE49-F238E27FC236}">
                  <a16:creationId xmlns:a16="http://schemas.microsoft.com/office/drawing/2014/main" id="{E2EDADEC-A0AC-B66E-E08C-1E450A353B9D}"/>
                </a:ext>
              </a:extLst>
            </p:cNvPr>
            <p:cNvSpPr/>
            <p:nvPr/>
          </p:nvSpPr>
          <p:spPr>
            <a:xfrm>
              <a:off x="8661352" y="2064678"/>
              <a:ext cx="886254" cy="1334259"/>
            </a:xfrm>
            <a:custGeom>
              <a:avLst/>
              <a:gdLst>
                <a:gd name="connsiteX0" fmla="*/ 100814 w 886254"/>
                <a:gd name="connsiteY0" fmla="*/ 1334116 h 1334259"/>
                <a:gd name="connsiteX1" fmla="*/ -199 w 886254"/>
                <a:gd name="connsiteY1" fmla="*/ 1191689 h 1334259"/>
                <a:gd name="connsiteX2" fmla="*/ 379236 w 886254"/>
                <a:gd name="connsiteY2" fmla="*/ 799232 h 1334259"/>
                <a:gd name="connsiteX3" fmla="*/ 467343 w 886254"/>
                <a:gd name="connsiteY3" fmla="*/ 180632 h 1334259"/>
                <a:gd name="connsiteX4" fmla="*/ 705330 w 886254"/>
                <a:gd name="connsiteY4" fmla="*/ 1986 h 1334259"/>
                <a:gd name="connsiteX5" fmla="*/ 742852 w 886254"/>
                <a:gd name="connsiteY5" fmla="*/ 10907 h 1334259"/>
                <a:gd name="connsiteX6" fmla="*/ 742852 w 886254"/>
                <a:gd name="connsiteY6" fmla="*/ 10907 h 1334259"/>
                <a:gd name="connsiteX7" fmla="*/ 875037 w 886254"/>
                <a:gd name="connsiteY7" fmla="*/ 277503 h 1334259"/>
                <a:gd name="connsiteX8" fmla="*/ 650246 w 886254"/>
                <a:gd name="connsiteY8" fmla="*/ 944431 h 13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54" h="1334259">
                  <a:moveTo>
                    <a:pt x="100814" y="1334116"/>
                  </a:moveTo>
                  <a:lnTo>
                    <a:pt x="-199" y="1191689"/>
                  </a:lnTo>
                  <a:lnTo>
                    <a:pt x="379236" y="799232"/>
                  </a:lnTo>
                  <a:lnTo>
                    <a:pt x="467343" y="180632"/>
                  </a:lnTo>
                  <a:cubicBezTo>
                    <a:pt x="483726" y="65576"/>
                    <a:pt x="590274" y="-14398"/>
                    <a:pt x="705330" y="1986"/>
                  </a:cubicBezTo>
                  <a:cubicBezTo>
                    <a:pt x="718078" y="3803"/>
                    <a:pt x="730643" y="6791"/>
                    <a:pt x="742852" y="10907"/>
                  </a:cubicBezTo>
                  <a:lnTo>
                    <a:pt x="742852" y="10907"/>
                  </a:lnTo>
                  <a:cubicBezTo>
                    <a:pt x="852886" y="48122"/>
                    <a:pt x="912020" y="167394"/>
                    <a:pt x="875037" y="277503"/>
                  </a:cubicBezTo>
                  <a:lnTo>
                    <a:pt x="650246" y="944431"/>
                  </a:ln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6" name="任意多边形: 形状 55">
              <a:extLst>
                <a:ext uri="{FF2B5EF4-FFF2-40B4-BE49-F238E27FC236}">
                  <a16:creationId xmlns:a16="http://schemas.microsoft.com/office/drawing/2014/main" id="{18269E63-9C11-8EE5-718B-0A4A31831EC2}"/>
                </a:ext>
              </a:extLst>
            </p:cNvPr>
            <p:cNvSpPr/>
            <p:nvPr/>
          </p:nvSpPr>
          <p:spPr>
            <a:xfrm>
              <a:off x="9309316" y="5602205"/>
              <a:ext cx="165516" cy="432551"/>
            </a:xfrm>
            <a:custGeom>
              <a:avLst/>
              <a:gdLst>
                <a:gd name="connsiteX0" fmla="*/ 165491 w 165516"/>
                <a:gd name="connsiteY0" fmla="*/ 432551 h 432551"/>
                <a:gd name="connsiteX1" fmla="*/ 53349 w 165516"/>
                <a:gd name="connsiteY1" fmla="*/ 432543 h 432551"/>
                <a:gd name="connsiteX2" fmla="*/ 0 w 165516"/>
                <a:gd name="connsiteY2" fmla="*/ 0 h 432551"/>
                <a:gd name="connsiteX3" fmla="*/ 165516 w 165516"/>
                <a:gd name="connsiteY3" fmla="*/ 8 h 432551"/>
                <a:gd name="connsiteX4" fmla="*/ 165491 w 165516"/>
                <a:gd name="connsiteY4" fmla="*/ 432551 h 43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16" h="432551">
                  <a:moveTo>
                    <a:pt x="165491" y="432551"/>
                  </a:moveTo>
                  <a:lnTo>
                    <a:pt x="53349" y="432543"/>
                  </a:lnTo>
                  <a:lnTo>
                    <a:pt x="0" y="0"/>
                  </a:lnTo>
                  <a:lnTo>
                    <a:pt x="165516" y="8"/>
                  </a:lnTo>
                  <a:lnTo>
                    <a:pt x="165491" y="432551"/>
                  </a:lnTo>
                  <a:close/>
                </a:path>
              </a:pathLst>
            </a:custGeom>
            <a:solidFill>
              <a:schemeClr val="accent6"/>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7" name="任意多边形: 形状 56">
              <a:extLst>
                <a:ext uri="{FF2B5EF4-FFF2-40B4-BE49-F238E27FC236}">
                  <a16:creationId xmlns:a16="http://schemas.microsoft.com/office/drawing/2014/main" id="{44A80A8B-1285-A9AD-1108-702538FAF45E}"/>
                </a:ext>
              </a:extLst>
            </p:cNvPr>
            <p:cNvSpPr/>
            <p:nvPr/>
          </p:nvSpPr>
          <p:spPr>
            <a:xfrm>
              <a:off x="9146497" y="5968850"/>
              <a:ext cx="388638" cy="278828"/>
            </a:xfrm>
            <a:custGeom>
              <a:avLst/>
              <a:gdLst>
                <a:gd name="connsiteX0" fmla="*/ 388439 w 388638"/>
                <a:gd name="connsiteY0" fmla="*/ 278686 h 278828"/>
                <a:gd name="connsiteX1" fmla="*/ 308873 w 388638"/>
                <a:gd name="connsiteY1" fmla="*/ 278686 h 278828"/>
                <a:gd name="connsiteX2" fmla="*/ 294664 w 388638"/>
                <a:gd name="connsiteY2" fmla="*/ 203559 h 278828"/>
                <a:gd name="connsiteX3" fmla="*/ 258287 w 388638"/>
                <a:gd name="connsiteY3" fmla="*/ 278686 h 278828"/>
                <a:gd name="connsiteX4" fmla="*/ 47240 w 388638"/>
                <a:gd name="connsiteY4" fmla="*/ 278686 h 278828"/>
                <a:gd name="connsiteX5" fmla="*/ -199 w 388638"/>
                <a:gd name="connsiteY5" fmla="*/ 231246 h 278828"/>
                <a:gd name="connsiteX6" fmla="*/ 20283 w 388638"/>
                <a:gd name="connsiteY6" fmla="*/ 192206 h 278828"/>
                <a:gd name="connsiteX7" fmla="*/ 188821 w 388638"/>
                <a:gd name="connsiteY7" fmla="*/ 75814 h 278828"/>
                <a:gd name="connsiteX8" fmla="*/ 188821 w 388638"/>
                <a:gd name="connsiteY8" fmla="*/ -143 h 278828"/>
                <a:gd name="connsiteX9" fmla="*/ 366089 w 388638"/>
                <a:gd name="connsiteY9" fmla="*/ 10439 h 27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638" h="278828">
                  <a:moveTo>
                    <a:pt x="388439" y="278686"/>
                  </a:moveTo>
                  <a:lnTo>
                    <a:pt x="308873" y="278686"/>
                  </a:lnTo>
                  <a:lnTo>
                    <a:pt x="294664" y="203559"/>
                  </a:lnTo>
                  <a:lnTo>
                    <a:pt x="258287" y="278686"/>
                  </a:lnTo>
                  <a:lnTo>
                    <a:pt x="47240" y="278686"/>
                  </a:lnTo>
                  <a:cubicBezTo>
                    <a:pt x="21039" y="278686"/>
                    <a:pt x="-199" y="257448"/>
                    <a:pt x="-199" y="231246"/>
                  </a:cubicBezTo>
                  <a:cubicBezTo>
                    <a:pt x="-208" y="215660"/>
                    <a:pt x="7453" y="201061"/>
                    <a:pt x="20283" y="192206"/>
                  </a:cubicBezTo>
                  <a:lnTo>
                    <a:pt x="188821" y="75814"/>
                  </a:lnTo>
                  <a:lnTo>
                    <a:pt x="188821" y="-143"/>
                  </a:lnTo>
                  <a:lnTo>
                    <a:pt x="366089" y="10439"/>
                  </a:lnTo>
                  <a:close/>
                </a:path>
              </a:pathLst>
            </a:custGeom>
            <a:solidFill>
              <a:schemeClr val="accent5"/>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8" name="任意多边形: 形状 57">
              <a:extLst>
                <a:ext uri="{FF2B5EF4-FFF2-40B4-BE49-F238E27FC236}">
                  <a16:creationId xmlns:a16="http://schemas.microsoft.com/office/drawing/2014/main" id="{6EA93DF1-4398-16B3-225B-E83824C7C3A5}"/>
                </a:ext>
              </a:extLst>
            </p:cNvPr>
            <p:cNvSpPr/>
            <p:nvPr/>
          </p:nvSpPr>
          <p:spPr>
            <a:xfrm>
              <a:off x="9814546" y="5540697"/>
              <a:ext cx="352112" cy="433539"/>
            </a:xfrm>
            <a:custGeom>
              <a:avLst/>
              <a:gdLst>
                <a:gd name="connsiteX0" fmla="*/ 352113 w 352112"/>
                <a:gd name="connsiteY0" fmla="*/ 379941 h 433539"/>
                <a:gd name="connsiteX1" fmla="*/ 253607 w 352112"/>
                <a:gd name="connsiteY1" fmla="*/ 433539 h 433539"/>
                <a:gd name="connsiteX2" fmla="*/ 0 w 352112"/>
                <a:gd name="connsiteY2" fmla="*/ 79102 h 433539"/>
                <a:gd name="connsiteX3" fmla="*/ 145381 w 352112"/>
                <a:gd name="connsiteY3" fmla="*/ 0 h 433539"/>
                <a:gd name="connsiteX4" fmla="*/ 352113 w 352112"/>
                <a:gd name="connsiteY4" fmla="*/ 379941 h 43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12" h="433539">
                  <a:moveTo>
                    <a:pt x="352113" y="379941"/>
                  </a:moveTo>
                  <a:lnTo>
                    <a:pt x="253607" y="433539"/>
                  </a:lnTo>
                  <a:lnTo>
                    <a:pt x="0" y="79102"/>
                  </a:lnTo>
                  <a:lnTo>
                    <a:pt x="145381" y="0"/>
                  </a:lnTo>
                  <a:lnTo>
                    <a:pt x="352113" y="379941"/>
                  </a:lnTo>
                  <a:close/>
                </a:path>
              </a:pathLst>
            </a:custGeom>
            <a:solidFill>
              <a:schemeClr val="accent6"/>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9" name="任意多边形: 形状 58">
              <a:extLst>
                <a:ext uri="{FF2B5EF4-FFF2-40B4-BE49-F238E27FC236}">
                  <a16:creationId xmlns:a16="http://schemas.microsoft.com/office/drawing/2014/main" id="{2CEDA8FE-7695-3B7C-0C4F-ED819D241930}"/>
                </a:ext>
              </a:extLst>
            </p:cNvPr>
            <p:cNvSpPr/>
            <p:nvPr/>
          </p:nvSpPr>
          <p:spPr>
            <a:xfrm>
              <a:off x="9951600" y="5853894"/>
              <a:ext cx="369819" cy="393803"/>
            </a:xfrm>
            <a:custGeom>
              <a:avLst/>
              <a:gdLst>
                <a:gd name="connsiteX0" fmla="*/ 369620 w 369819"/>
                <a:gd name="connsiteY0" fmla="*/ 224797 h 393803"/>
                <a:gd name="connsiteX1" fmla="*/ 299730 w 369819"/>
                <a:gd name="connsiteY1" fmla="*/ 262826 h 393803"/>
                <a:gd name="connsiteX2" fmla="*/ 251344 w 369819"/>
                <a:gd name="connsiteY2" fmla="*/ 203626 h 393803"/>
                <a:gd name="connsiteX3" fmla="*/ 255303 w 369819"/>
                <a:gd name="connsiteY3" fmla="*/ 287002 h 393803"/>
                <a:gd name="connsiteX4" fmla="*/ 69918 w 369819"/>
                <a:gd name="connsiteY4" fmla="*/ 387882 h 393803"/>
                <a:gd name="connsiteX5" fmla="*/ 5572 w 369819"/>
                <a:gd name="connsiteY5" fmla="*/ 368885 h 393803"/>
                <a:gd name="connsiteX6" fmla="*/ 4908 w 369819"/>
                <a:gd name="connsiteY6" fmla="*/ 324806 h 393803"/>
                <a:gd name="connsiteX7" fmla="*/ 97306 w 369819"/>
                <a:gd name="connsiteY7" fmla="*/ 142010 h 393803"/>
                <a:gd name="connsiteX8" fmla="*/ 61004 w 369819"/>
                <a:gd name="connsiteY8" fmla="*/ 75291 h 393803"/>
                <a:gd name="connsiteX9" fmla="*/ 221773 w 369819"/>
                <a:gd name="connsiteY9" fmla="*/ -143 h 39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819" h="393803">
                  <a:moveTo>
                    <a:pt x="369620" y="224797"/>
                  </a:moveTo>
                  <a:lnTo>
                    <a:pt x="299730" y="262826"/>
                  </a:lnTo>
                  <a:lnTo>
                    <a:pt x="251344" y="203626"/>
                  </a:lnTo>
                  <a:lnTo>
                    <a:pt x="255303" y="287002"/>
                  </a:lnTo>
                  <a:lnTo>
                    <a:pt x="69918" y="387882"/>
                  </a:lnTo>
                  <a:cubicBezTo>
                    <a:pt x="46903" y="400406"/>
                    <a:pt x="18096" y="391899"/>
                    <a:pt x="5572" y="368885"/>
                  </a:cubicBezTo>
                  <a:cubicBezTo>
                    <a:pt x="-1881" y="355199"/>
                    <a:pt x="-2130" y="338716"/>
                    <a:pt x="4908" y="324806"/>
                  </a:cubicBezTo>
                  <a:lnTo>
                    <a:pt x="97306" y="142010"/>
                  </a:lnTo>
                  <a:lnTo>
                    <a:pt x="61004" y="75291"/>
                  </a:lnTo>
                  <a:lnTo>
                    <a:pt x="221773" y="-143"/>
                  </a:lnTo>
                  <a:close/>
                </a:path>
              </a:pathLst>
            </a:custGeom>
            <a:solidFill>
              <a:schemeClr val="accent5"/>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0" name="任意多边形: 形状 59">
              <a:extLst>
                <a:ext uri="{FF2B5EF4-FFF2-40B4-BE49-F238E27FC236}">
                  <a16:creationId xmlns:a16="http://schemas.microsoft.com/office/drawing/2014/main" id="{5C07295B-57F3-E53A-0187-469A74E9BD2B}"/>
                </a:ext>
              </a:extLst>
            </p:cNvPr>
            <p:cNvSpPr/>
            <p:nvPr/>
          </p:nvSpPr>
          <p:spPr>
            <a:xfrm>
              <a:off x="9042123" y="3171870"/>
              <a:ext cx="700521" cy="2708856"/>
            </a:xfrm>
            <a:custGeom>
              <a:avLst/>
              <a:gdLst>
                <a:gd name="connsiteX0" fmla="*/ 479734 w 700521"/>
                <a:gd name="connsiteY0" fmla="*/ 2708714 h 2708856"/>
                <a:gd name="connsiteX1" fmla="*/ 247979 w 700521"/>
                <a:gd name="connsiteY1" fmla="*/ 2708714 h 2708856"/>
                <a:gd name="connsiteX2" fmla="*/ 247979 w 700521"/>
                <a:gd name="connsiteY2" fmla="*/ 1883456 h 2708856"/>
                <a:gd name="connsiteX3" fmla="*/ 104507 w 700521"/>
                <a:gd name="connsiteY3" fmla="*/ 1345435 h 2708856"/>
                <a:gd name="connsiteX4" fmla="*/ 23927 w 700521"/>
                <a:gd name="connsiteY4" fmla="*/ 164413 h 2708856"/>
                <a:gd name="connsiteX5" fmla="*/ 24126 w 700521"/>
                <a:gd name="connsiteY5" fmla="*/ 162794 h 2708856"/>
                <a:gd name="connsiteX6" fmla="*/ 25380 w 700521"/>
                <a:gd name="connsiteY6" fmla="*/ 161749 h 2708856"/>
                <a:gd name="connsiteX7" fmla="*/ 628543 w 700521"/>
                <a:gd name="connsiteY7" fmla="*/ 87294 h 2708856"/>
                <a:gd name="connsiteX8" fmla="*/ 629755 w 700521"/>
                <a:gd name="connsiteY8" fmla="*/ 837723 h 2708856"/>
                <a:gd name="connsiteX9" fmla="*/ 629755 w 700521"/>
                <a:gd name="connsiteY9" fmla="*/ 1808222 h 2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521" h="2708856">
                  <a:moveTo>
                    <a:pt x="479734" y="2708714"/>
                  </a:moveTo>
                  <a:lnTo>
                    <a:pt x="247979" y="2708714"/>
                  </a:lnTo>
                  <a:lnTo>
                    <a:pt x="247979" y="1883456"/>
                  </a:lnTo>
                  <a:lnTo>
                    <a:pt x="104507" y="1345435"/>
                  </a:lnTo>
                  <a:cubicBezTo>
                    <a:pt x="1535" y="960672"/>
                    <a:pt x="-25828" y="559592"/>
                    <a:pt x="23927" y="164413"/>
                  </a:cubicBezTo>
                  <a:lnTo>
                    <a:pt x="24126" y="162794"/>
                  </a:lnTo>
                  <a:lnTo>
                    <a:pt x="25380" y="161749"/>
                  </a:lnTo>
                  <a:cubicBezTo>
                    <a:pt x="29056" y="158653"/>
                    <a:pt x="396266" y="-144975"/>
                    <a:pt x="628543" y="87294"/>
                  </a:cubicBezTo>
                  <a:cubicBezTo>
                    <a:pt x="785104" y="243864"/>
                    <a:pt x="637988" y="806825"/>
                    <a:pt x="629755" y="837723"/>
                  </a:cubicBezTo>
                  <a:lnTo>
                    <a:pt x="629755" y="1808222"/>
                  </a:lnTo>
                  <a:close/>
                </a:path>
              </a:pathLst>
            </a:custGeom>
            <a:solidFill>
              <a:schemeClr val="accent5"/>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1" name="任意多边形: 形状 60">
              <a:extLst>
                <a:ext uri="{FF2B5EF4-FFF2-40B4-BE49-F238E27FC236}">
                  <a16:creationId xmlns:a16="http://schemas.microsoft.com/office/drawing/2014/main" id="{17CA0DA7-632D-46CF-E751-44BCC726A794}"/>
                </a:ext>
              </a:extLst>
            </p:cNvPr>
            <p:cNvSpPr/>
            <p:nvPr/>
          </p:nvSpPr>
          <p:spPr>
            <a:xfrm>
              <a:off x="8995671" y="1988252"/>
              <a:ext cx="700565" cy="1498078"/>
            </a:xfrm>
            <a:custGeom>
              <a:avLst/>
              <a:gdLst>
                <a:gd name="connsiteX0" fmla="*/ -199 w 700565"/>
                <a:gd name="connsiteY0" fmla="*/ 1497936 h 1498078"/>
                <a:gd name="connsiteX1" fmla="*/ 74496 w 700565"/>
                <a:gd name="connsiteY1" fmla="*/ 750984 h 1498078"/>
                <a:gd name="connsiteX2" fmla="*/ 71168 w 700565"/>
                <a:gd name="connsiteY2" fmla="*/ 374744 h 1498078"/>
                <a:gd name="connsiteX3" fmla="*/ 228924 w 700565"/>
                <a:gd name="connsiteY3" fmla="*/ 4447 h 1498078"/>
                <a:gd name="connsiteX4" fmla="*/ 524360 w 700565"/>
                <a:gd name="connsiteY4" fmla="*/ -143 h 1498078"/>
                <a:gd name="connsiteX5" fmla="*/ 525605 w 700565"/>
                <a:gd name="connsiteY5" fmla="*/ 1094 h 1498078"/>
                <a:gd name="connsiteX6" fmla="*/ 688673 w 700565"/>
                <a:gd name="connsiteY6" fmla="*/ 539679 h 1498078"/>
                <a:gd name="connsiteX7" fmla="*/ 601620 w 700565"/>
                <a:gd name="connsiteY7" fmla="*/ 974970 h 1498078"/>
                <a:gd name="connsiteX8" fmla="*/ 677045 w 700565"/>
                <a:gd name="connsiteY8" fmla="*/ 1276689 h 149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565" h="1498078">
                  <a:moveTo>
                    <a:pt x="-199" y="1497936"/>
                  </a:moveTo>
                  <a:lnTo>
                    <a:pt x="74496" y="750984"/>
                  </a:lnTo>
                  <a:cubicBezTo>
                    <a:pt x="64794" y="730617"/>
                    <a:pt x="-74895" y="601593"/>
                    <a:pt x="71168" y="374744"/>
                  </a:cubicBezTo>
                  <a:lnTo>
                    <a:pt x="228924" y="4447"/>
                  </a:lnTo>
                  <a:lnTo>
                    <a:pt x="524360" y="-143"/>
                  </a:lnTo>
                  <a:lnTo>
                    <a:pt x="525605" y="1094"/>
                  </a:lnTo>
                  <a:cubicBezTo>
                    <a:pt x="666771" y="141960"/>
                    <a:pt x="727996" y="344169"/>
                    <a:pt x="688673" y="539679"/>
                  </a:cubicBezTo>
                  <a:lnTo>
                    <a:pt x="601620" y="974970"/>
                  </a:lnTo>
                  <a:lnTo>
                    <a:pt x="677045" y="1276689"/>
                  </a:ln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2" name="任意多边形: 形状 61">
              <a:extLst>
                <a:ext uri="{FF2B5EF4-FFF2-40B4-BE49-F238E27FC236}">
                  <a16:creationId xmlns:a16="http://schemas.microsoft.com/office/drawing/2014/main" id="{6E93547E-7BA5-6868-F627-26C3A58E95FD}"/>
                </a:ext>
              </a:extLst>
            </p:cNvPr>
            <p:cNvSpPr/>
            <p:nvPr/>
          </p:nvSpPr>
          <p:spPr>
            <a:xfrm>
              <a:off x="9383796" y="4782458"/>
              <a:ext cx="658720" cy="946935"/>
            </a:xfrm>
            <a:custGeom>
              <a:avLst/>
              <a:gdLst>
                <a:gd name="connsiteX0" fmla="*/ 0 w 658720"/>
                <a:gd name="connsiteY0" fmla="*/ 277277 h 946935"/>
                <a:gd name="connsiteX1" fmla="*/ 476091 w 658720"/>
                <a:gd name="connsiteY1" fmla="*/ 946936 h 946935"/>
                <a:gd name="connsiteX2" fmla="*/ 658720 w 658720"/>
                <a:gd name="connsiteY2" fmla="*/ 817091 h 946935"/>
                <a:gd name="connsiteX3" fmla="*/ 261101 w 658720"/>
                <a:gd name="connsiteY3" fmla="*/ 0 h 946935"/>
                <a:gd name="connsiteX4" fmla="*/ 0 w 658720"/>
                <a:gd name="connsiteY4" fmla="*/ 277277 h 94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720" h="946935">
                  <a:moveTo>
                    <a:pt x="0" y="277277"/>
                  </a:moveTo>
                  <a:lnTo>
                    <a:pt x="476091" y="946936"/>
                  </a:lnTo>
                  <a:lnTo>
                    <a:pt x="658720" y="817091"/>
                  </a:lnTo>
                  <a:lnTo>
                    <a:pt x="261101" y="0"/>
                  </a:lnTo>
                  <a:lnTo>
                    <a:pt x="0" y="277277"/>
                  </a:lnTo>
                  <a:close/>
                </a:path>
              </a:pathLst>
            </a:custGeom>
            <a:solidFill>
              <a:schemeClr val="accent5"/>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3" name="任意多边形: 形状 62">
              <a:extLst>
                <a:ext uri="{FF2B5EF4-FFF2-40B4-BE49-F238E27FC236}">
                  <a16:creationId xmlns:a16="http://schemas.microsoft.com/office/drawing/2014/main" id="{E458080D-14B4-4EEC-DBA0-EE0807BBD73F}"/>
                </a:ext>
              </a:extLst>
            </p:cNvPr>
            <p:cNvSpPr/>
            <p:nvPr/>
          </p:nvSpPr>
          <p:spPr>
            <a:xfrm>
              <a:off x="9072101" y="1371962"/>
              <a:ext cx="545606" cy="545606"/>
            </a:xfrm>
            <a:custGeom>
              <a:avLst/>
              <a:gdLst>
                <a:gd name="connsiteX0" fmla="*/ 545607 w 545606"/>
                <a:gd name="connsiteY0" fmla="*/ 272803 h 545606"/>
                <a:gd name="connsiteX1" fmla="*/ 272804 w 545606"/>
                <a:gd name="connsiteY1" fmla="*/ 545607 h 545606"/>
                <a:gd name="connsiteX2" fmla="*/ 0 w 545606"/>
                <a:gd name="connsiteY2" fmla="*/ 272803 h 545606"/>
                <a:gd name="connsiteX3" fmla="*/ 272804 w 545606"/>
                <a:gd name="connsiteY3" fmla="*/ 0 h 545606"/>
                <a:gd name="connsiteX4" fmla="*/ 545607 w 545606"/>
                <a:gd name="connsiteY4" fmla="*/ 272803 h 54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606" h="545606">
                  <a:moveTo>
                    <a:pt x="545607" y="272803"/>
                  </a:moveTo>
                  <a:cubicBezTo>
                    <a:pt x="545607" y="423469"/>
                    <a:pt x="423469" y="545607"/>
                    <a:pt x="272804" y="545607"/>
                  </a:cubicBezTo>
                  <a:cubicBezTo>
                    <a:pt x="122138" y="545607"/>
                    <a:pt x="0" y="423469"/>
                    <a:pt x="0" y="272803"/>
                  </a:cubicBezTo>
                  <a:cubicBezTo>
                    <a:pt x="0" y="122138"/>
                    <a:pt x="122139" y="0"/>
                    <a:pt x="272804" y="0"/>
                  </a:cubicBezTo>
                  <a:cubicBezTo>
                    <a:pt x="423469" y="0"/>
                    <a:pt x="545607" y="122138"/>
                    <a:pt x="545607" y="272803"/>
                  </a:cubicBezTo>
                  <a:close/>
                </a:path>
              </a:pathLst>
            </a:custGeom>
            <a:solidFill>
              <a:schemeClr val="accent6"/>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4" name="任意多边形: 形状 63">
              <a:extLst>
                <a:ext uri="{FF2B5EF4-FFF2-40B4-BE49-F238E27FC236}">
                  <a16:creationId xmlns:a16="http://schemas.microsoft.com/office/drawing/2014/main" id="{AEC64B7F-C3A3-9EF3-CA40-FEFB7AC5C1EA}"/>
                </a:ext>
              </a:extLst>
            </p:cNvPr>
            <p:cNvSpPr/>
            <p:nvPr/>
          </p:nvSpPr>
          <p:spPr>
            <a:xfrm>
              <a:off x="9128462" y="2631486"/>
              <a:ext cx="224085" cy="821647"/>
            </a:xfrm>
            <a:custGeom>
              <a:avLst/>
              <a:gdLst>
                <a:gd name="connsiteX0" fmla="*/ 149390 w 224085"/>
                <a:gd name="connsiteY0" fmla="*/ 0 h 821647"/>
                <a:gd name="connsiteX1" fmla="*/ 224086 w 224085"/>
                <a:gd name="connsiteY1" fmla="*/ 448171 h 821647"/>
                <a:gd name="connsiteX2" fmla="*/ 149390 w 224085"/>
                <a:gd name="connsiteY2" fmla="*/ 821647 h 821647"/>
                <a:gd name="connsiteX3" fmla="*/ 0 w 224085"/>
                <a:gd name="connsiteY3" fmla="*/ 821647 h 821647"/>
                <a:gd name="connsiteX4" fmla="*/ 67906 w 224085"/>
                <a:gd name="connsiteY4" fmla="*/ 448171 h 821647"/>
                <a:gd name="connsiteX5" fmla="*/ 149390 w 224085"/>
                <a:gd name="connsiteY5" fmla="*/ 0 h 82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85" h="821647">
                  <a:moveTo>
                    <a:pt x="149390" y="0"/>
                  </a:moveTo>
                  <a:lnTo>
                    <a:pt x="224086" y="448171"/>
                  </a:lnTo>
                  <a:lnTo>
                    <a:pt x="149390" y="821647"/>
                  </a:lnTo>
                  <a:lnTo>
                    <a:pt x="0" y="821647"/>
                  </a:lnTo>
                  <a:lnTo>
                    <a:pt x="67906" y="448171"/>
                  </a:lnTo>
                  <a:lnTo>
                    <a:pt x="149390" y="0"/>
                  </a:lnTo>
                  <a:close/>
                </a:path>
              </a:pathLst>
            </a:custGeom>
            <a:solidFill>
              <a:schemeClr val="bg1">
                <a:lumMod val="85000"/>
              </a:schemeClr>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5" name="任意多边形: 形状 64">
              <a:extLst>
                <a:ext uri="{FF2B5EF4-FFF2-40B4-BE49-F238E27FC236}">
                  <a16:creationId xmlns:a16="http://schemas.microsoft.com/office/drawing/2014/main" id="{5C1725E5-1A1D-406B-ADB6-38A2DF739AC5}"/>
                </a:ext>
              </a:extLst>
            </p:cNvPr>
            <p:cNvSpPr/>
            <p:nvPr/>
          </p:nvSpPr>
          <p:spPr>
            <a:xfrm>
              <a:off x="9208739" y="3429330"/>
              <a:ext cx="231675" cy="430447"/>
            </a:xfrm>
            <a:custGeom>
              <a:avLst/>
              <a:gdLst>
                <a:gd name="connsiteX0" fmla="*/ 140182 w 231675"/>
                <a:gd name="connsiteY0" fmla="*/ 408465 h 430447"/>
                <a:gd name="connsiteX1" fmla="*/ 146522 w 231675"/>
                <a:gd name="connsiteY1" fmla="*/ 290604 h 430447"/>
                <a:gd name="connsiteX2" fmla="*/ 135766 w 231675"/>
                <a:gd name="connsiteY2" fmla="*/ 280570 h 430447"/>
                <a:gd name="connsiteX3" fmla="*/ 231476 w 231675"/>
                <a:gd name="connsiteY3" fmla="*/ -143 h 430447"/>
                <a:gd name="connsiteX4" fmla="*/ 82317 w 231675"/>
                <a:gd name="connsiteY4" fmla="*/ 38641 h 430447"/>
                <a:gd name="connsiteX5" fmla="*/ 14295 w 231675"/>
                <a:gd name="connsiteY5" fmla="*/ 299260 h 430447"/>
                <a:gd name="connsiteX6" fmla="*/ 36587 w 231675"/>
                <a:gd name="connsiteY6" fmla="*/ 415818 h 430447"/>
                <a:gd name="connsiteX7" fmla="*/ 140182 w 231675"/>
                <a:gd name="connsiteY7" fmla="*/ 408465 h 4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75" h="430447">
                  <a:moveTo>
                    <a:pt x="140182" y="408465"/>
                  </a:moveTo>
                  <a:cubicBezTo>
                    <a:pt x="174475" y="377674"/>
                    <a:pt x="177314" y="324906"/>
                    <a:pt x="146522" y="290604"/>
                  </a:cubicBezTo>
                  <a:cubicBezTo>
                    <a:pt x="143236" y="286952"/>
                    <a:pt x="139642" y="283591"/>
                    <a:pt x="135766" y="280570"/>
                  </a:cubicBezTo>
                  <a:lnTo>
                    <a:pt x="231476" y="-143"/>
                  </a:lnTo>
                  <a:lnTo>
                    <a:pt x="82317" y="38641"/>
                  </a:lnTo>
                  <a:lnTo>
                    <a:pt x="14295" y="299260"/>
                  </a:lnTo>
                  <a:cubicBezTo>
                    <a:pt x="-11732" y="337604"/>
                    <a:pt x="-1756" y="389791"/>
                    <a:pt x="36587" y="415818"/>
                  </a:cubicBezTo>
                  <a:cubicBezTo>
                    <a:pt x="68665" y="437596"/>
                    <a:pt x="111498" y="434558"/>
                    <a:pt x="140182" y="408465"/>
                  </a:cubicBezTo>
                  <a:close/>
                </a:path>
              </a:pathLst>
            </a:custGeom>
            <a:solidFill>
              <a:schemeClr val="accent6"/>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6" name="任意多边形: 形状 65">
              <a:extLst>
                <a:ext uri="{FF2B5EF4-FFF2-40B4-BE49-F238E27FC236}">
                  <a16:creationId xmlns:a16="http://schemas.microsoft.com/office/drawing/2014/main" id="{B5650BCF-2E01-5AF6-5C07-013C39018CA9}"/>
                </a:ext>
              </a:extLst>
            </p:cNvPr>
            <p:cNvSpPr/>
            <p:nvPr/>
          </p:nvSpPr>
          <p:spPr>
            <a:xfrm>
              <a:off x="9138528" y="2168768"/>
              <a:ext cx="533715" cy="1472522"/>
            </a:xfrm>
            <a:custGeom>
              <a:avLst/>
              <a:gdLst>
                <a:gd name="connsiteX0" fmla="*/ 232278 w 533715"/>
                <a:gd name="connsiteY0" fmla="*/ 1472379 h 1472522"/>
                <a:gd name="connsiteX1" fmla="*/ 76099 w 533715"/>
                <a:gd name="connsiteY1" fmla="*/ 1394290 h 1472522"/>
                <a:gd name="connsiteX2" fmla="*/ 226062 w 533715"/>
                <a:gd name="connsiteY2" fmla="*/ 869398 h 1472522"/>
                <a:gd name="connsiteX3" fmla="*/ 12525 w 533715"/>
                <a:gd name="connsiteY3" fmla="*/ 282178 h 1472522"/>
                <a:gd name="connsiteX4" fmla="*/ 138370 w 533715"/>
                <a:gd name="connsiteY4" fmla="*/ 12520 h 1472522"/>
                <a:gd name="connsiteX5" fmla="*/ 175676 w 533715"/>
                <a:gd name="connsiteY5" fmla="*/ 2718 h 1472522"/>
                <a:gd name="connsiteX6" fmla="*/ 175676 w 533715"/>
                <a:gd name="connsiteY6" fmla="*/ 2718 h 1472522"/>
                <a:gd name="connsiteX7" fmla="*/ 417813 w 533715"/>
                <a:gd name="connsiteY7" fmla="*/ 175679 h 1472522"/>
                <a:gd name="connsiteX8" fmla="*/ 533516 w 533715"/>
                <a:gd name="connsiteY8" fmla="*/ 869896 h 147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715" h="1472522">
                  <a:moveTo>
                    <a:pt x="232278" y="1472379"/>
                  </a:moveTo>
                  <a:lnTo>
                    <a:pt x="76099" y="1394290"/>
                  </a:lnTo>
                  <a:lnTo>
                    <a:pt x="226062" y="869398"/>
                  </a:lnTo>
                  <a:lnTo>
                    <a:pt x="12525" y="282178"/>
                  </a:lnTo>
                  <a:cubicBezTo>
                    <a:pt x="-27188" y="172957"/>
                    <a:pt x="29157" y="52233"/>
                    <a:pt x="138370" y="12520"/>
                  </a:cubicBezTo>
                  <a:cubicBezTo>
                    <a:pt x="150479" y="8121"/>
                    <a:pt x="162969" y="4835"/>
                    <a:pt x="175676" y="2718"/>
                  </a:cubicBezTo>
                  <a:lnTo>
                    <a:pt x="175676" y="2718"/>
                  </a:lnTo>
                  <a:cubicBezTo>
                    <a:pt x="290275" y="-16254"/>
                    <a:pt x="398591" y="61122"/>
                    <a:pt x="417813" y="175679"/>
                  </a:cubicBezTo>
                  <a:lnTo>
                    <a:pt x="533516" y="869896"/>
                  </a:lnTo>
                  <a:close/>
                </a:path>
              </a:pathLst>
            </a:custGeom>
            <a:solidFill>
              <a:schemeClr val="accent3"/>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7" name="任意多边形: 形状 66">
              <a:extLst>
                <a:ext uri="{FF2B5EF4-FFF2-40B4-BE49-F238E27FC236}">
                  <a16:creationId xmlns:a16="http://schemas.microsoft.com/office/drawing/2014/main" id="{CD989E80-E93E-A359-7A2C-426C3FB0E476}"/>
                </a:ext>
              </a:extLst>
            </p:cNvPr>
            <p:cNvSpPr/>
            <p:nvPr/>
          </p:nvSpPr>
          <p:spPr>
            <a:xfrm>
              <a:off x="6128629" y="6227893"/>
              <a:ext cx="5391922" cy="19752"/>
            </a:xfrm>
            <a:custGeom>
              <a:avLst/>
              <a:gdLst>
                <a:gd name="connsiteX0" fmla="*/ 5391723 w 5391922"/>
                <a:gd name="connsiteY0" fmla="*/ 9734 h 19752"/>
                <a:gd name="connsiteX1" fmla="*/ 5381888 w 5391922"/>
                <a:gd name="connsiteY1" fmla="*/ 19610 h 19752"/>
                <a:gd name="connsiteX2" fmla="*/ 5381838 w 5391922"/>
                <a:gd name="connsiteY2" fmla="*/ 19610 h 19752"/>
                <a:gd name="connsiteX3" fmla="*/ 9677 w 5391922"/>
                <a:gd name="connsiteY3" fmla="*/ 19610 h 19752"/>
                <a:gd name="connsiteX4" fmla="*/ -199 w 5391922"/>
                <a:gd name="connsiteY4" fmla="*/ 9734 h 19752"/>
                <a:gd name="connsiteX5" fmla="*/ 9677 w 5391922"/>
                <a:gd name="connsiteY5" fmla="*/ -143 h 19752"/>
                <a:gd name="connsiteX6" fmla="*/ 5381838 w 5391922"/>
                <a:gd name="connsiteY6" fmla="*/ -143 h 19752"/>
                <a:gd name="connsiteX7" fmla="*/ 5391723 w 5391922"/>
                <a:gd name="connsiteY7" fmla="*/ 9734 h 1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1922" h="19752">
                  <a:moveTo>
                    <a:pt x="5391723" y="9734"/>
                  </a:moveTo>
                  <a:cubicBezTo>
                    <a:pt x="5391723" y="15169"/>
                    <a:pt x="5387324" y="19593"/>
                    <a:pt x="5381888" y="19610"/>
                  </a:cubicBezTo>
                  <a:cubicBezTo>
                    <a:pt x="5381872" y="19610"/>
                    <a:pt x="5381855" y="19610"/>
                    <a:pt x="5381838" y="19610"/>
                  </a:cubicBezTo>
                  <a:lnTo>
                    <a:pt x="9677" y="19610"/>
                  </a:lnTo>
                  <a:cubicBezTo>
                    <a:pt x="4216" y="19610"/>
                    <a:pt x="-199" y="15186"/>
                    <a:pt x="-199" y="9734"/>
                  </a:cubicBezTo>
                  <a:cubicBezTo>
                    <a:pt x="-199" y="4280"/>
                    <a:pt x="4216" y="-143"/>
                    <a:pt x="9677" y="-143"/>
                  </a:cubicBezTo>
                  <a:lnTo>
                    <a:pt x="5381838" y="-143"/>
                  </a:lnTo>
                  <a:cubicBezTo>
                    <a:pt x="5387324" y="-126"/>
                    <a:pt x="5391723" y="4280"/>
                    <a:pt x="5391723" y="9734"/>
                  </a:cubicBezTo>
                  <a:close/>
                </a:path>
              </a:pathLst>
            </a:custGeom>
            <a:solidFill>
              <a:schemeClr val="bg1">
                <a:lumMod val="85000"/>
              </a:schemeClr>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8" name="任意多边形: 形状 67">
              <a:extLst>
                <a:ext uri="{FF2B5EF4-FFF2-40B4-BE49-F238E27FC236}">
                  <a16:creationId xmlns:a16="http://schemas.microsoft.com/office/drawing/2014/main" id="{970C1C3C-86BD-4DB6-71B5-132D4C62D774}"/>
                </a:ext>
              </a:extLst>
            </p:cNvPr>
            <p:cNvSpPr/>
            <p:nvPr/>
          </p:nvSpPr>
          <p:spPr>
            <a:xfrm>
              <a:off x="9037168" y="1149546"/>
              <a:ext cx="1386891" cy="770721"/>
            </a:xfrm>
            <a:custGeom>
              <a:avLst/>
              <a:gdLst>
                <a:gd name="connsiteX0" fmla="*/ 1368532 w 1386891"/>
                <a:gd name="connsiteY0" fmla="*/ 481736 h 770721"/>
                <a:gd name="connsiteX1" fmla="*/ 1196542 w 1386891"/>
                <a:gd name="connsiteY1" fmla="*/ 551053 h 770721"/>
                <a:gd name="connsiteX2" fmla="*/ 1034197 w 1386891"/>
                <a:gd name="connsiteY2" fmla="*/ 447293 h 770721"/>
                <a:gd name="connsiteX3" fmla="*/ 935740 w 1386891"/>
                <a:gd name="connsiteY3" fmla="*/ 277394 h 770721"/>
                <a:gd name="connsiteX4" fmla="*/ 837615 w 1386891"/>
                <a:gd name="connsiteY4" fmla="*/ 107280 h 770721"/>
                <a:gd name="connsiteX5" fmla="*/ 675867 w 1386891"/>
                <a:gd name="connsiteY5" fmla="*/ 2508 h 770721"/>
                <a:gd name="connsiteX6" fmla="*/ 575286 w 1386891"/>
                <a:gd name="connsiteY6" fmla="*/ 25207 h 770721"/>
                <a:gd name="connsiteX7" fmla="*/ 548412 w 1386891"/>
                <a:gd name="connsiteY7" fmla="*/ 94350 h 770721"/>
                <a:gd name="connsiteX8" fmla="*/ 456296 w 1386891"/>
                <a:gd name="connsiteY8" fmla="*/ 138495 h 770721"/>
                <a:gd name="connsiteX9" fmla="*/ 452279 w 1386891"/>
                <a:gd name="connsiteY9" fmla="*/ 166032 h 770721"/>
                <a:gd name="connsiteX10" fmla="*/ 449424 w 1386891"/>
                <a:gd name="connsiteY10" fmla="*/ 165949 h 770721"/>
                <a:gd name="connsiteX11" fmla="*/ 146502 w 1386891"/>
                <a:gd name="connsiteY11" fmla="*/ 211978 h 770721"/>
                <a:gd name="connsiteX12" fmla="*/ -199 w 1386891"/>
                <a:gd name="connsiteY12" fmla="*/ 376175 h 770721"/>
                <a:gd name="connsiteX13" fmla="*/ -199 w 1386891"/>
                <a:gd name="connsiteY13" fmla="*/ 376175 h 770721"/>
                <a:gd name="connsiteX14" fmla="*/ 136958 w 1386891"/>
                <a:gd name="connsiteY14" fmla="*/ 676491 h 770721"/>
                <a:gd name="connsiteX15" fmla="*/ 69068 w 1386891"/>
                <a:gd name="connsiteY15" fmla="*/ 768042 h 770721"/>
                <a:gd name="connsiteX16" fmla="*/ 239780 w 1386891"/>
                <a:gd name="connsiteY16" fmla="*/ 768042 h 770721"/>
                <a:gd name="connsiteX17" fmla="*/ 264827 w 1386891"/>
                <a:gd name="connsiteY17" fmla="*/ 698567 h 770721"/>
                <a:gd name="connsiteX18" fmla="*/ 276007 w 1386891"/>
                <a:gd name="connsiteY18" fmla="*/ 768042 h 770721"/>
                <a:gd name="connsiteX19" fmla="*/ 621954 w 1386891"/>
                <a:gd name="connsiteY19" fmla="*/ 363335 h 770721"/>
                <a:gd name="connsiteX20" fmla="*/ 644512 w 1386891"/>
                <a:gd name="connsiteY20" fmla="*/ 356497 h 770721"/>
                <a:gd name="connsiteX21" fmla="*/ 674315 w 1386891"/>
                <a:gd name="connsiteY21" fmla="*/ 298873 h 770721"/>
                <a:gd name="connsiteX22" fmla="*/ 687768 w 1386891"/>
                <a:gd name="connsiteY22" fmla="*/ 302475 h 770721"/>
                <a:gd name="connsiteX23" fmla="*/ 775195 w 1386891"/>
                <a:gd name="connsiteY23" fmla="*/ 347243 h 770721"/>
                <a:gd name="connsiteX24" fmla="*/ 818095 w 1386891"/>
                <a:gd name="connsiteY24" fmla="*/ 507663 h 770721"/>
                <a:gd name="connsiteX25" fmla="*/ 937308 w 1386891"/>
                <a:gd name="connsiteY25" fmla="*/ 667254 h 770721"/>
                <a:gd name="connsiteX26" fmla="*/ 1135915 w 1386891"/>
                <a:gd name="connsiteY26" fmla="*/ 751037 h 770721"/>
                <a:gd name="connsiteX27" fmla="*/ 1335641 w 1386891"/>
                <a:gd name="connsiteY27" fmla="*/ 683214 h 770721"/>
                <a:gd name="connsiteX28" fmla="*/ 1368532 w 1386891"/>
                <a:gd name="connsiteY28" fmla="*/ 481736 h 77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6891" h="770721">
                  <a:moveTo>
                    <a:pt x="1368532" y="481736"/>
                  </a:moveTo>
                  <a:cubicBezTo>
                    <a:pt x="1334114" y="537608"/>
                    <a:pt x="1261212" y="562240"/>
                    <a:pt x="1196542" y="551053"/>
                  </a:cubicBezTo>
                  <a:cubicBezTo>
                    <a:pt x="1131881" y="539865"/>
                    <a:pt x="1075694" y="498127"/>
                    <a:pt x="1034197" y="447293"/>
                  </a:cubicBezTo>
                  <a:cubicBezTo>
                    <a:pt x="992691" y="396459"/>
                    <a:pt x="963983" y="336628"/>
                    <a:pt x="935740" y="277394"/>
                  </a:cubicBezTo>
                  <a:cubicBezTo>
                    <a:pt x="907488" y="218161"/>
                    <a:pt x="878913" y="158281"/>
                    <a:pt x="837615" y="107280"/>
                  </a:cubicBezTo>
                  <a:cubicBezTo>
                    <a:pt x="796325" y="56280"/>
                    <a:pt x="740437" y="14227"/>
                    <a:pt x="675867" y="2508"/>
                  </a:cubicBezTo>
                  <a:cubicBezTo>
                    <a:pt x="640727" y="-3866"/>
                    <a:pt x="600923" y="342"/>
                    <a:pt x="575286" y="25207"/>
                  </a:cubicBezTo>
                  <a:cubicBezTo>
                    <a:pt x="557608" y="43839"/>
                    <a:pt x="547955" y="68671"/>
                    <a:pt x="548412" y="94350"/>
                  </a:cubicBezTo>
                  <a:cubicBezTo>
                    <a:pt x="510782" y="81104"/>
                    <a:pt x="469542" y="100865"/>
                    <a:pt x="456296" y="138495"/>
                  </a:cubicBezTo>
                  <a:cubicBezTo>
                    <a:pt x="453184" y="147325"/>
                    <a:pt x="451823" y="156679"/>
                    <a:pt x="452279" y="166032"/>
                  </a:cubicBezTo>
                  <a:cubicBezTo>
                    <a:pt x="451325" y="166016"/>
                    <a:pt x="450379" y="165949"/>
                    <a:pt x="449424" y="165949"/>
                  </a:cubicBezTo>
                  <a:cubicBezTo>
                    <a:pt x="329115" y="97545"/>
                    <a:pt x="146502" y="137283"/>
                    <a:pt x="146502" y="211978"/>
                  </a:cubicBezTo>
                  <a:cubicBezTo>
                    <a:pt x="80488" y="211978"/>
                    <a:pt x="-199" y="277170"/>
                    <a:pt x="-199" y="376175"/>
                  </a:cubicBezTo>
                  <a:lnTo>
                    <a:pt x="-199" y="376175"/>
                  </a:lnTo>
                  <a:cubicBezTo>
                    <a:pt x="136319" y="376175"/>
                    <a:pt x="216658" y="551078"/>
                    <a:pt x="136958" y="676491"/>
                  </a:cubicBezTo>
                  <a:cubicBezTo>
                    <a:pt x="116383" y="708485"/>
                    <a:pt x="93709" y="739069"/>
                    <a:pt x="69068" y="768042"/>
                  </a:cubicBezTo>
                  <a:lnTo>
                    <a:pt x="239780" y="768042"/>
                  </a:lnTo>
                  <a:cubicBezTo>
                    <a:pt x="254104" y="747493"/>
                    <a:pt x="262744" y="723524"/>
                    <a:pt x="264827" y="698567"/>
                  </a:cubicBezTo>
                  <a:cubicBezTo>
                    <a:pt x="271102" y="721242"/>
                    <a:pt x="274845" y="744538"/>
                    <a:pt x="276007" y="768042"/>
                  </a:cubicBezTo>
                  <a:cubicBezTo>
                    <a:pt x="276007" y="768042"/>
                    <a:pt x="742313" y="828130"/>
                    <a:pt x="621954" y="363335"/>
                  </a:cubicBezTo>
                  <a:cubicBezTo>
                    <a:pt x="629921" y="362937"/>
                    <a:pt x="637665" y="360588"/>
                    <a:pt x="644512" y="356497"/>
                  </a:cubicBezTo>
                  <a:cubicBezTo>
                    <a:pt x="662688" y="345550"/>
                    <a:pt x="672580" y="322378"/>
                    <a:pt x="674315" y="298873"/>
                  </a:cubicBezTo>
                  <a:cubicBezTo>
                    <a:pt x="678813" y="300077"/>
                    <a:pt x="683295" y="301272"/>
                    <a:pt x="687768" y="302475"/>
                  </a:cubicBezTo>
                  <a:cubicBezTo>
                    <a:pt x="719854" y="311132"/>
                    <a:pt x="753176" y="322353"/>
                    <a:pt x="775195" y="347243"/>
                  </a:cubicBezTo>
                  <a:cubicBezTo>
                    <a:pt x="812410" y="389304"/>
                    <a:pt x="804583" y="453152"/>
                    <a:pt x="818095" y="507663"/>
                  </a:cubicBezTo>
                  <a:cubicBezTo>
                    <a:pt x="834395" y="573403"/>
                    <a:pt x="883146" y="626578"/>
                    <a:pt x="937308" y="667254"/>
                  </a:cubicBezTo>
                  <a:cubicBezTo>
                    <a:pt x="995496" y="710950"/>
                    <a:pt x="1063469" y="744148"/>
                    <a:pt x="1135915" y="751037"/>
                  </a:cubicBezTo>
                  <a:cubicBezTo>
                    <a:pt x="1208361" y="757934"/>
                    <a:pt x="1285446" y="735898"/>
                    <a:pt x="1335641" y="683214"/>
                  </a:cubicBezTo>
                  <a:cubicBezTo>
                    <a:pt x="1385836" y="630528"/>
                    <a:pt x="1403315" y="545650"/>
                    <a:pt x="1368532" y="481736"/>
                  </a:cubicBezTo>
                  <a:close/>
                </a:path>
              </a:pathLst>
            </a:custGeom>
            <a:solidFill>
              <a:schemeClr val="accent5"/>
            </a:solidFill>
            <a:ln w="82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14" name="文本框 113">
            <a:extLst>
              <a:ext uri="{FF2B5EF4-FFF2-40B4-BE49-F238E27FC236}">
                <a16:creationId xmlns:a16="http://schemas.microsoft.com/office/drawing/2014/main" id="{5F170525-D91C-BFBB-2C80-136E08C97175}"/>
              </a:ext>
            </a:extLst>
          </p:cNvPr>
          <p:cNvSpPr txBox="1"/>
          <p:nvPr/>
        </p:nvSpPr>
        <p:spPr>
          <a:xfrm>
            <a:off x="1323668" y="2062269"/>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账号名称</a:t>
            </a:r>
          </a:p>
        </p:txBody>
      </p:sp>
      <p:sp>
        <p:nvSpPr>
          <p:cNvPr id="115" name="文本框 114">
            <a:extLst>
              <a:ext uri="{FF2B5EF4-FFF2-40B4-BE49-F238E27FC236}">
                <a16:creationId xmlns:a16="http://schemas.microsoft.com/office/drawing/2014/main" id="{0544F9D7-5112-91C6-5D31-3BA2DCAB211B}"/>
              </a:ext>
            </a:extLst>
          </p:cNvPr>
          <p:cNvSpPr txBox="1"/>
          <p:nvPr/>
        </p:nvSpPr>
        <p:spPr>
          <a:xfrm>
            <a:off x="2781515" y="2051920"/>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账号名称</a:t>
            </a:r>
          </a:p>
        </p:txBody>
      </p:sp>
      <p:sp>
        <p:nvSpPr>
          <p:cNvPr id="116" name="文本框 115">
            <a:extLst>
              <a:ext uri="{FF2B5EF4-FFF2-40B4-BE49-F238E27FC236}">
                <a16:creationId xmlns:a16="http://schemas.microsoft.com/office/drawing/2014/main" id="{1B73CEAE-0FF3-93BA-0C70-5EF21C81AD54}"/>
              </a:ext>
            </a:extLst>
          </p:cNvPr>
          <p:cNvSpPr txBox="1"/>
          <p:nvPr/>
        </p:nvSpPr>
        <p:spPr>
          <a:xfrm>
            <a:off x="1323668" y="2489810"/>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账号名称</a:t>
            </a:r>
          </a:p>
        </p:txBody>
      </p:sp>
      <p:sp>
        <p:nvSpPr>
          <p:cNvPr id="117" name="文本框 116">
            <a:extLst>
              <a:ext uri="{FF2B5EF4-FFF2-40B4-BE49-F238E27FC236}">
                <a16:creationId xmlns:a16="http://schemas.microsoft.com/office/drawing/2014/main" id="{759E05C5-60C2-03B3-1D44-18C2996C8AF3}"/>
              </a:ext>
            </a:extLst>
          </p:cNvPr>
          <p:cNvSpPr txBox="1"/>
          <p:nvPr/>
        </p:nvSpPr>
        <p:spPr>
          <a:xfrm>
            <a:off x="2781515" y="2479461"/>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账号名称</a:t>
            </a:r>
          </a:p>
        </p:txBody>
      </p:sp>
      <p:sp>
        <p:nvSpPr>
          <p:cNvPr id="118" name="文本框 117">
            <a:extLst>
              <a:ext uri="{FF2B5EF4-FFF2-40B4-BE49-F238E27FC236}">
                <a16:creationId xmlns:a16="http://schemas.microsoft.com/office/drawing/2014/main" id="{348115D6-A91A-E0EC-FD91-E867613CB32E}"/>
              </a:ext>
            </a:extLst>
          </p:cNvPr>
          <p:cNvSpPr txBox="1"/>
          <p:nvPr/>
        </p:nvSpPr>
        <p:spPr>
          <a:xfrm>
            <a:off x="1323668" y="5488136"/>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账号名称</a:t>
            </a:r>
          </a:p>
        </p:txBody>
      </p:sp>
      <p:sp>
        <p:nvSpPr>
          <p:cNvPr id="119" name="文本框 118">
            <a:extLst>
              <a:ext uri="{FF2B5EF4-FFF2-40B4-BE49-F238E27FC236}">
                <a16:creationId xmlns:a16="http://schemas.microsoft.com/office/drawing/2014/main" id="{64AD0E8E-E395-462A-02C5-21656864582E}"/>
              </a:ext>
            </a:extLst>
          </p:cNvPr>
          <p:cNvSpPr txBox="1"/>
          <p:nvPr/>
        </p:nvSpPr>
        <p:spPr>
          <a:xfrm>
            <a:off x="2781515" y="5477787"/>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账号名称</a:t>
            </a:r>
          </a:p>
        </p:txBody>
      </p:sp>
      <p:grpSp>
        <p:nvGrpSpPr>
          <p:cNvPr id="72" name="组合 71">
            <a:extLst>
              <a:ext uri="{FF2B5EF4-FFF2-40B4-BE49-F238E27FC236}">
                <a16:creationId xmlns:a16="http://schemas.microsoft.com/office/drawing/2014/main" id="{A9EFA140-CB17-75B3-9231-D56D3DD95F9D}"/>
              </a:ext>
            </a:extLst>
          </p:cNvPr>
          <p:cNvGrpSpPr/>
          <p:nvPr/>
        </p:nvGrpSpPr>
        <p:grpSpPr>
          <a:xfrm>
            <a:off x="1070253" y="2149174"/>
            <a:ext cx="211875" cy="189573"/>
            <a:chOff x="1070253" y="2149174"/>
            <a:chExt cx="211875" cy="189573"/>
          </a:xfrm>
        </p:grpSpPr>
        <p:sp>
          <p:nvSpPr>
            <p:cNvPr id="70" name="任意多边形: 形状 69">
              <a:extLst>
                <a:ext uri="{FF2B5EF4-FFF2-40B4-BE49-F238E27FC236}">
                  <a16:creationId xmlns:a16="http://schemas.microsoft.com/office/drawing/2014/main" id="{CE68313A-4D86-4C75-E70E-45A89440F8F9}"/>
                </a:ext>
              </a:extLst>
            </p:cNvPr>
            <p:cNvSpPr/>
            <p:nvPr/>
          </p:nvSpPr>
          <p:spPr>
            <a:xfrm>
              <a:off x="1070253" y="2149174"/>
              <a:ext cx="211875" cy="189573"/>
            </a:xfrm>
            <a:custGeom>
              <a:avLst/>
              <a:gdLst>
                <a:gd name="connsiteX0" fmla="*/ 111514 w 211875"/>
                <a:gd name="connsiteY0" fmla="*/ 104823 h 189573"/>
                <a:gd name="connsiteX1" fmla="*/ 139392 w 211875"/>
                <a:gd name="connsiteY1" fmla="*/ 56872 h 189573"/>
                <a:gd name="connsiteX2" fmla="*/ 82520 w 211875"/>
                <a:gd name="connsiteY2" fmla="*/ 0 h 189573"/>
                <a:gd name="connsiteX3" fmla="*/ 23418 w 211875"/>
                <a:gd name="connsiteY3" fmla="*/ 56872 h 189573"/>
                <a:gd name="connsiteX4" fmla="*/ 51296 w 211875"/>
                <a:gd name="connsiteY4" fmla="*/ 104823 h 189573"/>
                <a:gd name="connsiteX5" fmla="*/ 0 w 211875"/>
                <a:gd name="connsiteY5" fmla="*/ 179537 h 189573"/>
                <a:gd name="connsiteX6" fmla="*/ 10036 w 211875"/>
                <a:gd name="connsiteY6" fmla="*/ 189573 h 189573"/>
                <a:gd name="connsiteX7" fmla="*/ 20072 w 211875"/>
                <a:gd name="connsiteY7" fmla="*/ 179537 h 189573"/>
                <a:gd name="connsiteX8" fmla="*/ 81405 w 211875"/>
                <a:gd name="connsiteY8" fmla="*/ 118204 h 189573"/>
                <a:gd name="connsiteX9" fmla="*/ 142737 w 211875"/>
                <a:gd name="connsiteY9" fmla="*/ 179537 h 189573"/>
                <a:gd name="connsiteX10" fmla="*/ 152774 w 211875"/>
                <a:gd name="connsiteY10" fmla="*/ 189573 h 189573"/>
                <a:gd name="connsiteX11" fmla="*/ 162810 w 211875"/>
                <a:gd name="connsiteY11" fmla="*/ 179537 h 189573"/>
                <a:gd name="connsiteX12" fmla="*/ 111514 w 211875"/>
                <a:gd name="connsiteY12" fmla="*/ 104823 h 189573"/>
                <a:gd name="connsiteX13" fmla="*/ 81405 w 211875"/>
                <a:gd name="connsiteY13" fmla="*/ 94787 h 189573"/>
                <a:gd name="connsiteX14" fmla="*/ 43490 w 211875"/>
                <a:gd name="connsiteY14" fmla="*/ 56872 h 189573"/>
                <a:gd name="connsiteX15" fmla="*/ 81405 w 211875"/>
                <a:gd name="connsiteY15" fmla="*/ 18957 h 189573"/>
                <a:gd name="connsiteX16" fmla="*/ 119320 w 211875"/>
                <a:gd name="connsiteY16" fmla="*/ 56872 h 189573"/>
                <a:gd name="connsiteX17" fmla="*/ 81405 w 211875"/>
                <a:gd name="connsiteY17" fmla="*/ 94787 h 189573"/>
                <a:gd name="connsiteX18" fmla="*/ 166155 w 211875"/>
                <a:gd name="connsiteY18" fmla="*/ 54642 h 189573"/>
                <a:gd name="connsiteX19" fmla="*/ 202955 w 211875"/>
                <a:gd name="connsiteY19" fmla="*/ 54642 h 189573"/>
                <a:gd name="connsiteX20" fmla="*/ 211876 w 211875"/>
                <a:gd name="connsiteY20" fmla="*/ 45721 h 189573"/>
                <a:gd name="connsiteX21" fmla="*/ 202955 w 211875"/>
                <a:gd name="connsiteY21" fmla="*/ 36799 h 189573"/>
                <a:gd name="connsiteX22" fmla="*/ 166155 w 211875"/>
                <a:gd name="connsiteY22" fmla="*/ 36799 h 189573"/>
                <a:gd name="connsiteX23" fmla="*/ 157234 w 211875"/>
                <a:gd name="connsiteY23" fmla="*/ 45721 h 189573"/>
                <a:gd name="connsiteX24" fmla="*/ 166155 w 211875"/>
                <a:gd name="connsiteY24" fmla="*/ 54642 h 1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875" h="189573">
                  <a:moveTo>
                    <a:pt x="111514" y="104823"/>
                  </a:moveTo>
                  <a:cubicBezTo>
                    <a:pt x="128241" y="94787"/>
                    <a:pt x="139392" y="76944"/>
                    <a:pt x="139392" y="56872"/>
                  </a:cubicBezTo>
                  <a:cubicBezTo>
                    <a:pt x="139392" y="25648"/>
                    <a:pt x="113744" y="0"/>
                    <a:pt x="82520" y="0"/>
                  </a:cubicBezTo>
                  <a:cubicBezTo>
                    <a:pt x="51296" y="0"/>
                    <a:pt x="23418" y="25648"/>
                    <a:pt x="23418" y="56872"/>
                  </a:cubicBezTo>
                  <a:cubicBezTo>
                    <a:pt x="23418" y="76944"/>
                    <a:pt x="34569" y="94787"/>
                    <a:pt x="51296" y="104823"/>
                  </a:cubicBezTo>
                  <a:cubicBezTo>
                    <a:pt x="21188" y="115974"/>
                    <a:pt x="0" y="144968"/>
                    <a:pt x="0" y="179537"/>
                  </a:cubicBezTo>
                  <a:cubicBezTo>
                    <a:pt x="0" y="185113"/>
                    <a:pt x="4461" y="189573"/>
                    <a:pt x="10036" y="189573"/>
                  </a:cubicBezTo>
                  <a:cubicBezTo>
                    <a:pt x="15612" y="189573"/>
                    <a:pt x="20072" y="185113"/>
                    <a:pt x="20072" y="179537"/>
                  </a:cubicBezTo>
                  <a:cubicBezTo>
                    <a:pt x="20072" y="146083"/>
                    <a:pt x="47951" y="118204"/>
                    <a:pt x="81405" y="118204"/>
                  </a:cubicBezTo>
                  <a:cubicBezTo>
                    <a:pt x="115974" y="118204"/>
                    <a:pt x="142737" y="146083"/>
                    <a:pt x="142737" y="179537"/>
                  </a:cubicBezTo>
                  <a:cubicBezTo>
                    <a:pt x="142737" y="185113"/>
                    <a:pt x="147198" y="189573"/>
                    <a:pt x="152774" y="189573"/>
                  </a:cubicBezTo>
                  <a:cubicBezTo>
                    <a:pt x="158349" y="189573"/>
                    <a:pt x="162810" y="185113"/>
                    <a:pt x="162810" y="179537"/>
                  </a:cubicBezTo>
                  <a:cubicBezTo>
                    <a:pt x="162810" y="146083"/>
                    <a:pt x="141622" y="117089"/>
                    <a:pt x="111514" y="104823"/>
                  </a:cubicBezTo>
                  <a:close/>
                  <a:moveTo>
                    <a:pt x="81405" y="94787"/>
                  </a:moveTo>
                  <a:cubicBezTo>
                    <a:pt x="60217" y="94787"/>
                    <a:pt x="43490" y="78060"/>
                    <a:pt x="43490" y="56872"/>
                  </a:cubicBezTo>
                  <a:cubicBezTo>
                    <a:pt x="43490" y="35684"/>
                    <a:pt x="60217" y="18957"/>
                    <a:pt x="81405" y="18957"/>
                  </a:cubicBezTo>
                  <a:cubicBezTo>
                    <a:pt x="102592" y="18957"/>
                    <a:pt x="119320" y="35684"/>
                    <a:pt x="119320" y="56872"/>
                  </a:cubicBezTo>
                  <a:cubicBezTo>
                    <a:pt x="119320" y="78060"/>
                    <a:pt x="102592" y="94787"/>
                    <a:pt x="81405" y="94787"/>
                  </a:cubicBezTo>
                  <a:close/>
                  <a:moveTo>
                    <a:pt x="166155" y="54642"/>
                  </a:moveTo>
                  <a:lnTo>
                    <a:pt x="202955" y="54642"/>
                  </a:lnTo>
                  <a:cubicBezTo>
                    <a:pt x="208530" y="54642"/>
                    <a:pt x="211876" y="50181"/>
                    <a:pt x="211876" y="45721"/>
                  </a:cubicBezTo>
                  <a:cubicBezTo>
                    <a:pt x="211876" y="40145"/>
                    <a:pt x="207415" y="36799"/>
                    <a:pt x="202955" y="36799"/>
                  </a:cubicBezTo>
                  <a:lnTo>
                    <a:pt x="166155" y="36799"/>
                  </a:lnTo>
                  <a:cubicBezTo>
                    <a:pt x="160580" y="36799"/>
                    <a:pt x="157234" y="41260"/>
                    <a:pt x="157234" y="45721"/>
                  </a:cubicBezTo>
                  <a:cubicBezTo>
                    <a:pt x="156119" y="50181"/>
                    <a:pt x="160580" y="54642"/>
                    <a:pt x="166155" y="54642"/>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sp>
          <p:nvSpPr>
            <p:cNvPr id="71" name="任意多边形: 形状 70">
              <a:extLst>
                <a:ext uri="{FF2B5EF4-FFF2-40B4-BE49-F238E27FC236}">
                  <a16:creationId xmlns:a16="http://schemas.microsoft.com/office/drawing/2014/main" id="{F8180C2B-A44D-7FC7-4771-C59064E84943}"/>
                </a:ext>
              </a:extLst>
            </p:cNvPr>
            <p:cNvSpPr/>
            <p:nvPr/>
          </p:nvSpPr>
          <p:spPr>
            <a:xfrm>
              <a:off x="1217451" y="2220543"/>
              <a:ext cx="64677" cy="53526"/>
            </a:xfrm>
            <a:custGeom>
              <a:avLst/>
              <a:gdLst>
                <a:gd name="connsiteX0" fmla="*/ 55757 w 64677"/>
                <a:gd name="connsiteY0" fmla="*/ 0 h 53526"/>
                <a:gd name="connsiteX1" fmla="*/ 8921 w 64677"/>
                <a:gd name="connsiteY1" fmla="*/ 0 h 53526"/>
                <a:gd name="connsiteX2" fmla="*/ 0 w 64677"/>
                <a:gd name="connsiteY2" fmla="*/ 8921 h 53526"/>
                <a:gd name="connsiteX3" fmla="*/ 8921 w 64677"/>
                <a:gd name="connsiteY3" fmla="*/ 17842 h 53526"/>
                <a:gd name="connsiteX4" fmla="*/ 55757 w 64677"/>
                <a:gd name="connsiteY4" fmla="*/ 17842 h 53526"/>
                <a:gd name="connsiteX5" fmla="*/ 64678 w 64677"/>
                <a:gd name="connsiteY5" fmla="*/ 8921 h 53526"/>
                <a:gd name="connsiteX6" fmla="*/ 55757 w 64677"/>
                <a:gd name="connsiteY6" fmla="*/ 0 h 53526"/>
                <a:gd name="connsiteX7" fmla="*/ 55757 w 64677"/>
                <a:gd name="connsiteY7" fmla="*/ 35684 h 53526"/>
                <a:gd name="connsiteX8" fmla="*/ 18957 w 64677"/>
                <a:gd name="connsiteY8" fmla="*/ 35684 h 53526"/>
                <a:gd name="connsiteX9" fmla="*/ 10036 w 64677"/>
                <a:gd name="connsiteY9" fmla="*/ 44605 h 53526"/>
                <a:gd name="connsiteX10" fmla="*/ 18957 w 64677"/>
                <a:gd name="connsiteY10" fmla="*/ 53526 h 53526"/>
                <a:gd name="connsiteX11" fmla="*/ 55757 w 64677"/>
                <a:gd name="connsiteY11" fmla="*/ 53526 h 53526"/>
                <a:gd name="connsiteX12" fmla="*/ 64678 w 64677"/>
                <a:gd name="connsiteY12" fmla="*/ 44605 h 53526"/>
                <a:gd name="connsiteX13" fmla="*/ 55757 w 64677"/>
                <a:gd name="connsiteY13" fmla="*/ 35684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7" h="53526">
                  <a:moveTo>
                    <a:pt x="55757" y="0"/>
                  </a:moveTo>
                  <a:lnTo>
                    <a:pt x="8921" y="0"/>
                  </a:lnTo>
                  <a:cubicBezTo>
                    <a:pt x="3345" y="0"/>
                    <a:pt x="0" y="4460"/>
                    <a:pt x="0" y="8921"/>
                  </a:cubicBezTo>
                  <a:cubicBezTo>
                    <a:pt x="0" y="14497"/>
                    <a:pt x="4460" y="17842"/>
                    <a:pt x="8921" y="17842"/>
                  </a:cubicBezTo>
                  <a:lnTo>
                    <a:pt x="55757" y="17842"/>
                  </a:lnTo>
                  <a:cubicBezTo>
                    <a:pt x="61333" y="17842"/>
                    <a:pt x="64678" y="13382"/>
                    <a:pt x="64678" y="8921"/>
                  </a:cubicBezTo>
                  <a:cubicBezTo>
                    <a:pt x="64678" y="4460"/>
                    <a:pt x="60217" y="0"/>
                    <a:pt x="55757" y="0"/>
                  </a:cubicBezTo>
                  <a:close/>
                  <a:moveTo>
                    <a:pt x="55757" y="35684"/>
                  </a:moveTo>
                  <a:lnTo>
                    <a:pt x="18957" y="35684"/>
                  </a:lnTo>
                  <a:cubicBezTo>
                    <a:pt x="13382" y="35684"/>
                    <a:pt x="10036" y="40145"/>
                    <a:pt x="10036" y="44605"/>
                  </a:cubicBezTo>
                  <a:cubicBezTo>
                    <a:pt x="10036" y="50181"/>
                    <a:pt x="14497" y="53526"/>
                    <a:pt x="18957" y="53526"/>
                  </a:cubicBezTo>
                  <a:lnTo>
                    <a:pt x="55757" y="53526"/>
                  </a:lnTo>
                  <a:cubicBezTo>
                    <a:pt x="61333" y="53526"/>
                    <a:pt x="64678" y="49066"/>
                    <a:pt x="64678" y="44605"/>
                  </a:cubicBezTo>
                  <a:cubicBezTo>
                    <a:pt x="64678" y="40145"/>
                    <a:pt x="60217" y="35684"/>
                    <a:pt x="55757" y="35684"/>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grpSp>
      <p:grpSp>
        <p:nvGrpSpPr>
          <p:cNvPr id="84" name="组合 83">
            <a:extLst>
              <a:ext uri="{FF2B5EF4-FFF2-40B4-BE49-F238E27FC236}">
                <a16:creationId xmlns:a16="http://schemas.microsoft.com/office/drawing/2014/main" id="{FFD6B6EF-0D49-7E76-02C0-9B5EFA993CCF}"/>
              </a:ext>
            </a:extLst>
          </p:cNvPr>
          <p:cNvGrpSpPr/>
          <p:nvPr/>
        </p:nvGrpSpPr>
        <p:grpSpPr>
          <a:xfrm>
            <a:off x="1094956" y="2586889"/>
            <a:ext cx="211875" cy="189573"/>
            <a:chOff x="1094956" y="2586889"/>
            <a:chExt cx="211875" cy="189573"/>
          </a:xfrm>
        </p:grpSpPr>
        <p:sp>
          <p:nvSpPr>
            <p:cNvPr id="82" name="任意多边形: 形状 81">
              <a:extLst>
                <a:ext uri="{FF2B5EF4-FFF2-40B4-BE49-F238E27FC236}">
                  <a16:creationId xmlns:a16="http://schemas.microsoft.com/office/drawing/2014/main" id="{C5E2C654-3BB6-4E10-A67C-AAD080D0EAAC}"/>
                </a:ext>
              </a:extLst>
            </p:cNvPr>
            <p:cNvSpPr/>
            <p:nvPr/>
          </p:nvSpPr>
          <p:spPr>
            <a:xfrm>
              <a:off x="1094956" y="2586889"/>
              <a:ext cx="211875" cy="189573"/>
            </a:xfrm>
            <a:custGeom>
              <a:avLst/>
              <a:gdLst>
                <a:gd name="connsiteX0" fmla="*/ 111514 w 211875"/>
                <a:gd name="connsiteY0" fmla="*/ 104823 h 189573"/>
                <a:gd name="connsiteX1" fmla="*/ 139392 w 211875"/>
                <a:gd name="connsiteY1" fmla="*/ 56872 h 189573"/>
                <a:gd name="connsiteX2" fmla="*/ 82520 w 211875"/>
                <a:gd name="connsiteY2" fmla="*/ 0 h 189573"/>
                <a:gd name="connsiteX3" fmla="*/ 23418 w 211875"/>
                <a:gd name="connsiteY3" fmla="*/ 56872 h 189573"/>
                <a:gd name="connsiteX4" fmla="*/ 51296 w 211875"/>
                <a:gd name="connsiteY4" fmla="*/ 104823 h 189573"/>
                <a:gd name="connsiteX5" fmla="*/ 0 w 211875"/>
                <a:gd name="connsiteY5" fmla="*/ 179537 h 189573"/>
                <a:gd name="connsiteX6" fmla="*/ 10036 w 211875"/>
                <a:gd name="connsiteY6" fmla="*/ 189573 h 189573"/>
                <a:gd name="connsiteX7" fmla="*/ 20072 w 211875"/>
                <a:gd name="connsiteY7" fmla="*/ 179537 h 189573"/>
                <a:gd name="connsiteX8" fmla="*/ 81405 w 211875"/>
                <a:gd name="connsiteY8" fmla="*/ 118204 h 189573"/>
                <a:gd name="connsiteX9" fmla="*/ 142737 w 211875"/>
                <a:gd name="connsiteY9" fmla="*/ 179537 h 189573"/>
                <a:gd name="connsiteX10" fmla="*/ 152774 w 211875"/>
                <a:gd name="connsiteY10" fmla="*/ 189573 h 189573"/>
                <a:gd name="connsiteX11" fmla="*/ 162810 w 211875"/>
                <a:gd name="connsiteY11" fmla="*/ 179537 h 189573"/>
                <a:gd name="connsiteX12" fmla="*/ 111514 w 211875"/>
                <a:gd name="connsiteY12" fmla="*/ 104823 h 189573"/>
                <a:gd name="connsiteX13" fmla="*/ 81405 w 211875"/>
                <a:gd name="connsiteY13" fmla="*/ 94787 h 189573"/>
                <a:gd name="connsiteX14" fmla="*/ 43490 w 211875"/>
                <a:gd name="connsiteY14" fmla="*/ 56872 h 189573"/>
                <a:gd name="connsiteX15" fmla="*/ 81405 w 211875"/>
                <a:gd name="connsiteY15" fmla="*/ 18957 h 189573"/>
                <a:gd name="connsiteX16" fmla="*/ 119320 w 211875"/>
                <a:gd name="connsiteY16" fmla="*/ 56872 h 189573"/>
                <a:gd name="connsiteX17" fmla="*/ 81405 w 211875"/>
                <a:gd name="connsiteY17" fmla="*/ 94787 h 189573"/>
                <a:gd name="connsiteX18" fmla="*/ 166155 w 211875"/>
                <a:gd name="connsiteY18" fmla="*/ 54642 h 189573"/>
                <a:gd name="connsiteX19" fmla="*/ 202955 w 211875"/>
                <a:gd name="connsiteY19" fmla="*/ 54642 h 189573"/>
                <a:gd name="connsiteX20" fmla="*/ 211876 w 211875"/>
                <a:gd name="connsiteY20" fmla="*/ 45721 h 189573"/>
                <a:gd name="connsiteX21" fmla="*/ 202955 w 211875"/>
                <a:gd name="connsiteY21" fmla="*/ 36799 h 189573"/>
                <a:gd name="connsiteX22" fmla="*/ 166155 w 211875"/>
                <a:gd name="connsiteY22" fmla="*/ 36799 h 189573"/>
                <a:gd name="connsiteX23" fmla="*/ 157234 w 211875"/>
                <a:gd name="connsiteY23" fmla="*/ 45721 h 189573"/>
                <a:gd name="connsiteX24" fmla="*/ 166155 w 211875"/>
                <a:gd name="connsiteY24" fmla="*/ 54642 h 1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875" h="189573">
                  <a:moveTo>
                    <a:pt x="111514" y="104823"/>
                  </a:moveTo>
                  <a:cubicBezTo>
                    <a:pt x="128241" y="94787"/>
                    <a:pt x="139392" y="76944"/>
                    <a:pt x="139392" y="56872"/>
                  </a:cubicBezTo>
                  <a:cubicBezTo>
                    <a:pt x="139392" y="25648"/>
                    <a:pt x="113744" y="0"/>
                    <a:pt x="82520" y="0"/>
                  </a:cubicBezTo>
                  <a:cubicBezTo>
                    <a:pt x="51296" y="0"/>
                    <a:pt x="23418" y="25648"/>
                    <a:pt x="23418" y="56872"/>
                  </a:cubicBezTo>
                  <a:cubicBezTo>
                    <a:pt x="23418" y="76944"/>
                    <a:pt x="34569" y="94787"/>
                    <a:pt x="51296" y="104823"/>
                  </a:cubicBezTo>
                  <a:cubicBezTo>
                    <a:pt x="21188" y="115974"/>
                    <a:pt x="0" y="144968"/>
                    <a:pt x="0" y="179537"/>
                  </a:cubicBezTo>
                  <a:cubicBezTo>
                    <a:pt x="0" y="185113"/>
                    <a:pt x="4461" y="189573"/>
                    <a:pt x="10036" y="189573"/>
                  </a:cubicBezTo>
                  <a:cubicBezTo>
                    <a:pt x="15612" y="189573"/>
                    <a:pt x="20072" y="185113"/>
                    <a:pt x="20072" y="179537"/>
                  </a:cubicBezTo>
                  <a:cubicBezTo>
                    <a:pt x="20072" y="146083"/>
                    <a:pt x="47951" y="118204"/>
                    <a:pt x="81405" y="118204"/>
                  </a:cubicBezTo>
                  <a:cubicBezTo>
                    <a:pt x="115974" y="118204"/>
                    <a:pt x="142737" y="146083"/>
                    <a:pt x="142737" y="179537"/>
                  </a:cubicBezTo>
                  <a:cubicBezTo>
                    <a:pt x="142737" y="185113"/>
                    <a:pt x="147198" y="189573"/>
                    <a:pt x="152774" y="189573"/>
                  </a:cubicBezTo>
                  <a:cubicBezTo>
                    <a:pt x="158349" y="189573"/>
                    <a:pt x="162810" y="185113"/>
                    <a:pt x="162810" y="179537"/>
                  </a:cubicBezTo>
                  <a:cubicBezTo>
                    <a:pt x="162810" y="146083"/>
                    <a:pt x="141622" y="117089"/>
                    <a:pt x="111514" y="104823"/>
                  </a:cubicBezTo>
                  <a:close/>
                  <a:moveTo>
                    <a:pt x="81405" y="94787"/>
                  </a:moveTo>
                  <a:cubicBezTo>
                    <a:pt x="60217" y="94787"/>
                    <a:pt x="43490" y="78060"/>
                    <a:pt x="43490" y="56872"/>
                  </a:cubicBezTo>
                  <a:cubicBezTo>
                    <a:pt x="43490" y="35684"/>
                    <a:pt x="60217" y="18957"/>
                    <a:pt x="81405" y="18957"/>
                  </a:cubicBezTo>
                  <a:cubicBezTo>
                    <a:pt x="102592" y="18957"/>
                    <a:pt x="119320" y="35684"/>
                    <a:pt x="119320" y="56872"/>
                  </a:cubicBezTo>
                  <a:cubicBezTo>
                    <a:pt x="119320" y="78060"/>
                    <a:pt x="102592" y="94787"/>
                    <a:pt x="81405" y="94787"/>
                  </a:cubicBezTo>
                  <a:close/>
                  <a:moveTo>
                    <a:pt x="166155" y="54642"/>
                  </a:moveTo>
                  <a:lnTo>
                    <a:pt x="202955" y="54642"/>
                  </a:lnTo>
                  <a:cubicBezTo>
                    <a:pt x="208530" y="54642"/>
                    <a:pt x="211876" y="50181"/>
                    <a:pt x="211876" y="45721"/>
                  </a:cubicBezTo>
                  <a:cubicBezTo>
                    <a:pt x="211876" y="40145"/>
                    <a:pt x="207415" y="36799"/>
                    <a:pt x="202955" y="36799"/>
                  </a:cubicBezTo>
                  <a:lnTo>
                    <a:pt x="166155" y="36799"/>
                  </a:lnTo>
                  <a:cubicBezTo>
                    <a:pt x="160580" y="36799"/>
                    <a:pt x="157234" y="41260"/>
                    <a:pt x="157234" y="45721"/>
                  </a:cubicBezTo>
                  <a:cubicBezTo>
                    <a:pt x="156119" y="50181"/>
                    <a:pt x="160580" y="54642"/>
                    <a:pt x="166155" y="54642"/>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sp>
          <p:nvSpPr>
            <p:cNvPr id="83" name="任意多边形: 形状 82">
              <a:extLst>
                <a:ext uri="{FF2B5EF4-FFF2-40B4-BE49-F238E27FC236}">
                  <a16:creationId xmlns:a16="http://schemas.microsoft.com/office/drawing/2014/main" id="{F8677AEC-7451-D50A-E01E-239BF6685332}"/>
                </a:ext>
              </a:extLst>
            </p:cNvPr>
            <p:cNvSpPr/>
            <p:nvPr/>
          </p:nvSpPr>
          <p:spPr>
            <a:xfrm>
              <a:off x="1242154" y="2658258"/>
              <a:ext cx="64677" cy="53526"/>
            </a:xfrm>
            <a:custGeom>
              <a:avLst/>
              <a:gdLst>
                <a:gd name="connsiteX0" fmla="*/ 55757 w 64677"/>
                <a:gd name="connsiteY0" fmla="*/ 0 h 53526"/>
                <a:gd name="connsiteX1" fmla="*/ 8921 w 64677"/>
                <a:gd name="connsiteY1" fmla="*/ 0 h 53526"/>
                <a:gd name="connsiteX2" fmla="*/ 0 w 64677"/>
                <a:gd name="connsiteY2" fmla="*/ 8921 h 53526"/>
                <a:gd name="connsiteX3" fmla="*/ 8921 w 64677"/>
                <a:gd name="connsiteY3" fmla="*/ 17842 h 53526"/>
                <a:gd name="connsiteX4" fmla="*/ 55757 w 64677"/>
                <a:gd name="connsiteY4" fmla="*/ 17842 h 53526"/>
                <a:gd name="connsiteX5" fmla="*/ 64678 w 64677"/>
                <a:gd name="connsiteY5" fmla="*/ 8921 h 53526"/>
                <a:gd name="connsiteX6" fmla="*/ 55757 w 64677"/>
                <a:gd name="connsiteY6" fmla="*/ 0 h 53526"/>
                <a:gd name="connsiteX7" fmla="*/ 55757 w 64677"/>
                <a:gd name="connsiteY7" fmla="*/ 35684 h 53526"/>
                <a:gd name="connsiteX8" fmla="*/ 18957 w 64677"/>
                <a:gd name="connsiteY8" fmla="*/ 35684 h 53526"/>
                <a:gd name="connsiteX9" fmla="*/ 10036 w 64677"/>
                <a:gd name="connsiteY9" fmla="*/ 44605 h 53526"/>
                <a:gd name="connsiteX10" fmla="*/ 18957 w 64677"/>
                <a:gd name="connsiteY10" fmla="*/ 53526 h 53526"/>
                <a:gd name="connsiteX11" fmla="*/ 55757 w 64677"/>
                <a:gd name="connsiteY11" fmla="*/ 53526 h 53526"/>
                <a:gd name="connsiteX12" fmla="*/ 64678 w 64677"/>
                <a:gd name="connsiteY12" fmla="*/ 44605 h 53526"/>
                <a:gd name="connsiteX13" fmla="*/ 55757 w 64677"/>
                <a:gd name="connsiteY13" fmla="*/ 35684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7" h="53526">
                  <a:moveTo>
                    <a:pt x="55757" y="0"/>
                  </a:moveTo>
                  <a:lnTo>
                    <a:pt x="8921" y="0"/>
                  </a:lnTo>
                  <a:cubicBezTo>
                    <a:pt x="3345" y="0"/>
                    <a:pt x="0" y="4460"/>
                    <a:pt x="0" y="8921"/>
                  </a:cubicBezTo>
                  <a:cubicBezTo>
                    <a:pt x="0" y="14497"/>
                    <a:pt x="4460" y="17842"/>
                    <a:pt x="8921" y="17842"/>
                  </a:cubicBezTo>
                  <a:lnTo>
                    <a:pt x="55757" y="17842"/>
                  </a:lnTo>
                  <a:cubicBezTo>
                    <a:pt x="61333" y="17842"/>
                    <a:pt x="64678" y="13382"/>
                    <a:pt x="64678" y="8921"/>
                  </a:cubicBezTo>
                  <a:cubicBezTo>
                    <a:pt x="64678" y="4460"/>
                    <a:pt x="60217" y="0"/>
                    <a:pt x="55757" y="0"/>
                  </a:cubicBezTo>
                  <a:close/>
                  <a:moveTo>
                    <a:pt x="55757" y="35684"/>
                  </a:moveTo>
                  <a:lnTo>
                    <a:pt x="18957" y="35684"/>
                  </a:lnTo>
                  <a:cubicBezTo>
                    <a:pt x="13382" y="35684"/>
                    <a:pt x="10036" y="40145"/>
                    <a:pt x="10036" y="44605"/>
                  </a:cubicBezTo>
                  <a:cubicBezTo>
                    <a:pt x="10036" y="50181"/>
                    <a:pt x="14497" y="53526"/>
                    <a:pt x="18957" y="53526"/>
                  </a:cubicBezTo>
                  <a:lnTo>
                    <a:pt x="55757" y="53526"/>
                  </a:lnTo>
                  <a:cubicBezTo>
                    <a:pt x="61333" y="53526"/>
                    <a:pt x="64678" y="49066"/>
                    <a:pt x="64678" y="44605"/>
                  </a:cubicBezTo>
                  <a:cubicBezTo>
                    <a:pt x="64678" y="40145"/>
                    <a:pt x="60217" y="35684"/>
                    <a:pt x="55757" y="35684"/>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grpSp>
      <p:grpSp>
        <p:nvGrpSpPr>
          <p:cNvPr id="76" name="组合 75">
            <a:extLst>
              <a:ext uri="{FF2B5EF4-FFF2-40B4-BE49-F238E27FC236}">
                <a16:creationId xmlns:a16="http://schemas.microsoft.com/office/drawing/2014/main" id="{8273EDEB-EC8D-4889-64ED-5A5A3AADAAAE}"/>
              </a:ext>
            </a:extLst>
          </p:cNvPr>
          <p:cNvGrpSpPr/>
          <p:nvPr/>
        </p:nvGrpSpPr>
        <p:grpSpPr>
          <a:xfrm>
            <a:off x="2553656" y="2149174"/>
            <a:ext cx="211875" cy="189573"/>
            <a:chOff x="2553656" y="2149174"/>
            <a:chExt cx="211875" cy="189573"/>
          </a:xfrm>
        </p:grpSpPr>
        <p:sp>
          <p:nvSpPr>
            <p:cNvPr id="74" name="任意多边形: 形状 73">
              <a:extLst>
                <a:ext uri="{FF2B5EF4-FFF2-40B4-BE49-F238E27FC236}">
                  <a16:creationId xmlns:a16="http://schemas.microsoft.com/office/drawing/2014/main" id="{8AAA1FEC-6925-4450-84F7-62A956B84321}"/>
                </a:ext>
              </a:extLst>
            </p:cNvPr>
            <p:cNvSpPr/>
            <p:nvPr/>
          </p:nvSpPr>
          <p:spPr>
            <a:xfrm>
              <a:off x="2553656" y="2149174"/>
              <a:ext cx="211875" cy="189573"/>
            </a:xfrm>
            <a:custGeom>
              <a:avLst/>
              <a:gdLst>
                <a:gd name="connsiteX0" fmla="*/ 111514 w 211875"/>
                <a:gd name="connsiteY0" fmla="*/ 104823 h 189573"/>
                <a:gd name="connsiteX1" fmla="*/ 139392 w 211875"/>
                <a:gd name="connsiteY1" fmla="*/ 56872 h 189573"/>
                <a:gd name="connsiteX2" fmla="*/ 82520 w 211875"/>
                <a:gd name="connsiteY2" fmla="*/ 0 h 189573"/>
                <a:gd name="connsiteX3" fmla="*/ 23418 w 211875"/>
                <a:gd name="connsiteY3" fmla="*/ 56872 h 189573"/>
                <a:gd name="connsiteX4" fmla="*/ 51296 w 211875"/>
                <a:gd name="connsiteY4" fmla="*/ 104823 h 189573"/>
                <a:gd name="connsiteX5" fmla="*/ 0 w 211875"/>
                <a:gd name="connsiteY5" fmla="*/ 179537 h 189573"/>
                <a:gd name="connsiteX6" fmla="*/ 10036 w 211875"/>
                <a:gd name="connsiteY6" fmla="*/ 189573 h 189573"/>
                <a:gd name="connsiteX7" fmla="*/ 20072 w 211875"/>
                <a:gd name="connsiteY7" fmla="*/ 179537 h 189573"/>
                <a:gd name="connsiteX8" fmla="*/ 81405 w 211875"/>
                <a:gd name="connsiteY8" fmla="*/ 118204 h 189573"/>
                <a:gd name="connsiteX9" fmla="*/ 142737 w 211875"/>
                <a:gd name="connsiteY9" fmla="*/ 179537 h 189573"/>
                <a:gd name="connsiteX10" fmla="*/ 152774 w 211875"/>
                <a:gd name="connsiteY10" fmla="*/ 189573 h 189573"/>
                <a:gd name="connsiteX11" fmla="*/ 162810 w 211875"/>
                <a:gd name="connsiteY11" fmla="*/ 179537 h 189573"/>
                <a:gd name="connsiteX12" fmla="*/ 111514 w 211875"/>
                <a:gd name="connsiteY12" fmla="*/ 104823 h 189573"/>
                <a:gd name="connsiteX13" fmla="*/ 81405 w 211875"/>
                <a:gd name="connsiteY13" fmla="*/ 94787 h 189573"/>
                <a:gd name="connsiteX14" fmla="*/ 43490 w 211875"/>
                <a:gd name="connsiteY14" fmla="*/ 56872 h 189573"/>
                <a:gd name="connsiteX15" fmla="*/ 81405 w 211875"/>
                <a:gd name="connsiteY15" fmla="*/ 18957 h 189573"/>
                <a:gd name="connsiteX16" fmla="*/ 119320 w 211875"/>
                <a:gd name="connsiteY16" fmla="*/ 56872 h 189573"/>
                <a:gd name="connsiteX17" fmla="*/ 81405 w 211875"/>
                <a:gd name="connsiteY17" fmla="*/ 94787 h 189573"/>
                <a:gd name="connsiteX18" fmla="*/ 166155 w 211875"/>
                <a:gd name="connsiteY18" fmla="*/ 54642 h 189573"/>
                <a:gd name="connsiteX19" fmla="*/ 202955 w 211875"/>
                <a:gd name="connsiteY19" fmla="*/ 54642 h 189573"/>
                <a:gd name="connsiteX20" fmla="*/ 211876 w 211875"/>
                <a:gd name="connsiteY20" fmla="*/ 45721 h 189573"/>
                <a:gd name="connsiteX21" fmla="*/ 202955 w 211875"/>
                <a:gd name="connsiteY21" fmla="*/ 36799 h 189573"/>
                <a:gd name="connsiteX22" fmla="*/ 166155 w 211875"/>
                <a:gd name="connsiteY22" fmla="*/ 36799 h 189573"/>
                <a:gd name="connsiteX23" fmla="*/ 157234 w 211875"/>
                <a:gd name="connsiteY23" fmla="*/ 45721 h 189573"/>
                <a:gd name="connsiteX24" fmla="*/ 166155 w 211875"/>
                <a:gd name="connsiteY24" fmla="*/ 54642 h 1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875" h="189573">
                  <a:moveTo>
                    <a:pt x="111514" y="104823"/>
                  </a:moveTo>
                  <a:cubicBezTo>
                    <a:pt x="128241" y="94787"/>
                    <a:pt x="139392" y="76944"/>
                    <a:pt x="139392" y="56872"/>
                  </a:cubicBezTo>
                  <a:cubicBezTo>
                    <a:pt x="139392" y="25648"/>
                    <a:pt x="113744" y="0"/>
                    <a:pt x="82520" y="0"/>
                  </a:cubicBezTo>
                  <a:cubicBezTo>
                    <a:pt x="51296" y="0"/>
                    <a:pt x="23418" y="25648"/>
                    <a:pt x="23418" y="56872"/>
                  </a:cubicBezTo>
                  <a:cubicBezTo>
                    <a:pt x="23418" y="76944"/>
                    <a:pt x="34569" y="94787"/>
                    <a:pt x="51296" y="104823"/>
                  </a:cubicBezTo>
                  <a:cubicBezTo>
                    <a:pt x="21188" y="115974"/>
                    <a:pt x="0" y="144968"/>
                    <a:pt x="0" y="179537"/>
                  </a:cubicBezTo>
                  <a:cubicBezTo>
                    <a:pt x="0" y="185113"/>
                    <a:pt x="4461" y="189573"/>
                    <a:pt x="10036" y="189573"/>
                  </a:cubicBezTo>
                  <a:cubicBezTo>
                    <a:pt x="15612" y="189573"/>
                    <a:pt x="20072" y="185113"/>
                    <a:pt x="20072" y="179537"/>
                  </a:cubicBezTo>
                  <a:cubicBezTo>
                    <a:pt x="20072" y="146083"/>
                    <a:pt x="47951" y="118204"/>
                    <a:pt x="81405" y="118204"/>
                  </a:cubicBezTo>
                  <a:cubicBezTo>
                    <a:pt x="115974" y="118204"/>
                    <a:pt x="142737" y="146083"/>
                    <a:pt x="142737" y="179537"/>
                  </a:cubicBezTo>
                  <a:cubicBezTo>
                    <a:pt x="142737" y="185113"/>
                    <a:pt x="147198" y="189573"/>
                    <a:pt x="152774" y="189573"/>
                  </a:cubicBezTo>
                  <a:cubicBezTo>
                    <a:pt x="158349" y="189573"/>
                    <a:pt x="162810" y="185113"/>
                    <a:pt x="162810" y="179537"/>
                  </a:cubicBezTo>
                  <a:cubicBezTo>
                    <a:pt x="162810" y="146083"/>
                    <a:pt x="141622" y="117089"/>
                    <a:pt x="111514" y="104823"/>
                  </a:cubicBezTo>
                  <a:close/>
                  <a:moveTo>
                    <a:pt x="81405" y="94787"/>
                  </a:moveTo>
                  <a:cubicBezTo>
                    <a:pt x="60217" y="94787"/>
                    <a:pt x="43490" y="78060"/>
                    <a:pt x="43490" y="56872"/>
                  </a:cubicBezTo>
                  <a:cubicBezTo>
                    <a:pt x="43490" y="35684"/>
                    <a:pt x="60217" y="18957"/>
                    <a:pt x="81405" y="18957"/>
                  </a:cubicBezTo>
                  <a:cubicBezTo>
                    <a:pt x="102592" y="18957"/>
                    <a:pt x="119320" y="35684"/>
                    <a:pt x="119320" y="56872"/>
                  </a:cubicBezTo>
                  <a:cubicBezTo>
                    <a:pt x="119320" y="78060"/>
                    <a:pt x="102592" y="94787"/>
                    <a:pt x="81405" y="94787"/>
                  </a:cubicBezTo>
                  <a:close/>
                  <a:moveTo>
                    <a:pt x="166155" y="54642"/>
                  </a:moveTo>
                  <a:lnTo>
                    <a:pt x="202955" y="54642"/>
                  </a:lnTo>
                  <a:cubicBezTo>
                    <a:pt x="208530" y="54642"/>
                    <a:pt x="211876" y="50181"/>
                    <a:pt x="211876" y="45721"/>
                  </a:cubicBezTo>
                  <a:cubicBezTo>
                    <a:pt x="211876" y="40145"/>
                    <a:pt x="207415" y="36799"/>
                    <a:pt x="202955" y="36799"/>
                  </a:cubicBezTo>
                  <a:lnTo>
                    <a:pt x="166155" y="36799"/>
                  </a:lnTo>
                  <a:cubicBezTo>
                    <a:pt x="160580" y="36799"/>
                    <a:pt x="157234" y="41260"/>
                    <a:pt x="157234" y="45721"/>
                  </a:cubicBezTo>
                  <a:cubicBezTo>
                    <a:pt x="156119" y="50181"/>
                    <a:pt x="160580" y="54642"/>
                    <a:pt x="166155" y="54642"/>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sp>
          <p:nvSpPr>
            <p:cNvPr id="75" name="任意多边形: 形状 74">
              <a:extLst>
                <a:ext uri="{FF2B5EF4-FFF2-40B4-BE49-F238E27FC236}">
                  <a16:creationId xmlns:a16="http://schemas.microsoft.com/office/drawing/2014/main" id="{E3FE51C0-963E-EBE0-7C0A-10503C426A63}"/>
                </a:ext>
              </a:extLst>
            </p:cNvPr>
            <p:cNvSpPr/>
            <p:nvPr/>
          </p:nvSpPr>
          <p:spPr>
            <a:xfrm>
              <a:off x="2700854" y="2220543"/>
              <a:ext cx="64677" cy="53526"/>
            </a:xfrm>
            <a:custGeom>
              <a:avLst/>
              <a:gdLst>
                <a:gd name="connsiteX0" fmla="*/ 55757 w 64677"/>
                <a:gd name="connsiteY0" fmla="*/ 0 h 53526"/>
                <a:gd name="connsiteX1" fmla="*/ 8921 w 64677"/>
                <a:gd name="connsiteY1" fmla="*/ 0 h 53526"/>
                <a:gd name="connsiteX2" fmla="*/ 0 w 64677"/>
                <a:gd name="connsiteY2" fmla="*/ 8921 h 53526"/>
                <a:gd name="connsiteX3" fmla="*/ 8921 w 64677"/>
                <a:gd name="connsiteY3" fmla="*/ 17842 h 53526"/>
                <a:gd name="connsiteX4" fmla="*/ 55757 w 64677"/>
                <a:gd name="connsiteY4" fmla="*/ 17842 h 53526"/>
                <a:gd name="connsiteX5" fmla="*/ 64678 w 64677"/>
                <a:gd name="connsiteY5" fmla="*/ 8921 h 53526"/>
                <a:gd name="connsiteX6" fmla="*/ 55757 w 64677"/>
                <a:gd name="connsiteY6" fmla="*/ 0 h 53526"/>
                <a:gd name="connsiteX7" fmla="*/ 55757 w 64677"/>
                <a:gd name="connsiteY7" fmla="*/ 35684 h 53526"/>
                <a:gd name="connsiteX8" fmla="*/ 18957 w 64677"/>
                <a:gd name="connsiteY8" fmla="*/ 35684 h 53526"/>
                <a:gd name="connsiteX9" fmla="*/ 10036 w 64677"/>
                <a:gd name="connsiteY9" fmla="*/ 44605 h 53526"/>
                <a:gd name="connsiteX10" fmla="*/ 18957 w 64677"/>
                <a:gd name="connsiteY10" fmla="*/ 53526 h 53526"/>
                <a:gd name="connsiteX11" fmla="*/ 55757 w 64677"/>
                <a:gd name="connsiteY11" fmla="*/ 53526 h 53526"/>
                <a:gd name="connsiteX12" fmla="*/ 64678 w 64677"/>
                <a:gd name="connsiteY12" fmla="*/ 44605 h 53526"/>
                <a:gd name="connsiteX13" fmla="*/ 55757 w 64677"/>
                <a:gd name="connsiteY13" fmla="*/ 35684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7" h="53526">
                  <a:moveTo>
                    <a:pt x="55757" y="0"/>
                  </a:moveTo>
                  <a:lnTo>
                    <a:pt x="8921" y="0"/>
                  </a:lnTo>
                  <a:cubicBezTo>
                    <a:pt x="3345" y="0"/>
                    <a:pt x="0" y="4460"/>
                    <a:pt x="0" y="8921"/>
                  </a:cubicBezTo>
                  <a:cubicBezTo>
                    <a:pt x="0" y="14497"/>
                    <a:pt x="4460" y="17842"/>
                    <a:pt x="8921" y="17842"/>
                  </a:cubicBezTo>
                  <a:lnTo>
                    <a:pt x="55757" y="17842"/>
                  </a:lnTo>
                  <a:cubicBezTo>
                    <a:pt x="61333" y="17842"/>
                    <a:pt x="64678" y="13382"/>
                    <a:pt x="64678" y="8921"/>
                  </a:cubicBezTo>
                  <a:cubicBezTo>
                    <a:pt x="64678" y="4460"/>
                    <a:pt x="60217" y="0"/>
                    <a:pt x="55757" y="0"/>
                  </a:cubicBezTo>
                  <a:close/>
                  <a:moveTo>
                    <a:pt x="55757" y="35684"/>
                  </a:moveTo>
                  <a:lnTo>
                    <a:pt x="18957" y="35684"/>
                  </a:lnTo>
                  <a:cubicBezTo>
                    <a:pt x="13382" y="35684"/>
                    <a:pt x="10036" y="40145"/>
                    <a:pt x="10036" y="44605"/>
                  </a:cubicBezTo>
                  <a:cubicBezTo>
                    <a:pt x="10036" y="50181"/>
                    <a:pt x="14497" y="53526"/>
                    <a:pt x="18957" y="53526"/>
                  </a:cubicBezTo>
                  <a:lnTo>
                    <a:pt x="55757" y="53526"/>
                  </a:lnTo>
                  <a:cubicBezTo>
                    <a:pt x="61333" y="53526"/>
                    <a:pt x="64678" y="49066"/>
                    <a:pt x="64678" y="44605"/>
                  </a:cubicBezTo>
                  <a:cubicBezTo>
                    <a:pt x="64678" y="40145"/>
                    <a:pt x="60217" y="35684"/>
                    <a:pt x="55757" y="35684"/>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grpSp>
      <p:grpSp>
        <p:nvGrpSpPr>
          <p:cNvPr id="80" name="组合 79">
            <a:extLst>
              <a:ext uri="{FF2B5EF4-FFF2-40B4-BE49-F238E27FC236}">
                <a16:creationId xmlns:a16="http://schemas.microsoft.com/office/drawing/2014/main" id="{D9A38D52-F75C-893D-AA0A-09C4A32BAC61}"/>
              </a:ext>
            </a:extLst>
          </p:cNvPr>
          <p:cNvGrpSpPr/>
          <p:nvPr/>
        </p:nvGrpSpPr>
        <p:grpSpPr>
          <a:xfrm>
            <a:off x="2553656" y="2586889"/>
            <a:ext cx="211875" cy="189573"/>
            <a:chOff x="2553656" y="2586889"/>
            <a:chExt cx="211875" cy="189573"/>
          </a:xfrm>
        </p:grpSpPr>
        <p:sp>
          <p:nvSpPr>
            <p:cNvPr id="78" name="任意多边形: 形状 77">
              <a:extLst>
                <a:ext uri="{FF2B5EF4-FFF2-40B4-BE49-F238E27FC236}">
                  <a16:creationId xmlns:a16="http://schemas.microsoft.com/office/drawing/2014/main" id="{D5FA8E10-BB77-B7DA-71BD-93DF56ED5B99}"/>
                </a:ext>
              </a:extLst>
            </p:cNvPr>
            <p:cNvSpPr/>
            <p:nvPr/>
          </p:nvSpPr>
          <p:spPr>
            <a:xfrm>
              <a:off x="2553656" y="2586889"/>
              <a:ext cx="211875" cy="189573"/>
            </a:xfrm>
            <a:custGeom>
              <a:avLst/>
              <a:gdLst>
                <a:gd name="connsiteX0" fmla="*/ 111514 w 211875"/>
                <a:gd name="connsiteY0" fmla="*/ 104823 h 189573"/>
                <a:gd name="connsiteX1" fmla="*/ 139392 w 211875"/>
                <a:gd name="connsiteY1" fmla="*/ 56872 h 189573"/>
                <a:gd name="connsiteX2" fmla="*/ 82520 w 211875"/>
                <a:gd name="connsiteY2" fmla="*/ 0 h 189573"/>
                <a:gd name="connsiteX3" fmla="*/ 23418 w 211875"/>
                <a:gd name="connsiteY3" fmla="*/ 56872 h 189573"/>
                <a:gd name="connsiteX4" fmla="*/ 51296 w 211875"/>
                <a:gd name="connsiteY4" fmla="*/ 104823 h 189573"/>
                <a:gd name="connsiteX5" fmla="*/ 0 w 211875"/>
                <a:gd name="connsiteY5" fmla="*/ 179537 h 189573"/>
                <a:gd name="connsiteX6" fmla="*/ 10036 w 211875"/>
                <a:gd name="connsiteY6" fmla="*/ 189573 h 189573"/>
                <a:gd name="connsiteX7" fmla="*/ 20072 w 211875"/>
                <a:gd name="connsiteY7" fmla="*/ 179537 h 189573"/>
                <a:gd name="connsiteX8" fmla="*/ 81405 w 211875"/>
                <a:gd name="connsiteY8" fmla="*/ 118204 h 189573"/>
                <a:gd name="connsiteX9" fmla="*/ 142737 w 211875"/>
                <a:gd name="connsiteY9" fmla="*/ 179537 h 189573"/>
                <a:gd name="connsiteX10" fmla="*/ 152774 w 211875"/>
                <a:gd name="connsiteY10" fmla="*/ 189573 h 189573"/>
                <a:gd name="connsiteX11" fmla="*/ 162810 w 211875"/>
                <a:gd name="connsiteY11" fmla="*/ 179537 h 189573"/>
                <a:gd name="connsiteX12" fmla="*/ 111514 w 211875"/>
                <a:gd name="connsiteY12" fmla="*/ 104823 h 189573"/>
                <a:gd name="connsiteX13" fmla="*/ 81405 w 211875"/>
                <a:gd name="connsiteY13" fmla="*/ 94787 h 189573"/>
                <a:gd name="connsiteX14" fmla="*/ 43490 w 211875"/>
                <a:gd name="connsiteY14" fmla="*/ 56872 h 189573"/>
                <a:gd name="connsiteX15" fmla="*/ 81405 w 211875"/>
                <a:gd name="connsiteY15" fmla="*/ 18957 h 189573"/>
                <a:gd name="connsiteX16" fmla="*/ 119320 w 211875"/>
                <a:gd name="connsiteY16" fmla="*/ 56872 h 189573"/>
                <a:gd name="connsiteX17" fmla="*/ 81405 w 211875"/>
                <a:gd name="connsiteY17" fmla="*/ 94787 h 189573"/>
                <a:gd name="connsiteX18" fmla="*/ 166155 w 211875"/>
                <a:gd name="connsiteY18" fmla="*/ 54642 h 189573"/>
                <a:gd name="connsiteX19" fmla="*/ 202955 w 211875"/>
                <a:gd name="connsiteY19" fmla="*/ 54642 h 189573"/>
                <a:gd name="connsiteX20" fmla="*/ 211876 w 211875"/>
                <a:gd name="connsiteY20" fmla="*/ 45721 h 189573"/>
                <a:gd name="connsiteX21" fmla="*/ 202955 w 211875"/>
                <a:gd name="connsiteY21" fmla="*/ 36799 h 189573"/>
                <a:gd name="connsiteX22" fmla="*/ 166155 w 211875"/>
                <a:gd name="connsiteY22" fmla="*/ 36799 h 189573"/>
                <a:gd name="connsiteX23" fmla="*/ 157234 w 211875"/>
                <a:gd name="connsiteY23" fmla="*/ 45721 h 189573"/>
                <a:gd name="connsiteX24" fmla="*/ 166155 w 211875"/>
                <a:gd name="connsiteY24" fmla="*/ 54642 h 1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875" h="189573">
                  <a:moveTo>
                    <a:pt x="111514" y="104823"/>
                  </a:moveTo>
                  <a:cubicBezTo>
                    <a:pt x="128241" y="94787"/>
                    <a:pt x="139392" y="76944"/>
                    <a:pt x="139392" y="56872"/>
                  </a:cubicBezTo>
                  <a:cubicBezTo>
                    <a:pt x="139392" y="25648"/>
                    <a:pt x="113744" y="0"/>
                    <a:pt x="82520" y="0"/>
                  </a:cubicBezTo>
                  <a:cubicBezTo>
                    <a:pt x="51296" y="0"/>
                    <a:pt x="23418" y="25648"/>
                    <a:pt x="23418" y="56872"/>
                  </a:cubicBezTo>
                  <a:cubicBezTo>
                    <a:pt x="23418" y="76944"/>
                    <a:pt x="34569" y="94787"/>
                    <a:pt x="51296" y="104823"/>
                  </a:cubicBezTo>
                  <a:cubicBezTo>
                    <a:pt x="21188" y="115974"/>
                    <a:pt x="0" y="144968"/>
                    <a:pt x="0" y="179537"/>
                  </a:cubicBezTo>
                  <a:cubicBezTo>
                    <a:pt x="0" y="185113"/>
                    <a:pt x="4461" y="189573"/>
                    <a:pt x="10036" y="189573"/>
                  </a:cubicBezTo>
                  <a:cubicBezTo>
                    <a:pt x="15612" y="189573"/>
                    <a:pt x="20072" y="185113"/>
                    <a:pt x="20072" y="179537"/>
                  </a:cubicBezTo>
                  <a:cubicBezTo>
                    <a:pt x="20072" y="146083"/>
                    <a:pt x="47951" y="118204"/>
                    <a:pt x="81405" y="118204"/>
                  </a:cubicBezTo>
                  <a:cubicBezTo>
                    <a:pt x="115974" y="118204"/>
                    <a:pt x="142737" y="146083"/>
                    <a:pt x="142737" y="179537"/>
                  </a:cubicBezTo>
                  <a:cubicBezTo>
                    <a:pt x="142737" y="185113"/>
                    <a:pt x="147198" y="189573"/>
                    <a:pt x="152774" y="189573"/>
                  </a:cubicBezTo>
                  <a:cubicBezTo>
                    <a:pt x="158349" y="189573"/>
                    <a:pt x="162810" y="185113"/>
                    <a:pt x="162810" y="179537"/>
                  </a:cubicBezTo>
                  <a:cubicBezTo>
                    <a:pt x="162810" y="146083"/>
                    <a:pt x="141622" y="117089"/>
                    <a:pt x="111514" y="104823"/>
                  </a:cubicBezTo>
                  <a:close/>
                  <a:moveTo>
                    <a:pt x="81405" y="94787"/>
                  </a:moveTo>
                  <a:cubicBezTo>
                    <a:pt x="60217" y="94787"/>
                    <a:pt x="43490" y="78060"/>
                    <a:pt x="43490" y="56872"/>
                  </a:cubicBezTo>
                  <a:cubicBezTo>
                    <a:pt x="43490" y="35684"/>
                    <a:pt x="60217" y="18957"/>
                    <a:pt x="81405" y="18957"/>
                  </a:cubicBezTo>
                  <a:cubicBezTo>
                    <a:pt x="102592" y="18957"/>
                    <a:pt x="119320" y="35684"/>
                    <a:pt x="119320" y="56872"/>
                  </a:cubicBezTo>
                  <a:cubicBezTo>
                    <a:pt x="119320" y="78060"/>
                    <a:pt x="102592" y="94787"/>
                    <a:pt x="81405" y="94787"/>
                  </a:cubicBezTo>
                  <a:close/>
                  <a:moveTo>
                    <a:pt x="166155" y="54642"/>
                  </a:moveTo>
                  <a:lnTo>
                    <a:pt x="202955" y="54642"/>
                  </a:lnTo>
                  <a:cubicBezTo>
                    <a:pt x="208530" y="54642"/>
                    <a:pt x="211876" y="50181"/>
                    <a:pt x="211876" y="45721"/>
                  </a:cubicBezTo>
                  <a:cubicBezTo>
                    <a:pt x="211876" y="40145"/>
                    <a:pt x="207415" y="36799"/>
                    <a:pt x="202955" y="36799"/>
                  </a:cubicBezTo>
                  <a:lnTo>
                    <a:pt x="166155" y="36799"/>
                  </a:lnTo>
                  <a:cubicBezTo>
                    <a:pt x="160580" y="36799"/>
                    <a:pt x="157234" y="41260"/>
                    <a:pt x="157234" y="45721"/>
                  </a:cubicBezTo>
                  <a:cubicBezTo>
                    <a:pt x="156119" y="50181"/>
                    <a:pt x="160580" y="54642"/>
                    <a:pt x="166155" y="54642"/>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sp>
          <p:nvSpPr>
            <p:cNvPr id="79" name="任意多边形: 形状 78">
              <a:extLst>
                <a:ext uri="{FF2B5EF4-FFF2-40B4-BE49-F238E27FC236}">
                  <a16:creationId xmlns:a16="http://schemas.microsoft.com/office/drawing/2014/main" id="{B3FE1942-0527-0B35-5361-B88A31A7B99B}"/>
                </a:ext>
              </a:extLst>
            </p:cNvPr>
            <p:cNvSpPr/>
            <p:nvPr/>
          </p:nvSpPr>
          <p:spPr>
            <a:xfrm>
              <a:off x="2700854" y="2658258"/>
              <a:ext cx="64677" cy="53526"/>
            </a:xfrm>
            <a:custGeom>
              <a:avLst/>
              <a:gdLst>
                <a:gd name="connsiteX0" fmla="*/ 55757 w 64677"/>
                <a:gd name="connsiteY0" fmla="*/ 0 h 53526"/>
                <a:gd name="connsiteX1" fmla="*/ 8921 w 64677"/>
                <a:gd name="connsiteY1" fmla="*/ 0 h 53526"/>
                <a:gd name="connsiteX2" fmla="*/ 0 w 64677"/>
                <a:gd name="connsiteY2" fmla="*/ 8921 h 53526"/>
                <a:gd name="connsiteX3" fmla="*/ 8921 w 64677"/>
                <a:gd name="connsiteY3" fmla="*/ 17842 h 53526"/>
                <a:gd name="connsiteX4" fmla="*/ 55757 w 64677"/>
                <a:gd name="connsiteY4" fmla="*/ 17842 h 53526"/>
                <a:gd name="connsiteX5" fmla="*/ 64678 w 64677"/>
                <a:gd name="connsiteY5" fmla="*/ 8921 h 53526"/>
                <a:gd name="connsiteX6" fmla="*/ 55757 w 64677"/>
                <a:gd name="connsiteY6" fmla="*/ 0 h 53526"/>
                <a:gd name="connsiteX7" fmla="*/ 55757 w 64677"/>
                <a:gd name="connsiteY7" fmla="*/ 35684 h 53526"/>
                <a:gd name="connsiteX8" fmla="*/ 18957 w 64677"/>
                <a:gd name="connsiteY8" fmla="*/ 35684 h 53526"/>
                <a:gd name="connsiteX9" fmla="*/ 10036 w 64677"/>
                <a:gd name="connsiteY9" fmla="*/ 44605 h 53526"/>
                <a:gd name="connsiteX10" fmla="*/ 18957 w 64677"/>
                <a:gd name="connsiteY10" fmla="*/ 53526 h 53526"/>
                <a:gd name="connsiteX11" fmla="*/ 55757 w 64677"/>
                <a:gd name="connsiteY11" fmla="*/ 53526 h 53526"/>
                <a:gd name="connsiteX12" fmla="*/ 64678 w 64677"/>
                <a:gd name="connsiteY12" fmla="*/ 44605 h 53526"/>
                <a:gd name="connsiteX13" fmla="*/ 55757 w 64677"/>
                <a:gd name="connsiteY13" fmla="*/ 35684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7" h="53526">
                  <a:moveTo>
                    <a:pt x="55757" y="0"/>
                  </a:moveTo>
                  <a:lnTo>
                    <a:pt x="8921" y="0"/>
                  </a:lnTo>
                  <a:cubicBezTo>
                    <a:pt x="3345" y="0"/>
                    <a:pt x="0" y="4460"/>
                    <a:pt x="0" y="8921"/>
                  </a:cubicBezTo>
                  <a:cubicBezTo>
                    <a:pt x="0" y="14497"/>
                    <a:pt x="4460" y="17842"/>
                    <a:pt x="8921" y="17842"/>
                  </a:cubicBezTo>
                  <a:lnTo>
                    <a:pt x="55757" y="17842"/>
                  </a:lnTo>
                  <a:cubicBezTo>
                    <a:pt x="61333" y="17842"/>
                    <a:pt x="64678" y="13382"/>
                    <a:pt x="64678" y="8921"/>
                  </a:cubicBezTo>
                  <a:cubicBezTo>
                    <a:pt x="64678" y="4460"/>
                    <a:pt x="60217" y="0"/>
                    <a:pt x="55757" y="0"/>
                  </a:cubicBezTo>
                  <a:close/>
                  <a:moveTo>
                    <a:pt x="55757" y="35684"/>
                  </a:moveTo>
                  <a:lnTo>
                    <a:pt x="18957" y="35684"/>
                  </a:lnTo>
                  <a:cubicBezTo>
                    <a:pt x="13382" y="35684"/>
                    <a:pt x="10036" y="40145"/>
                    <a:pt x="10036" y="44605"/>
                  </a:cubicBezTo>
                  <a:cubicBezTo>
                    <a:pt x="10036" y="50181"/>
                    <a:pt x="14497" y="53526"/>
                    <a:pt x="18957" y="53526"/>
                  </a:cubicBezTo>
                  <a:lnTo>
                    <a:pt x="55757" y="53526"/>
                  </a:lnTo>
                  <a:cubicBezTo>
                    <a:pt x="61333" y="53526"/>
                    <a:pt x="64678" y="49066"/>
                    <a:pt x="64678" y="44605"/>
                  </a:cubicBezTo>
                  <a:cubicBezTo>
                    <a:pt x="64678" y="40145"/>
                    <a:pt x="60217" y="35684"/>
                    <a:pt x="55757" y="35684"/>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grpSp>
      <p:grpSp>
        <p:nvGrpSpPr>
          <p:cNvPr id="92" name="组合 91">
            <a:extLst>
              <a:ext uri="{FF2B5EF4-FFF2-40B4-BE49-F238E27FC236}">
                <a16:creationId xmlns:a16="http://schemas.microsoft.com/office/drawing/2014/main" id="{4709F5DD-4CE6-6890-3593-230465670264}"/>
              </a:ext>
            </a:extLst>
          </p:cNvPr>
          <p:cNvGrpSpPr/>
          <p:nvPr/>
        </p:nvGrpSpPr>
        <p:grpSpPr>
          <a:xfrm>
            <a:off x="1094956" y="5579202"/>
            <a:ext cx="211875" cy="189573"/>
            <a:chOff x="1094956" y="5579202"/>
            <a:chExt cx="211875" cy="189573"/>
          </a:xfrm>
        </p:grpSpPr>
        <p:sp>
          <p:nvSpPr>
            <p:cNvPr id="90" name="任意多边形: 形状 89">
              <a:extLst>
                <a:ext uri="{FF2B5EF4-FFF2-40B4-BE49-F238E27FC236}">
                  <a16:creationId xmlns:a16="http://schemas.microsoft.com/office/drawing/2014/main" id="{287C6A8F-85A3-D8C8-409E-A81FFAEA41F0}"/>
                </a:ext>
              </a:extLst>
            </p:cNvPr>
            <p:cNvSpPr/>
            <p:nvPr/>
          </p:nvSpPr>
          <p:spPr>
            <a:xfrm>
              <a:off x="1094956" y="5579202"/>
              <a:ext cx="211875" cy="189573"/>
            </a:xfrm>
            <a:custGeom>
              <a:avLst/>
              <a:gdLst>
                <a:gd name="connsiteX0" fmla="*/ 111514 w 211875"/>
                <a:gd name="connsiteY0" fmla="*/ 104823 h 189573"/>
                <a:gd name="connsiteX1" fmla="*/ 139392 w 211875"/>
                <a:gd name="connsiteY1" fmla="*/ 56872 h 189573"/>
                <a:gd name="connsiteX2" fmla="*/ 82520 w 211875"/>
                <a:gd name="connsiteY2" fmla="*/ 0 h 189573"/>
                <a:gd name="connsiteX3" fmla="*/ 23418 w 211875"/>
                <a:gd name="connsiteY3" fmla="*/ 56872 h 189573"/>
                <a:gd name="connsiteX4" fmla="*/ 51296 w 211875"/>
                <a:gd name="connsiteY4" fmla="*/ 104823 h 189573"/>
                <a:gd name="connsiteX5" fmla="*/ 0 w 211875"/>
                <a:gd name="connsiteY5" fmla="*/ 179537 h 189573"/>
                <a:gd name="connsiteX6" fmla="*/ 10036 w 211875"/>
                <a:gd name="connsiteY6" fmla="*/ 189573 h 189573"/>
                <a:gd name="connsiteX7" fmla="*/ 20072 w 211875"/>
                <a:gd name="connsiteY7" fmla="*/ 179537 h 189573"/>
                <a:gd name="connsiteX8" fmla="*/ 81405 w 211875"/>
                <a:gd name="connsiteY8" fmla="*/ 118204 h 189573"/>
                <a:gd name="connsiteX9" fmla="*/ 142737 w 211875"/>
                <a:gd name="connsiteY9" fmla="*/ 179537 h 189573"/>
                <a:gd name="connsiteX10" fmla="*/ 152774 w 211875"/>
                <a:gd name="connsiteY10" fmla="*/ 189573 h 189573"/>
                <a:gd name="connsiteX11" fmla="*/ 162810 w 211875"/>
                <a:gd name="connsiteY11" fmla="*/ 179537 h 189573"/>
                <a:gd name="connsiteX12" fmla="*/ 111514 w 211875"/>
                <a:gd name="connsiteY12" fmla="*/ 104823 h 189573"/>
                <a:gd name="connsiteX13" fmla="*/ 81405 w 211875"/>
                <a:gd name="connsiteY13" fmla="*/ 94787 h 189573"/>
                <a:gd name="connsiteX14" fmla="*/ 43490 w 211875"/>
                <a:gd name="connsiteY14" fmla="*/ 56872 h 189573"/>
                <a:gd name="connsiteX15" fmla="*/ 81405 w 211875"/>
                <a:gd name="connsiteY15" fmla="*/ 18957 h 189573"/>
                <a:gd name="connsiteX16" fmla="*/ 119320 w 211875"/>
                <a:gd name="connsiteY16" fmla="*/ 56872 h 189573"/>
                <a:gd name="connsiteX17" fmla="*/ 81405 w 211875"/>
                <a:gd name="connsiteY17" fmla="*/ 94787 h 189573"/>
                <a:gd name="connsiteX18" fmla="*/ 166155 w 211875"/>
                <a:gd name="connsiteY18" fmla="*/ 54642 h 189573"/>
                <a:gd name="connsiteX19" fmla="*/ 202955 w 211875"/>
                <a:gd name="connsiteY19" fmla="*/ 54642 h 189573"/>
                <a:gd name="connsiteX20" fmla="*/ 211876 w 211875"/>
                <a:gd name="connsiteY20" fmla="*/ 45721 h 189573"/>
                <a:gd name="connsiteX21" fmla="*/ 202955 w 211875"/>
                <a:gd name="connsiteY21" fmla="*/ 36799 h 189573"/>
                <a:gd name="connsiteX22" fmla="*/ 166155 w 211875"/>
                <a:gd name="connsiteY22" fmla="*/ 36799 h 189573"/>
                <a:gd name="connsiteX23" fmla="*/ 157234 w 211875"/>
                <a:gd name="connsiteY23" fmla="*/ 45721 h 189573"/>
                <a:gd name="connsiteX24" fmla="*/ 166155 w 211875"/>
                <a:gd name="connsiteY24" fmla="*/ 54642 h 1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875" h="189573">
                  <a:moveTo>
                    <a:pt x="111514" y="104823"/>
                  </a:moveTo>
                  <a:cubicBezTo>
                    <a:pt x="128241" y="94787"/>
                    <a:pt x="139392" y="76944"/>
                    <a:pt x="139392" y="56872"/>
                  </a:cubicBezTo>
                  <a:cubicBezTo>
                    <a:pt x="139392" y="25648"/>
                    <a:pt x="113744" y="0"/>
                    <a:pt x="82520" y="0"/>
                  </a:cubicBezTo>
                  <a:cubicBezTo>
                    <a:pt x="51296" y="0"/>
                    <a:pt x="23418" y="25648"/>
                    <a:pt x="23418" y="56872"/>
                  </a:cubicBezTo>
                  <a:cubicBezTo>
                    <a:pt x="23418" y="76944"/>
                    <a:pt x="34569" y="94787"/>
                    <a:pt x="51296" y="104823"/>
                  </a:cubicBezTo>
                  <a:cubicBezTo>
                    <a:pt x="21188" y="115974"/>
                    <a:pt x="0" y="144968"/>
                    <a:pt x="0" y="179537"/>
                  </a:cubicBezTo>
                  <a:cubicBezTo>
                    <a:pt x="0" y="185113"/>
                    <a:pt x="4461" y="189573"/>
                    <a:pt x="10036" y="189573"/>
                  </a:cubicBezTo>
                  <a:cubicBezTo>
                    <a:pt x="15612" y="189573"/>
                    <a:pt x="20072" y="185113"/>
                    <a:pt x="20072" y="179537"/>
                  </a:cubicBezTo>
                  <a:cubicBezTo>
                    <a:pt x="20072" y="146083"/>
                    <a:pt x="47951" y="118204"/>
                    <a:pt x="81405" y="118204"/>
                  </a:cubicBezTo>
                  <a:cubicBezTo>
                    <a:pt x="115974" y="118204"/>
                    <a:pt x="142737" y="146083"/>
                    <a:pt x="142737" y="179537"/>
                  </a:cubicBezTo>
                  <a:cubicBezTo>
                    <a:pt x="142737" y="185113"/>
                    <a:pt x="147198" y="189573"/>
                    <a:pt x="152774" y="189573"/>
                  </a:cubicBezTo>
                  <a:cubicBezTo>
                    <a:pt x="158349" y="189573"/>
                    <a:pt x="162810" y="185113"/>
                    <a:pt x="162810" y="179537"/>
                  </a:cubicBezTo>
                  <a:cubicBezTo>
                    <a:pt x="162810" y="146083"/>
                    <a:pt x="141622" y="117089"/>
                    <a:pt x="111514" y="104823"/>
                  </a:cubicBezTo>
                  <a:close/>
                  <a:moveTo>
                    <a:pt x="81405" y="94787"/>
                  </a:moveTo>
                  <a:cubicBezTo>
                    <a:pt x="60217" y="94787"/>
                    <a:pt x="43490" y="78060"/>
                    <a:pt x="43490" y="56872"/>
                  </a:cubicBezTo>
                  <a:cubicBezTo>
                    <a:pt x="43490" y="35684"/>
                    <a:pt x="60217" y="18957"/>
                    <a:pt x="81405" y="18957"/>
                  </a:cubicBezTo>
                  <a:cubicBezTo>
                    <a:pt x="102592" y="18957"/>
                    <a:pt x="119320" y="35684"/>
                    <a:pt x="119320" y="56872"/>
                  </a:cubicBezTo>
                  <a:cubicBezTo>
                    <a:pt x="119320" y="78060"/>
                    <a:pt x="102592" y="94787"/>
                    <a:pt x="81405" y="94787"/>
                  </a:cubicBezTo>
                  <a:close/>
                  <a:moveTo>
                    <a:pt x="166155" y="54642"/>
                  </a:moveTo>
                  <a:lnTo>
                    <a:pt x="202955" y="54642"/>
                  </a:lnTo>
                  <a:cubicBezTo>
                    <a:pt x="208530" y="54642"/>
                    <a:pt x="211876" y="50181"/>
                    <a:pt x="211876" y="45721"/>
                  </a:cubicBezTo>
                  <a:cubicBezTo>
                    <a:pt x="211876" y="40145"/>
                    <a:pt x="207415" y="36799"/>
                    <a:pt x="202955" y="36799"/>
                  </a:cubicBezTo>
                  <a:lnTo>
                    <a:pt x="166155" y="36799"/>
                  </a:lnTo>
                  <a:cubicBezTo>
                    <a:pt x="160580" y="36799"/>
                    <a:pt x="157234" y="41260"/>
                    <a:pt x="157234" y="45721"/>
                  </a:cubicBezTo>
                  <a:cubicBezTo>
                    <a:pt x="156119" y="50181"/>
                    <a:pt x="160580" y="54642"/>
                    <a:pt x="166155" y="54642"/>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sp>
          <p:nvSpPr>
            <p:cNvPr id="91" name="任意多边形: 形状 90">
              <a:extLst>
                <a:ext uri="{FF2B5EF4-FFF2-40B4-BE49-F238E27FC236}">
                  <a16:creationId xmlns:a16="http://schemas.microsoft.com/office/drawing/2014/main" id="{6902C36C-737E-ECF9-340C-CD208BD2A7EA}"/>
                </a:ext>
              </a:extLst>
            </p:cNvPr>
            <p:cNvSpPr/>
            <p:nvPr/>
          </p:nvSpPr>
          <p:spPr>
            <a:xfrm>
              <a:off x="1242154" y="5650571"/>
              <a:ext cx="64677" cy="53526"/>
            </a:xfrm>
            <a:custGeom>
              <a:avLst/>
              <a:gdLst>
                <a:gd name="connsiteX0" fmla="*/ 55757 w 64677"/>
                <a:gd name="connsiteY0" fmla="*/ 0 h 53526"/>
                <a:gd name="connsiteX1" fmla="*/ 8921 w 64677"/>
                <a:gd name="connsiteY1" fmla="*/ 0 h 53526"/>
                <a:gd name="connsiteX2" fmla="*/ 0 w 64677"/>
                <a:gd name="connsiteY2" fmla="*/ 8921 h 53526"/>
                <a:gd name="connsiteX3" fmla="*/ 8921 w 64677"/>
                <a:gd name="connsiteY3" fmla="*/ 17842 h 53526"/>
                <a:gd name="connsiteX4" fmla="*/ 55757 w 64677"/>
                <a:gd name="connsiteY4" fmla="*/ 17842 h 53526"/>
                <a:gd name="connsiteX5" fmla="*/ 64678 w 64677"/>
                <a:gd name="connsiteY5" fmla="*/ 8921 h 53526"/>
                <a:gd name="connsiteX6" fmla="*/ 55757 w 64677"/>
                <a:gd name="connsiteY6" fmla="*/ 0 h 53526"/>
                <a:gd name="connsiteX7" fmla="*/ 55757 w 64677"/>
                <a:gd name="connsiteY7" fmla="*/ 35684 h 53526"/>
                <a:gd name="connsiteX8" fmla="*/ 18957 w 64677"/>
                <a:gd name="connsiteY8" fmla="*/ 35684 h 53526"/>
                <a:gd name="connsiteX9" fmla="*/ 10036 w 64677"/>
                <a:gd name="connsiteY9" fmla="*/ 44605 h 53526"/>
                <a:gd name="connsiteX10" fmla="*/ 18957 w 64677"/>
                <a:gd name="connsiteY10" fmla="*/ 53526 h 53526"/>
                <a:gd name="connsiteX11" fmla="*/ 55757 w 64677"/>
                <a:gd name="connsiteY11" fmla="*/ 53526 h 53526"/>
                <a:gd name="connsiteX12" fmla="*/ 64678 w 64677"/>
                <a:gd name="connsiteY12" fmla="*/ 44605 h 53526"/>
                <a:gd name="connsiteX13" fmla="*/ 55757 w 64677"/>
                <a:gd name="connsiteY13" fmla="*/ 35684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7" h="53526">
                  <a:moveTo>
                    <a:pt x="55757" y="0"/>
                  </a:moveTo>
                  <a:lnTo>
                    <a:pt x="8921" y="0"/>
                  </a:lnTo>
                  <a:cubicBezTo>
                    <a:pt x="3345" y="0"/>
                    <a:pt x="0" y="4460"/>
                    <a:pt x="0" y="8921"/>
                  </a:cubicBezTo>
                  <a:cubicBezTo>
                    <a:pt x="0" y="14497"/>
                    <a:pt x="4460" y="17842"/>
                    <a:pt x="8921" y="17842"/>
                  </a:cubicBezTo>
                  <a:lnTo>
                    <a:pt x="55757" y="17842"/>
                  </a:lnTo>
                  <a:cubicBezTo>
                    <a:pt x="61333" y="17842"/>
                    <a:pt x="64678" y="13382"/>
                    <a:pt x="64678" y="8921"/>
                  </a:cubicBezTo>
                  <a:cubicBezTo>
                    <a:pt x="64678" y="4460"/>
                    <a:pt x="60217" y="0"/>
                    <a:pt x="55757" y="0"/>
                  </a:cubicBezTo>
                  <a:close/>
                  <a:moveTo>
                    <a:pt x="55757" y="35684"/>
                  </a:moveTo>
                  <a:lnTo>
                    <a:pt x="18957" y="35684"/>
                  </a:lnTo>
                  <a:cubicBezTo>
                    <a:pt x="13382" y="35684"/>
                    <a:pt x="10036" y="40145"/>
                    <a:pt x="10036" y="44605"/>
                  </a:cubicBezTo>
                  <a:cubicBezTo>
                    <a:pt x="10036" y="50181"/>
                    <a:pt x="14497" y="53526"/>
                    <a:pt x="18957" y="53526"/>
                  </a:cubicBezTo>
                  <a:lnTo>
                    <a:pt x="55757" y="53526"/>
                  </a:lnTo>
                  <a:cubicBezTo>
                    <a:pt x="61333" y="53526"/>
                    <a:pt x="64678" y="49066"/>
                    <a:pt x="64678" y="44605"/>
                  </a:cubicBezTo>
                  <a:cubicBezTo>
                    <a:pt x="64678" y="40145"/>
                    <a:pt x="60217" y="35684"/>
                    <a:pt x="55757" y="35684"/>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grpSp>
      <p:grpSp>
        <p:nvGrpSpPr>
          <p:cNvPr id="88" name="组合 87">
            <a:extLst>
              <a:ext uri="{FF2B5EF4-FFF2-40B4-BE49-F238E27FC236}">
                <a16:creationId xmlns:a16="http://schemas.microsoft.com/office/drawing/2014/main" id="{F69D5F5C-471A-0810-C464-1560F73629D9}"/>
              </a:ext>
            </a:extLst>
          </p:cNvPr>
          <p:cNvGrpSpPr/>
          <p:nvPr/>
        </p:nvGrpSpPr>
        <p:grpSpPr>
          <a:xfrm>
            <a:off x="2578359" y="5579202"/>
            <a:ext cx="211875" cy="189573"/>
            <a:chOff x="2578359" y="5579202"/>
            <a:chExt cx="211875" cy="189573"/>
          </a:xfrm>
        </p:grpSpPr>
        <p:sp>
          <p:nvSpPr>
            <p:cNvPr id="86" name="任意多边形: 形状 85">
              <a:extLst>
                <a:ext uri="{FF2B5EF4-FFF2-40B4-BE49-F238E27FC236}">
                  <a16:creationId xmlns:a16="http://schemas.microsoft.com/office/drawing/2014/main" id="{7F72F6A6-4C0B-3C32-49F5-7E70FCEE5A92}"/>
                </a:ext>
              </a:extLst>
            </p:cNvPr>
            <p:cNvSpPr/>
            <p:nvPr/>
          </p:nvSpPr>
          <p:spPr>
            <a:xfrm>
              <a:off x="2578359" y="5579202"/>
              <a:ext cx="211875" cy="189573"/>
            </a:xfrm>
            <a:custGeom>
              <a:avLst/>
              <a:gdLst>
                <a:gd name="connsiteX0" fmla="*/ 111514 w 211875"/>
                <a:gd name="connsiteY0" fmla="*/ 104823 h 189573"/>
                <a:gd name="connsiteX1" fmla="*/ 139392 w 211875"/>
                <a:gd name="connsiteY1" fmla="*/ 56872 h 189573"/>
                <a:gd name="connsiteX2" fmla="*/ 82520 w 211875"/>
                <a:gd name="connsiteY2" fmla="*/ 0 h 189573"/>
                <a:gd name="connsiteX3" fmla="*/ 23418 w 211875"/>
                <a:gd name="connsiteY3" fmla="*/ 56872 h 189573"/>
                <a:gd name="connsiteX4" fmla="*/ 51296 w 211875"/>
                <a:gd name="connsiteY4" fmla="*/ 104823 h 189573"/>
                <a:gd name="connsiteX5" fmla="*/ 0 w 211875"/>
                <a:gd name="connsiteY5" fmla="*/ 179537 h 189573"/>
                <a:gd name="connsiteX6" fmla="*/ 10036 w 211875"/>
                <a:gd name="connsiteY6" fmla="*/ 189573 h 189573"/>
                <a:gd name="connsiteX7" fmla="*/ 20072 w 211875"/>
                <a:gd name="connsiteY7" fmla="*/ 179537 h 189573"/>
                <a:gd name="connsiteX8" fmla="*/ 81405 w 211875"/>
                <a:gd name="connsiteY8" fmla="*/ 118204 h 189573"/>
                <a:gd name="connsiteX9" fmla="*/ 142737 w 211875"/>
                <a:gd name="connsiteY9" fmla="*/ 179537 h 189573"/>
                <a:gd name="connsiteX10" fmla="*/ 152774 w 211875"/>
                <a:gd name="connsiteY10" fmla="*/ 189573 h 189573"/>
                <a:gd name="connsiteX11" fmla="*/ 162810 w 211875"/>
                <a:gd name="connsiteY11" fmla="*/ 179537 h 189573"/>
                <a:gd name="connsiteX12" fmla="*/ 111514 w 211875"/>
                <a:gd name="connsiteY12" fmla="*/ 104823 h 189573"/>
                <a:gd name="connsiteX13" fmla="*/ 81405 w 211875"/>
                <a:gd name="connsiteY13" fmla="*/ 94787 h 189573"/>
                <a:gd name="connsiteX14" fmla="*/ 43490 w 211875"/>
                <a:gd name="connsiteY14" fmla="*/ 56872 h 189573"/>
                <a:gd name="connsiteX15" fmla="*/ 81405 w 211875"/>
                <a:gd name="connsiteY15" fmla="*/ 18957 h 189573"/>
                <a:gd name="connsiteX16" fmla="*/ 119320 w 211875"/>
                <a:gd name="connsiteY16" fmla="*/ 56872 h 189573"/>
                <a:gd name="connsiteX17" fmla="*/ 81405 w 211875"/>
                <a:gd name="connsiteY17" fmla="*/ 94787 h 189573"/>
                <a:gd name="connsiteX18" fmla="*/ 166155 w 211875"/>
                <a:gd name="connsiteY18" fmla="*/ 54642 h 189573"/>
                <a:gd name="connsiteX19" fmla="*/ 202955 w 211875"/>
                <a:gd name="connsiteY19" fmla="*/ 54642 h 189573"/>
                <a:gd name="connsiteX20" fmla="*/ 211876 w 211875"/>
                <a:gd name="connsiteY20" fmla="*/ 45721 h 189573"/>
                <a:gd name="connsiteX21" fmla="*/ 202955 w 211875"/>
                <a:gd name="connsiteY21" fmla="*/ 36799 h 189573"/>
                <a:gd name="connsiteX22" fmla="*/ 166155 w 211875"/>
                <a:gd name="connsiteY22" fmla="*/ 36799 h 189573"/>
                <a:gd name="connsiteX23" fmla="*/ 157234 w 211875"/>
                <a:gd name="connsiteY23" fmla="*/ 45721 h 189573"/>
                <a:gd name="connsiteX24" fmla="*/ 166155 w 211875"/>
                <a:gd name="connsiteY24" fmla="*/ 54642 h 1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1875" h="189573">
                  <a:moveTo>
                    <a:pt x="111514" y="104823"/>
                  </a:moveTo>
                  <a:cubicBezTo>
                    <a:pt x="128241" y="94787"/>
                    <a:pt x="139392" y="76944"/>
                    <a:pt x="139392" y="56872"/>
                  </a:cubicBezTo>
                  <a:cubicBezTo>
                    <a:pt x="139392" y="25648"/>
                    <a:pt x="113744" y="0"/>
                    <a:pt x="82520" y="0"/>
                  </a:cubicBezTo>
                  <a:cubicBezTo>
                    <a:pt x="51296" y="0"/>
                    <a:pt x="23418" y="25648"/>
                    <a:pt x="23418" y="56872"/>
                  </a:cubicBezTo>
                  <a:cubicBezTo>
                    <a:pt x="23418" y="76944"/>
                    <a:pt x="34569" y="94787"/>
                    <a:pt x="51296" y="104823"/>
                  </a:cubicBezTo>
                  <a:cubicBezTo>
                    <a:pt x="21188" y="115974"/>
                    <a:pt x="0" y="144968"/>
                    <a:pt x="0" y="179537"/>
                  </a:cubicBezTo>
                  <a:cubicBezTo>
                    <a:pt x="0" y="185113"/>
                    <a:pt x="4461" y="189573"/>
                    <a:pt x="10036" y="189573"/>
                  </a:cubicBezTo>
                  <a:cubicBezTo>
                    <a:pt x="15612" y="189573"/>
                    <a:pt x="20072" y="185113"/>
                    <a:pt x="20072" y="179537"/>
                  </a:cubicBezTo>
                  <a:cubicBezTo>
                    <a:pt x="20072" y="146083"/>
                    <a:pt x="47951" y="118204"/>
                    <a:pt x="81405" y="118204"/>
                  </a:cubicBezTo>
                  <a:cubicBezTo>
                    <a:pt x="115974" y="118204"/>
                    <a:pt x="142737" y="146083"/>
                    <a:pt x="142737" y="179537"/>
                  </a:cubicBezTo>
                  <a:cubicBezTo>
                    <a:pt x="142737" y="185113"/>
                    <a:pt x="147198" y="189573"/>
                    <a:pt x="152774" y="189573"/>
                  </a:cubicBezTo>
                  <a:cubicBezTo>
                    <a:pt x="158349" y="189573"/>
                    <a:pt x="162810" y="185113"/>
                    <a:pt x="162810" y="179537"/>
                  </a:cubicBezTo>
                  <a:cubicBezTo>
                    <a:pt x="162810" y="146083"/>
                    <a:pt x="141622" y="117089"/>
                    <a:pt x="111514" y="104823"/>
                  </a:cubicBezTo>
                  <a:close/>
                  <a:moveTo>
                    <a:pt x="81405" y="94787"/>
                  </a:moveTo>
                  <a:cubicBezTo>
                    <a:pt x="60217" y="94787"/>
                    <a:pt x="43490" y="78060"/>
                    <a:pt x="43490" y="56872"/>
                  </a:cubicBezTo>
                  <a:cubicBezTo>
                    <a:pt x="43490" y="35684"/>
                    <a:pt x="60217" y="18957"/>
                    <a:pt x="81405" y="18957"/>
                  </a:cubicBezTo>
                  <a:cubicBezTo>
                    <a:pt x="102592" y="18957"/>
                    <a:pt x="119320" y="35684"/>
                    <a:pt x="119320" y="56872"/>
                  </a:cubicBezTo>
                  <a:cubicBezTo>
                    <a:pt x="119320" y="78060"/>
                    <a:pt x="102592" y="94787"/>
                    <a:pt x="81405" y="94787"/>
                  </a:cubicBezTo>
                  <a:close/>
                  <a:moveTo>
                    <a:pt x="166155" y="54642"/>
                  </a:moveTo>
                  <a:lnTo>
                    <a:pt x="202955" y="54642"/>
                  </a:lnTo>
                  <a:cubicBezTo>
                    <a:pt x="208530" y="54642"/>
                    <a:pt x="211876" y="50181"/>
                    <a:pt x="211876" y="45721"/>
                  </a:cubicBezTo>
                  <a:cubicBezTo>
                    <a:pt x="211876" y="40145"/>
                    <a:pt x="207415" y="36799"/>
                    <a:pt x="202955" y="36799"/>
                  </a:cubicBezTo>
                  <a:lnTo>
                    <a:pt x="166155" y="36799"/>
                  </a:lnTo>
                  <a:cubicBezTo>
                    <a:pt x="160580" y="36799"/>
                    <a:pt x="157234" y="41260"/>
                    <a:pt x="157234" y="45721"/>
                  </a:cubicBezTo>
                  <a:cubicBezTo>
                    <a:pt x="156119" y="50181"/>
                    <a:pt x="160580" y="54642"/>
                    <a:pt x="166155" y="54642"/>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sp>
          <p:nvSpPr>
            <p:cNvPr id="87" name="任意多边形: 形状 86">
              <a:extLst>
                <a:ext uri="{FF2B5EF4-FFF2-40B4-BE49-F238E27FC236}">
                  <a16:creationId xmlns:a16="http://schemas.microsoft.com/office/drawing/2014/main" id="{2F7BA3BA-0AF8-A24A-606A-B48D39A5B487}"/>
                </a:ext>
              </a:extLst>
            </p:cNvPr>
            <p:cNvSpPr/>
            <p:nvPr/>
          </p:nvSpPr>
          <p:spPr>
            <a:xfrm>
              <a:off x="2725557" y="5650571"/>
              <a:ext cx="64677" cy="53526"/>
            </a:xfrm>
            <a:custGeom>
              <a:avLst/>
              <a:gdLst>
                <a:gd name="connsiteX0" fmla="*/ 55757 w 64677"/>
                <a:gd name="connsiteY0" fmla="*/ 0 h 53526"/>
                <a:gd name="connsiteX1" fmla="*/ 8921 w 64677"/>
                <a:gd name="connsiteY1" fmla="*/ 0 h 53526"/>
                <a:gd name="connsiteX2" fmla="*/ 0 w 64677"/>
                <a:gd name="connsiteY2" fmla="*/ 8921 h 53526"/>
                <a:gd name="connsiteX3" fmla="*/ 8921 w 64677"/>
                <a:gd name="connsiteY3" fmla="*/ 17842 h 53526"/>
                <a:gd name="connsiteX4" fmla="*/ 55757 w 64677"/>
                <a:gd name="connsiteY4" fmla="*/ 17842 h 53526"/>
                <a:gd name="connsiteX5" fmla="*/ 64678 w 64677"/>
                <a:gd name="connsiteY5" fmla="*/ 8921 h 53526"/>
                <a:gd name="connsiteX6" fmla="*/ 55757 w 64677"/>
                <a:gd name="connsiteY6" fmla="*/ 0 h 53526"/>
                <a:gd name="connsiteX7" fmla="*/ 55757 w 64677"/>
                <a:gd name="connsiteY7" fmla="*/ 35684 h 53526"/>
                <a:gd name="connsiteX8" fmla="*/ 18957 w 64677"/>
                <a:gd name="connsiteY8" fmla="*/ 35684 h 53526"/>
                <a:gd name="connsiteX9" fmla="*/ 10036 w 64677"/>
                <a:gd name="connsiteY9" fmla="*/ 44605 h 53526"/>
                <a:gd name="connsiteX10" fmla="*/ 18957 w 64677"/>
                <a:gd name="connsiteY10" fmla="*/ 53526 h 53526"/>
                <a:gd name="connsiteX11" fmla="*/ 55757 w 64677"/>
                <a:gd name="connsiteY11" fmla="*/ 53526 h 53526"/>
                <a:gd name="connsiteX12" fmla="*/ 64678 w 64677"/>
                <a:gd name="connsiteY12" fmla="*/ 44605 h 53526"/>
                <a:gd name="connsiteX13" fmla="*/ 55757 w 64677"/>
                <a:gd name="connsiteY13" fmla="*/ 35684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7" h="53526">
                  <a:moveTo>
                    <a:pt x="55757" y="0"/>
                  </a:moveTo>
                  <a:lnTo>
                    <a:pt x="8921" y="0"/>
                  </a:lnTo>
                  <a:cubicBezTo>
                    <a:pt x="3345" y="0"/>
                    <a:pt x="0" y="4460"/>
                    <a:pt x="0" y="8921"/>
                  </a:cubicBezTo>
                  <a:cubicBezTo>
                    <a:pt x="0" y="14497"/>
                    <a:pt x="4460" y="17842"/>
                    <a:pt x="8921" y="17842"/>
                  </a:cubicBezTo>
                  <a:lnTo>
                    <a:pt x="55757" y="17842"/>
                  </a:lnTo>
                  <a:cubicBezTo>
                    <a:pt x="61333" y="17842"/>
                    <a:pt x="64678" y="13382"/>
                    <a:pt x="64678" y="8921"/>
                  </a:cubicBezTo>
                  <a:cubicBezTo>
                    <a:pt x="64678" y="4460"/>
                    <a:pt x="60217" y="0"/>
                    <a:pt x="55757" y="0"/>
                  </a:cubicBezTo>
                  <a:close/>
                  <a:moveTo>
                    <a:pt x="55757" y="35684"/>
                  </a:moveTo>
                  <a:lnTo>
                    <a:pt x="18957" y="35684"/>
                  </a:lnTo>
                  <a:cubicBezTo>
                    <a:pt x="13382" y="35684"/>
                    <a:pt x="10036" y="40145"/>
                    <a:pt x="10036" y="44605"/>
                  </a:cubicBezTo>
                  <a:cubicBezTo>
                    <a:pt x="10036" y="50181"/>
                    <a:pt x="14497" y="53526"/>
                    <a:pt x="18957" y="53526"/>
                  </a:cubicBezTo>
                  <a:lnTo>
                    <a:pt x="55757" y="53526"/>
                  </a:lnTo>
                  <a:cubicBezTo>
                    <a:pt x="61333" y="53526"/>
                    <a:pt x="64678" y="49066"/>
                    <a:pt x="64678" y="44605"/>
                  </a:cubicBezTo>
                  <a:cubicBezTo>
                    <a:pt x="64678" y="40145"/>
                    <a:pt x="60217" y="35684"/>
                    <a:pt x="55757" y="35684"/>
                  </a:cubicBezTo>
                  <a:close/>
                </a:path>
              </a:pathLst>
            </a:custGeom>
            <a:solidFill>
              <a:schemeClr val="bg1"/>
            </a:solidFill>
            <a:ln w="233" cap="flat">
              <a:noFill/>
              <a:prstDash val="solid"/>
              <a:miter/>
            </a:ln>
          </p:spPr>
          <p:txBody>
            <a:bodyPr rtlCol="0" anchor="ctr"/>
            <a:lstStyle/>
            <a:p>
              <a:endParaRPr lang="zh-CN" altLang="en-US" dirty="0">
                <a:latin typeface="+mn-ea"/>
              </a:endParaRPr>
            </a:p>
          </p:txBody>
        </p:sp>
      </p:grpSp>
    </p:spTree>
    <p:extLst>
      <p:ext uri="{BB962C8B-B14F-4D97-AF65-F5344CB8AC3E}">
        <p14:creationId xmlns:p14="http://schemas.microsoft.com/office/powerpoint/2010/main" val="1467079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644B499-5BEA-4FCE-EE1C-17390035BC76}"/>
              </a:ext>
            </a:extLst>
          </p:cNvPr>
          <p:cNvSpPr>
            <a:spLocks noGrp="1"/>
          </p:cNvSpPr>
          <p:nvPr>
            <p:ph type="body" sz="quarter" idx="10"/>
          </p:nvPr>
        </p:nvSpPr>
        <p:spPr/>
        <p:txBody>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8D4F3D66-0FAA-F89E-6842-0C5866022AAF}"/>
              </a:ext>
            </a:extLst>
          </p:cNvPr>
          <p:cNvSpPr>
            <a:spLocks noGrp="1"/>
          </p:cNvSpPr>
          <p:nvPr>
            <p:ph type="body" sz="quarter" idx="11"/>
          </p:nvPr>
        </p:nvSpPr>
        <p:spPr/>
        <p:txBody>
          <a:bodyPr/>
          <a:lstStyle/>
          <a:p>
            <a:r>
              <a:rPr lang="zh-CN" altLang="en-US" dirty="0"/>
              <a:t>内容选择</a:t>
            </a:r>
          </a:p>
        </p:txBody>
      </p:sp>
      <p:sp>
        <p:nvSpPr>
          <p:cNvPr id="4" name="文本占位符 3">
            <a:extLst>
              <a:ext uri="{FF2B5EF4-FFF2-40B4-BE49-F238E27FC236}">
                <a16:creationId xmlns:a16="http://schemas.microsoft.com/office/drawing/2014/main" id="{BA5A9271-F7D2-3405-BBF9-DCC0798B2F4E}"/>
              </a:ext>
            </a:extLst>
          </p:cNvPr>
          <p:cNvSpPr>
            <a:spLocks noGrp="1"/>
          </p:cNvSpPr>
          <p:nvPr>
            <p:ph type="body" sz="quarter" idx="12"/>
          </p:nvPr>
        </p:nvSpPr>
        <p:spPr/>
        <p:txBody>
          <a:bodyPr/>
          <a:lstStyle/>
          <a:p>
            <a:r>
              <a:rPr lang="zh-CN" altLang="en-US" dirty="0"/>
              <a:t>对比分析</a:t>
            </a:r>
          </a:p>
        </p:txBody>
      </p:sp>
      <p:sp>
        <p:nvSpPr>
          <p:cNvPr id="5" name="文本框 4">
            <a:extLst>
              <a:ext uri="{FF2B5EF4-FFF2-40B4-BE49-F238E27FC236}">
                <a16:creationId xmlns:a16="http://schemas.microsoft.com/office/drawing/2014/main" id="{FA6AF2EF-2F2A-6AEE-EFBA-9132083DBAE5}"/>
              </a:ext>
            </a:extLst>
          </p:cNvPr>
          <p:cNvSpPr txBox="1"/>
          <p:nvPr/>
        </p:nvSpPr>
        <p:spPr>
          <a:xfrm>
            <a:off x="2397716" y="751343"/>
            <a:ext cx="2999539"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COMPARATIVE ANALYSIS</a:t>
            </a:r>
          </a:p>
        </p:txBody>
      </p:sp>
      <p:cxnSp>
        <p:nvCxnSpPr>
          <p:cNvPr id="9" name="直接连接符 8">
            <a:extLst>
              <a:ext uri="{FF2B5EF4-FFF2-40B4-BE49-F238E27FC236}">
                <a16:creationId xmlns:a16="http://schemas.microsoft.com/office/drawing/2014/main" id="{8EA420D4-DCB8-092B-A874-9343312E3F31}"/>
              </a:ext>
            </a:extLst>
          </p:cNvPr>
          <p:cNvCxnSpPr>
            <a:cxnSpLocks/>
          </p:cNvCxnSpPr>
          <p:nvPr/>
        </p:nvCxnSpPr>
        <p:spPr>
          <a:xfrm>
            <a:off x="6096000" y="2057401"/>
            <a:ext cx="0" cy="3547533"/>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5458949E-5051-75D4-B4F6-21A3DF59272B}"/>
              </a:ext>
            </a:extLst>
          </p:cNvPr>
          <p:cNvSpPr/>
          <p:nvPr/>
        </p:nvSpPr>
        <p:spPr>
          <a:xfrm flipH="1">
            <a:off x="5298428" y="2078515"/>
            <a:ext cx="286454" cy="2864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4" name="矩形 33">
            <a:extLst>
              <a:ext uri="{FF2B5EF4-FFF2-40B4-BE49-F238E27FC236}">
                <a16:creationId xmlns:a16="http://schemas.microsoft.com/office/drawing/2014/main" id="{4FB15589-8270-8DB3-3B5D-8EE65AA2AA66}"/>
              </a:ext>
            </a:extLst>
          </p:cNvPr>
          <p:cNvSpPr/>
          <p:nvPr/>
        </p:nvSpPr>
        <p:spPr>
          <a:xfrm flipH="1">
            <a:off x="1427750" y="2192867"/>
            <a:ext cx="4046777" cy="125306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1" name="矩形 40">
            <a:extLst>
              <a:ext uri="{FF2B5EF4-FFF2-40B4-BE49-F238E27FC236}">
                <a16:creationId xmlns:a16="http://schemas.microsoft.com/office/drawing/2014/main" id="{E4427209-C716-70BA-23E7-EBFD91B7CC0D}"/>
              </a:ext>
            </a:extLst>
          </p:cNvPr>
          <p:cNvSpPr/>
          <p:nvPr/>
        </p:nvSpPr>
        <p:spPr>
          <a:xfrm flipH="1">
            <a:off x="10479615" y="2078515"/>
            <a:ext cx="286454"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2" name="矩形 41">
            <a:extLst>
              <a:ext uri="{FF2B5EF4-FFF2-40B4-BE49-F238E27FC236}">
                <a16:creationId xmlns:a16="http://schemas.microsoft.com/office/drawing/2014/main" id="{3DC157AE-048E-0BB9-02C7-62996623CF07}"/>
              </a:ext>
            </a:extLst>
          </p:cNvPr>
          <p:cNvSpPr/>
          <p:nvPr/>
        </p:nvSpPr>
        <p:spPr>
          <a:xfrm flipH="1">
            <a:off x="6608937" y="2192867"/>
            <a:ext cx="4046777" cy="125306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1" name="文本框 10">
            <a:extLst>
              <a:ext uri="{FF2B5EF4-FFF2-40B4-BE49-F238E27FC236}">
                <a16:creationId xmlns:a16="http://schemas.microsoft.com/office/drawing/2014/main" id="{60A4CBA0-3838-10D6-7EB9-2F623ECB66AA}"/>
              </a:ext>
            </a:extLst>
          </p:cNvPr>
          <p:cNvSpPr txBox="1"/>
          <p:nvPr/>
        </p:nvSpPr>
        <p:spPr>
          <a:xfrm>
            <a:off x="2985297" y="2563689"/>
            <a:ext cx="1396536" cy="511422"/>
          </a:xfrm>
          <a:prstGeom prst="rect">
            <a:avLst/>
          </a:prstGeom>
          <a:noFill/>
        </p:spPr>
        <p:txBody>
          <a:bodyPr wrap="none" rtlCol="0">
            <a:noAutofit/>
          </a:bodyPr>
          <a:lstStyle/>
          <a:p>
            <a:pPr algn="l">
              <a:lnSpc>
                <a:spcPct val="120000"/>
              </a:lnSpc>
            </a:pPr>
            <a:r>
              <a:rPr lang="zh-CN" altLang="en-US" sz="2400" b="0" i="0" dirty="0">
                <a:solidFill>
                  <a:schemeClr val="accent5"/>
                </a:solidFill>
                <a:effectLst/>
                <a:latin typeface="+mj-ea"/>
                <a:ea typeface="+mj-ea"/>
              </a:rPr>
              <a:t>账号名称</a:t>
            </a:r>
          </a:p>
        </p:txBody>
      </p:sp>
      <p:grpSp>
        <p:nvGrpSpPr>
          <p:cNvPr id="50" name="logo">
            <a:extLst>
              <a:ext uri="{FF2B5EF4-FFF2-40B4-BE49-F238E27FC236}">
                <a16:creationId xmlns:a16="http://schemas.microsoft.com/office/drawing/2014/main" id="{9DEE957C-25E1-7C85-3E42-8397743C18C0}"/>
              </a:ext>
            </a:extLst>
          </p:cNvPr>
          <p:cNvGrpSpPr/>
          <p:nvPr/>
        </p:nvGrpSpPr>
        <p:grpSpPr>
          <a:xfrm>
            <a:off x="2473032" y="2660028"/>
            <a:ext cx="318779" cy="318744"/>
            <a:chOff x="11194153" y="807958"/>
            <a:chExt cx="318779" cy="318744"/>
          </a:xfrm>
          <a:solidFill>
            <a:schemeClr val="accent2"/>
          </a:solidFill>
        </p:grpSpPr>
        <p:sp>
          <p:nvSpPr>
            <p:cNvPr id="51" name="任意多边形: 形状 50">
              <a:extLst>
                <a:ext uri="{FF2B5EF4-FFF2-40B4-BE49-F238E27FC236}">
                  <a16:creationId xmlns:a16="http://schemas.microsoft.com/office/drawing/2014/main" id="{DA6ACF75-A20A-DDB0-4FD3-9184036A413B}"/>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2" name="任意多边形: 形状 51">
              <a:extLst>
                <a:ext uri="{FF2B5EF4-FFF2-40B4-BE49-F238E27FC236}">
                  <a16:creationId xmlns:a16="http://schemas.microsoft.com/office/drawing/2014/main" id="{118C2571-1F75-4DE6-19D4-834FA680738E}"/>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3" name="任意多边形: 形状 52">
              <a:extLst>
                <a:ext uri="{FF2B5EF4-FFF2-40B4-BE49-F238E27FC236}">
                  <a16:creationId xmlns:a16="http://schemas.microsoft.com/office/drawing/2014/main" id="{99D2ADB4-08CD-3D85-7CC3-52B8F08E2161}"/>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4" name="任意多边形: 形状 53">
              <a:extLst>
                <a:ext uri="{FF2B5EF4-FFF2-40B4-BE49-F238E27FC236}">
                  <a16:creationId xmlns:a16="http://schemas.microsoft.com/office/drawing/2014/main" id="{4E0EC069-672C-BC91-7DC7-426417AB682F}"/>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62" name="文本框 61">
            <a:extLst>
              <a:ext uri="{FF2B5EF4-FFF2-40B4-BE49-F238E27FC236}">
                <a16:creationId xmlns:a16="http://schemas.microsoft.com/office/drawing/2014/main" id="{2CA1D3B8-1B83-5C3E-5A22-64F93B8D4F15}"/>
              </a:ext>
            </a:extLst>
          </p:cNvPr>
          <p:cNvSpPr txBox="1"/>
          <p:nvPr/>
        </p:nvSpPr>
        <p:spPr>
          <a:xfrm>
            <a:off x="8190189" y="2555916"/>
            <a:ext cx="1396536" cy="511422"/>
          </a:xfrm>
          <a:prstGeom prst="rect">
            <a:avLst/>
          </a:prstGeom>
          <a:noFill/>
        </p:spPr>
        <p:txBody>
          <a:bodyPr wrap="none" rtlCol="0">
            <a:noAutofit/>
          </a:bodyPr>
          <a:lstStyle/>
          <a:p>
            <a:pPr algn="l">
              <a:lnSpc>
                <a:spcPct val="120000"/>
              </a:lnSpc>
            </a:pPr>
            <a:r>
              <a:rPr lang="zh-CN" altLang="en-US" sz="2400" b="0" i="0" dirty="0">
                <a:solidFill>
                  <a:schemeClr val="accent1"/>
                </a:solidFill>
                <a:effectLst/>
                <a:latin typeface="+mj-ea"/>
                <a:ea typeface="+mj-ea"/>
              </a:rPr>
              <a:t>账号名称</a:t>
            </a:r>
          </a:p>
        </p:txBody>
      </p:sp>
      <p:grpSp>
        <p:nvGrpSpPr>
          <p:cNvPr id="63" name="logo">
            <a:extLst>
              <a:ext uri="{FF2B5EF4-FFF2-40B4-BE49-F238E27FC236}">
                <a16:creationId xmlns:a16="http://schemas.microsoft.com/office/drawing/2014/main" id="{628E3463-CA05-B40A-7AC8-E3AD75F7376E}"/>
              </a:ext>
            </a:extLst>
          </p:cNvPr>
          <p:cNvGrpSpPr/>
          <p:nvPr/>
        </p:nvGrpSpPr>
        <p:grpSpPr>
          <a:xfrm>
            <a:off x="7677924" y="2652255"/>
            <a:ext cx="318779" cy="318744"/>
            <a:chOff x="11194153" y="807958"/>
            <a:chExt cx="318779" cy="318744"/>
          </a:xfrm>
          <a:solidFill>
            <a:schemeClr val="accent1"/>
          </a:solidFill>
        </p:grpSpPr>
        <p:sp>
          <p:nvSpPr>
            <p:cNvPr id="64" name="任意多边形: 形状 63">
              <a:extLst>
                <a:ext uri="{FF2B5EF4-FFF2-40B4-BE49-F238E27FC236}">
                  <a16:creationId xmlns:a16="http://schemas.microsoft.com/office/drawing/2014/main" id="{C17656A3-41E3-DD7F-51B2-8F59CE8E0117}"/>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5" name="任意多边形: 形状 64">
              <a:extLst>
                <a:ext uri="{FF2B5EF4-FFF2-40B4-BE49-F238E27FC236}">
                  <a16:creationId xmlns:a16="http://schemas.microsoft.com/office/drawing/2014/main" id="{3133A78A-E920-678B-E78E-B8D7E997DB53}"/>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6" name="任意多边形: 形状 65">
              <a:extLst>
                <a:ext uri="{FF2B5EF4-FFF2-40B4-BE49-F238E27FC236}">
                  <a16:creationId xmlns:a16="http://schemas.microsoft.com/office/drawing/2014/main" id="{F6FE3B56-DFAF-0FBC-1125-D578FD4CCE90}"/>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7" name="任意多边形: 形状 66">
              <a:extLst>
                <a:ext uri="{FF2B5EF4-FFF2-40B4-BE49-F238E27FC236}">
                  <a16:creationId xmlns:a16="http://schemas.microsoft.com/office/drawing/2014/main" id="{E22BB3F0-C2B4-899C-24C7-747B7256B00F}"/>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3" name="文本框 12">
            <a:extLst>
              <a:ext uri="{FF2B5EF4-FFF2-40B4-BE49-F238E27FC236}">
                <a16:creationId xmlns:a16="http://schemas.microsoft.com/office/drawing/2014/main" id="{27F5A588-50F9-8129-0C3A-450EDF0D2D1D}"/>
              </a:ext>
            </a:extLst>
          </p:cNvPr>
          <p:cNvSpPr txBox="1"/>
          <p:nvPr/>
        </p:nvSpPr>
        <p:spPr>
          <a:xfrm>
            <a:off x="1345523" y="3733565"/>
            <a:ext cx="4237539" cy="1849032"/>
          </a:xfrm>
          <a:prstGeom prst="rect">
            <a:avLst/>
          </a:prstGeom>
          <a:noFill/>
        </p:spPr>
        <p:txBody>
          <a:bodyPr wrap="square" rtlCol="0">
            <a:noAutofit/>
          </a:bodyPr>
          <a:lstStyle/>
          <a:p>
            <a:pPr algn="just">
              <a:lnSpc>
                <a:spcPct val="120000"/>
              </a:lnSpc>
            </a:pPr>
            <a:r>
              <a:rPr lang="zh-CN" altLang="en-US" sz="1600" b="0" i="0" dirty="0">
                <a:solidFill>
                  <a:schemeClr val="accent5"/>
                </a:solidFill>
                <a:effectLst/>
                <a:latin typeface="+mn-ea"/>
              </a:rPr>
              <a:t>关于同类账号的整体分析关于同类账号的整体分析关于同类账号的整体分析关于同类账号的整体分析关于同类账号的整体分析关于同类账号的整体分析关于同类账号的整体分析关于同类账号的整体分析关于同类账号的整体分析关于同类账号的整体分析</a:t>
            </a:r>
          </a:p>
        </p:txBody>
      </p:sp>
      <p:sp>
        <p:nvSpPr>
          <p:cNvPr id="69" name="文本框 68">
            <a:extLst>
              <a:ext uri="{FF2B5EF4-FFF2-40B4-BE49-F238E27FC236}">
                <a16:creationId xmlns:a16="http://schemas.microsoft.com/office/drawing/2014/main" id="{BAFD9C50-8E01-61DB-A8CE-AEAA1BD1BA6D}"/>
              </a:ext>
            </a:extLst>
          </p:cNvPr>
          <p:cNvSpPr txBox="1"/>
          <p:nvPr/>
        </p:nvSpPr>
        <p:spPr>
          <a:xfrm>
            <a:off x="6513555" y="3733565"/>
            <a:ext cx="4237539" cy="962636"/>
          </a:xfrm>
          <a:prstGeom prst="rect">
            <a:avLst/>
          </a:prstGeom>
          <a:noFill/>
        </p:spPr>
        <p:txBody>
          <a:bodyPr wrap="square" rtlCol="0">
            <a:noAutofit/>
          </a:bodyPr>
          <a:lstStyle/>
          <a:p>
            <a:pPr algn="just">
              <a:lnSpc>
                <a:spcPct val="120000"/>
              </a:lnSpc>
            </a:pPr>
            <a:r>
              <a:rPr lang="zh-CN" altLang="en-US" sz="1600" b="0" i="0" dirty="0">
                <a:solidFill>
                  <a:schemeClr val="accent5"/>
                </a:solidFill>
                <a:effectLst/>
                <a:latin typeface="+mn-ea"/>
              </a:rPr>
              <a:t>关于自有账号的对比分析关于自有账号的对比分析关于自有账号的对比分析关于自有账号的对比分析</a:t>
            </a:r>
          </a:p>
        </p:txBody>
      </p:sp>
      <p:grpSp>
        <p:nvGrpSpPr>
          <p:cNvPr id="16" name="组合 15">
            <a:extLst>
              <a:ext uri="{FF2B5EF4-FFF2-40B4-BE49-F238E27FC236}">
                <a16:creationId xmlns:a16="http://schemas.microsoft.com/office/drawing/2014/main" id="{961AD131-C503-B509-27C4-DE3C14902D39}"/>
              </a:ext>
            </a:extLst>
          </p:cNvPr>
          <p:cNvGrpSpPr/>
          <p:nvPr/>
        </p:nvGrpSpPr>
        <p:grpSpPr>
          <a:xfrm>
            <a:off x="6631586" y="5211590"/>
            <a:ext cx="222686" cy="160418"/>
            <a:chOff x="6607438" y="4932682"/>
            <a:chExt cx="481065" cy="346550"/>
          </a:xfrm>
        </p:grpSpPr>
        <p:sp>
          <p:nvSpPr>
            <p:cNvPr id="14" name="任意多边形: 形状 13">
              <a:extLst>
                <a:ext uri="{FF2B5EF4-FFF2-40B4-BE49-F238E27FC236}">
                  <a16:creationId xmlns:a16="http://schemas.microsoft.com/office/drawing/2014/main" id="{19566FBF-80B3-5AA6-BB4C-86271CCFCA6F}"/>
                </a:ext>
              </a:extLst>
            </p:cNvPr>
            <p:cNvSpPr/>
            <p:nvPr/>
          </p:nvSpPr>
          <p:spPr>
            <a:xfrm>
              <a:off x="6674598" y="4932682"/>
              <a:ext cx="346615" cy="346550"/>
            </a:xfrm>
            <a:custGeom>
              <a:avLst/>
              <a:gdLst>
                <a:gd name="connsiteX0" fmla="*/ 224295 w 346615"/>
                <a:gd name="connsiteY0" fmla="*/ 203357 h 346550"/>
                <a:gd name="connsiteX1" fmla="*/ 283882 w 346615"/>
                <a:gd name="connsiteY1" fmla="*/ 107671 h 346550"/>
                <a:gd name="connsiteX2" fmla="*/ 173179 w 346615"/>
                <a:gd name="connsiteY2" fmla="*/ 0 h 346550"/>
                <a:gd name="connsiteX3" fmla="*/ 62476 w 346615"/>
                <a:gd name="connsiteY3" fmla="*/ 107912 h 346550"/>
                <a:gd name="connsiteX4" fmla="*/ 122159 w 346615"/>
                <a:gd name="connsiteY4" fmla="*/ 203598 h 346550"/>
                <a:gd name="connsiteX5" fmla="*/ 97 w 346615"/>
                <a:gd name="connsiteY5" fmla="*/ 335527 h 346550"/>
                <a:gd name="connsiteX6" fmla="*/ 8272 w 346615"/>
                <a:gd name="connsiteY6" fmla="*/ 346413 h 346550"/>
                <a:gd name="connsiteX7" fmla="*/ 19061 w 346615"/>
                <a:gd name="connsiteY7" fmla="*/ 338800 h 346550"/>
                <a:gd name="connsiteX8" fmla="*/ 173083 w 346615"/>
                <a:gd name="connsiteY8" fmla="*/ 215775 h 346550"/>
                <a:gd name="connsiteX9" fmla="*/ 327201 w 346615"/>
                <a:gd name="connsiteY9" fmla="*/ 338559 h 346550"/>
                <a:gd name="connsiteX10" fmla="*/ 336827 w 346615"/>
                <a:gd name="connsiteY10" fmla="*/ 346549 h 346550"/>
                <a:gd name="connsiteX11" fmla="*/ 338464 w 346615"/>
                <a:gd name="connsiteY11" fmla="*/ 346549 h 346550"/>
                <a:gd name="connsiteX12" fmla="*/ 346500 w 346615"/>
                <a:gd name="connsiteY12" fmla="*/ 335560 h 346550"/>
                <a:gd name="connsiteX13" fmla="*/ 346454 w 346615"/>
                <a:gd name="connsiteY13" fmla="*/ 335286 h 346550"/>
                <a:gd name="connsiteX14" fmla="*/ 224295 w 346615"/>
                <a:gd name="connsiteY14" fmla="*/ 203357 h 346550"/>
                <a:gd name="connsiteX15" fmla="*/ 81969 w 346615"/>
                <a:gd name="connsiteY15" fmla="*/ 107671 h 346550"/>
                <a:gd name="connsiteX16" fmla="*/ 173179 w 346615"/>
                <a:gd name="connsiteY16" fmla="*/ 19253 h 346550"/>
                <a:gd name="connsiteX17" fmla="*/ 264629 w 346615"/>
                <a:gd name="connsiteY17" fmla="*/ 107912 h 346550"/>
                <a:gd name="connsiteX18" fmla="*/ 173179 w 346615"/>
                <a:gd name="connsiteY18" fmla="*/ 196281 h 346550"/>
                <a:gd name="connsiteX19" fmla="*/ 81969 w 346615"/>
                <a:gd name="connsiteY19" fmla="*/ 107671 h 3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615" h="346550">
                  <a:moveTo>
                    <a:pt x="224295" y="203357"/>
                  </a:moveTo>
                  <a:cubicBezTo>
                    <a:pt x="260608" y="185246"/>
                    <a:pt x="283647" y="148249"/>
                    <a:pt x="283882" y="107671"/>
                  </a:cubicBezTo>
                  <a:cubicBezTo>
                    <a:pt x="283882" y="48132"/>
                    <a:pt x="234354" y="0"/>
                    <a:pt x="173179" y="0"/>
                  </a:cubicBezTo>
                  <a:cubicBezTo>
                    <a:pt x="112004" y="0"/>
                    <a:pt x="62476" y="48420"/>
                    <a:pt x="62476" y="107912"/>
                  </a:cubicBezTo>
                  <a:cubicBezTo>
                    <a:pt x="62729" y="148511"/>
                    <a:pt x="85809" y="185513"/>
                    <a:pt x="122159" y="203598"/>
                  </a:cubicBezTo>
                  <a:cubicBezTo>
                    <a:pt x="59588" y="221454"/>
                    <a:pt x="11119" y="271463"/>
                    <a:pt x="97" y="335527"/>
                  </a:cubicBezTo>
                  <a:cubicBezTo>
                    <a:pt x="-652" y="340790"/>
                    <a:pt x="3008" y="345664"/>
                    <a:pt x="8272" y="346413"/>
                  </a:cubicBezTo>
                  <a:cubicBezTo>
                    <a:pt x="13316" y="347131"/>
                    <a:pt x="18046" y="343793"/>
                    <a:pt x="19061" y="338800"/>
                  </a:cubicBezTo>
                  <a:cubicBezTo>
                    <a:pt x="31335" y="267516"/>
                    <a:pt x="96072" y="215775"/>
                    <a:pt x="173083" y="215775"/>
                  </a:cubicBezTo>
                  <a:cubicBezTo>
                    <a:pt x="250094" y="215775"/>
                    <a:pt x="315120" y="267276"/>
                    <a:pt x="327201" y="338559"/>
                  </a:cubicBezTo>
                  <a:cubicBezTo>
                    <a:pt x="328006" y="343229"/>
                    <a:pt x="332089" y="346618"/>
                    <a:pt x="336827" y="346549"/>
                  </a:cubicBezTo>
                  <a:lnTo>
                    <a:pt x="338464" y="346549"/>
                  </a:lnTo>
                  <a:cubicBezTo>
                    <a:pt x="343717" y="345734"/>
                    <a:pt x="347316" y="340814"/>
                    <a:pt x="346500" y="335560"/>
                  </a:cubicBezTo>
                  <a:cubicBezTo>
                    <a:pt x="346486" y="335469"/>
                    <a:pt x="346470" y="335377"/>
                    <a:pt x="346454" y="335286"/>
                  </a:cubicBezTo>
                  <a:cubicBezTo>
                    <a:pt x="335335" y="271223"/>
                    <a:pt x="287011" y="221406"/>
                    <a:pt x="224295" y="203357"/>
                  </a:cubicBezTo>
                  <a:close/>
                  <a:moveTo>
                    <a:pt x="81969" y="107671"/>
                  </a:moveTo>
                  <a:cubicBezTo>
                    <a:pt x="81969" y="58769"/>
                    <a:pt x="122929" y="19253"/>
                    <a:pt x="173179" y="19253"/>
                  </a:cubicBezTo>
                  <a:cubicBezTo>
                    <a:pt x="223429" y="19253"/>
                    <a:pt x="264629" y="59009"/>
                    <a:pt x="264629" y="107912"/>
                  </a:cubicBezTo>
                  <a:cubicBezTo>
                    <a:pt x="264629" y="156813"/>
                    <a:pt x="223717" y="196281"/>
                    <a:pt x="173179" y="196281"/>
                  </a:cubicBezTo>
                  <a:cubicBezTo>
                    <a:pt x="122641" y="196281"/>
                    <a:pt x="81969" y="156525"/>
                    <a:pt x="81969" y="107671"/>
                  </a:cubicBezTo>
                  <a:close/>
                </a:path>
              </a:pathLst>
            </a:custGeom>
            <a:solidFill>
              <a:schemeClr val="accent5"/>
            </a:solidFill>
            <a:ln w="46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 name="任意多边形: 形状 14">
              <a:extLst>
                <a:ext uri="{FF2B5EF4-FFF2-40B4-BE49-F238E27FC236}">
                  <a16:creationId xmlns:a16="http://schemas.microsoft.com/office/drawing/2014/main" id="{89C27736-68BC-5E49-5286-1E9F10242176}"/>
                </a:ext>
              </a:extLst>
            </p:cNvPr>
            <p:cNvSpPr/>
            <p:nvPr/>
          </p:nvSpPr>
          <p:spPr>
            <a:xfrm>
              <a:off x="6607438" y="4967935"/>
              <a:ext cx="481065" cy="311296"/>
            </a:xfrm>
            <a:custGeom>
              <a:avLst/>
              <a:gdLst>
                <a:gd name="connsiteX0" fmla="*/ 480999 w 481065"/>
                <a:gd name="connsiteY0" fmla="*/ 300611 h 311296"/>
                <a:gd name="connsiteX1" fmla="*/ 382762 w 481065"/>
                <a:gd name="connsiteY1" fmla="*/ 159200 h 311296"/>
                <a:gd name="connsiteX2" fmla="*/ 414192 w 481065"/>
                <a:gd name="connsiteY2" fmla="*/ 74584 h 311296"/>
                <a:gd name="connsiteX3" fmla="*/ 378815 w 481065"/>
                <a:gd name="connsiteY3" fmla="*/ 2386 h 311296"/>
                <a:gd name="connsiteX4" fmla="*/ 365231 w 481065"/>
                <a:gd name="connsiteY4" fmla="*/ 3282 h 311296"/>
                <a:gd name="connsiteX5" fmla="*/ 365819 w 481065"/>
                <a:gd name="connsiteY5" fmla="*/ 16585 h 311296"/>
                <a:gd name="connsiteX6" fmla="*/ 394987 w 481065"/>
                <a:gd name="connsiteY6" fmla="*/ 76028 h 311296"/>
                <a:gd name="connsiteX7" fmla="*/ 359466 w 481065"/>
                <a:gd name="connsiteY7" fmla="*/ 154339 h 311296"/>
                <a:gd name="connsiteX8" fmla="*/ 358092 w 481065"/>
                <a:gd name="connsiteY8" fmla="*/ 167883 h 311296"/>
                <a:gd name="connsiteX9" fmla="*/ 362017 w 481065"/>
                <a:gd name="connsiteY9" fmla="*/ 170751 h 311296"/>
                <a:gd name="connsiteX10" fmla="*/ 461746 w 481065"/>
                <a:gd name="connsiteY10" fmla="*/ 302729 h 311296"/>
                <a:gd name="connsiteX11" fmla="*/ 471372 w 481065"/>
                <a:gd name="connsiteY11" fmla="*/ 311296 h 311296"/>
                <a:gd name="connsiteX12" fmla="*/ 472430 w 481065"/>
                <a:gd name="connsiteY12" fmla="*/ 311296 h 311296"/>
                <a:gd name="connsiteX13" fmla="*/ 481013 w 481065"/>
                <a:gd name="connsiteY13" fmla="*/ 300727 h 311296"/>
                <a:gd name="connsiteX14" fmla="*/ 480999 w 481065"/>
                <a:gd name="connsiteY14" fmla="*/ 300611 h 311296"/>
                <a:gd name="connsiteX15" fmla="*/ 124823 w 481065"/>
                <a:gd name="connsiteY15" fmla="*/ 163484 h 311296"/>
                <a:gd name="connsiteX16" fmla="*/ 121406 w 481065"/>
                <a:gd name="connsiteY16" fmla="*/ 154531 h 311296"/>
                <a:gd name="connsiteX17" fmla="*/ 85837 w 481065"/>
                <a:gd name="connsiteY17" fmla="*/ 76220 h 311296"/>
                <a:gd name="connsiteX18" fmla="*/ 115197 w 481065"/>
                <a:gd name="connsiteY18" fmla="*/ 16778 h 311296"/>
                <a:gd name="connsiteX19" fmla="*/ 115775 w 481065"/>
                <a:gd name="connsiteY19" fmla="*/ 3156 h 311296"/>
                <a:gd name="connsiteX20" fmla="*/ 102153 w 481065"/>
                <a:gd name="connsiteY20" fmla="*/ 2579 h 311296"/>
                <a:gd name="connsiteX21" fmla="*/ 94311 w 481065"/>
                <a:gd name="connsiteY21" fmla="*/ 155055 h 311296"/>
                <a:gd name="connsiteX22" fmla="*/ 98255 w 481065"/>
                <a:gd name="connsiteY22" fmla="*/ 159200 h 311296"/>
                <a:gd name="connsiteX23" fmla="*/ 66 w 481065"/>
                <a:gd name="connsiteY23" fmla="*/ 300611 h 311296"/>
                <a:gd name="connsiteX24" fmla="*/ 8512 w 481065"/>
                <a:gd name="connsiteY24" fmla="*/ 311288 h 311296"/>
                <a:gd name="connsiteX25" fmla="*/ 8585 w 481065"/>
                <a:gd name="connsiteY25" fmla="*/ 311296 h 311296"/>
                <a:gd name="connsiteX26" fmla="*/ 9644 w 481065"/>
                <a:gd name="connsiteY26" fmla="*/ 311296 h 311296"/>
                <a:gd name="connsiteX27" fmla="*/ 19270 w 481065"/>
                <a:gd name="connsiteY27" fmla="*/ 302729 h 311296"/>
                <a:gd name="connsiteX28" fmla="*/ 119048 w 481065"/>
                <a:gd name="connsiteY28" fmla="*/ 170944 h 311296"/>
                <a:gd name="connsiteX29" fmla="*/ 124823 w 481065"/>
                <a:gd name="connsiteY29" fmla="*/ 163484 h 31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1065" h="311296">
                  <a:moveTo>
                    <a:pt x="480999" y="300611"/>
                  </a:moveTo>
                  <a:cubicBezTo>
                    <a:pt x="473177" y="240311"/>
                    <a:pt x="436542" y="187572"/>
                    <a:pt x="382762" y="159200"/>
                  </a:cubicBezTo>
                  <a:cubicBezTo>
                    <a:pt x="404939" y="136839"/>
                    <a:pt x="416394" y="106000"/>
                    <a:pt x="414192" y="74584"/>
                  </a:cubicBezTo>
                  <a:cubicBezTo>
                    <a:pt x="411864" y="46935"/>
                    <a:pt x="399238" y="21168"/>
                    <a:pt x="378815" y="2386"/>
                  </a:cubicBezTo>
                  <a:cubicBezTo>
                    <a:pt x="374816" y="-1117"/>
                    <a:pt x="368735" y="-716"/>
                    <a:pt x="365231" y="3282"/>
                  </a:cubicBezTo>
                  <a:cubicBezTo>
                    <a:pt x="361834" y="7159"/>
                    <a:pt x="362093" y="13024"/>
                    <a:pt x="365819" y="16585"/>
                  </a:cubicBezTo>
                  <a:cubicBezTo>
                    <a:pt x="382649" y="32043"/>
                    <a:pt x="393059" y="53259"/>
                    <a:pt x="394987" y="76028"/>
                  </a:cubicBezTo>
                  <a:cubicBezTo>
                    <a:pt x="396803" y="106395"/>
                    <a:pt x="383510" y="135701"/>
                    <a:pt x="359466" y="154339"/>
                  </a:cubicBezTo>
                  <a:cubicBezTo>
                    <a:pt x="355347" y="157699"/>
                    <a:pt x="354732" y="163763"/>
                    <a:pt x="358092" y="167883"/>
                  </a:cubicBezTo>
                  <a:cubicBezTo>
                    <a:pt x="359134" y="169159"/>
                    <a:pt x="360485" y="170146"/>
                    <a:pt x="362017" y="170751"/>
                  </a:cubicBezTo>
                  <a:cubicBezTo>
                    <a:pt x="414577" y="191592"/>
                    <a:pt x="455585" y="245741"/>
                    <a:pt x="461746" y="302729"/>
                  </a:cubicBezTo>
                  <a:cubicBezTo>
                    <a:pt x="462288" y="307628"/>
                    <a:pt x="466444" y="311326"/>
                    <a:pt x="471372" y="311296"/>
                  </a:cubicBezTo>
                  <a:lnTo>
                    <a:pt x="472430" y="311296"/>
                  </a:lnTo>
                  <a:cubicBezTo>
                    <a:pt x="477718" y="310747"/>
                    <a:pt x="481563" y="306015"/>
                    <a:pt x="481013" y="300727"/>
                  </a:cubicBezTo>
                  <a:cubicBezTo>
                    <a:pt x="481008" y="300688"/>
                    <a:pt x="481003" y="300649"/>
                    <a:pt x="480999" y="300611"/>
                  </a:cubicBezTo>
                  <a:close/>
                  <a:moveTo>
                    <a:pt x="124823" y="163484"/>
                  </a:moveTo>
                  <a:cubicBezTo>
                    <a:pt x="125356" y="160104"/>
                    <a:pt x="124055" y="156696"/>
                    <a:pt x="121406" y="154531"/>
                  </a:cubicBezTo>
                  <a:cubicBezTo>
                    <a:pt x="97337" y="135909"/>
                    <a:pt x="84024" y="106598"/>
                    <a:pt x="85837" y="76220"/>
                  </a:cubicBezTo>
                  <a:cubicBezTo>
                    <a:pt x="87844" y="53431"/>
                    <a:pt x="98319" y="32222"/>
                    <a:pt x="115197" y="16778"/>
                  </a:cubicBezTo>
                  <a:cubicBezTo>
                    <a:pt x="119118" y="13176"/>
                    <a:pt x="119377" y="7077"/>
                    <a:pt x="115775" y="3156"/>
                  </a:cubicBezTo>
                  <a:cubicBezTo>
                    <a:pt x="112173" y="-764"/>
                    <a:pt x="106074" y="-1023"/>
                    <a:pt x="102153" y="2579"/>
                  </a:cubicBezTo>
                  <a:cubicBezTo>
                    <a:pt x="57883" y="42519"/>
                    <a:pt x="54372" y="110784"/>
                    <a:pt x="94311" y="155055"/>
                  </a:cubicBezTo>
                  <a:cubicBezTo>
                    <a:pt x="95589" y="156471"/>
                    <a:pt x="96904" y="157854"/>
                    <a:pt x="98255" y="159200"/>
                  </a:cubicBezTo>
                  <a:cubicBezTo>
                    <a:pt x="44471" y="187559"/>
                    <a:pt x="7844" y="240308"/>
                    <a:pt x="66" y="300611"/>
                  </a:cubicBezTo>
                  <a:cubicBezTo>
                    <a:pt x="-550" y="305892"/>
                    <a:pt x="3231" y="310672"/>
                    <a:pt x="8512" y="311288"/>
                  </a:cubicBezTo>
                  <a:cubicBezTo>
                    <a:pt x="8536" y="311291"/>
                    <a:pt x="8561" y="311293"/>
                    <a:pt x="8585" y="311296"/>
                  </a:cubicBezTo>
                  <a:lnTo>
                    <a:pt x="9644" y="311296"/>
                  </a:lnTo>
                  <a:cubicBezTo>
                    <a:pt x="14573" y="311326"/>
                    <a:pt x="18728" y="307628"/>
                    <a:pt x="19270" y="302729"/>
                  </a:cubicBezTo>
                  <a:cubicBezTo>
                    <a:pt x="25527" y="245741"/>
                    <a:pt x="66536" y="191592"/>
                    <a:pt x="119048" y="170944"/>
                  </a:cubicBezTo>
                  <a:cubicBezTo>
                    <a:pt x="122143" y="169636"/>
                    <a:pt x="124332" y="166808"/>
                    <a:pt x="124823" y="163484"/>
                  </a:cubicBezTo>
                  <a:close/>
                </a:path>
              </a:pathLst>
            </a:custGeom>
            <a:solidFill>
              <a:schemeClr val="accent1"/>
            </a:solidFill>
            <a:ln w="46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23" name="组合 22">
            <a:extLst>
              <a:ext uri="{FF2B5EF4-FFF2-40B4-BE49-F238E27FC236}">
                <a16:creationId xmlns:a16="http://schemas.microsoft.com/office/drawing/2014/main" id="{F385E91C-C280-3933-C306-F7875065A0E0}"/>
              </a:ext>
            </a:extLst>
          </p:cNvPr>
          <p:cNvGrpSpPr/>
          <p:nvPr/>
        </p:nvGrpSpPr>
        <p:grpSpPr>
          <a:xfrm>
            <a:off x="8127409" y="5211482"/>
            <a:ext cx="160448" cy="160634"/>
            <a:chOff x="7621005" y="5032803"/>
            <a:chExt cx="302936" cy="303287"/>
          </a:xfrm>
        </p:grpSpPr>
        <p:sp>
          <p:nvSpPr>
            <p:cNvPr id="20" name="任意多边形: 形状 19">
              <a:extLst>
                <a:ext uri="{FF2B5EF4-FFF2-40B4-BE49-F238E27FC236}">
                  <a16:creationId xmlns:a16="http://schemas.microsoft.com/office/drawing/2014/main" id="{5D1CC3AE-BE75-455A-D0BF-2BD42282813A}"/>
                </a:ext>
              </a:extLst>
            </p:cNvPr>
            <p:cNvSpPr/>
            <p:nvPr/>
          </p:nvSpPr>
          <p:spPr>
            <a:xfrm>
              <a:off x="7787568" y="5199340"/>
              <a:ext cx="136373" cy="136343"/>
            </a:xfrm>
            <a:custGeom>
              <a:avLst/>
              <a:gdLst>
                <a:gd name="connsiteX0" fmla="*/ 133204 w 136373"/>
                <a:gd name="connsiteY0" fmla="*/ 117828 h 136343"/>
                <a:gd name="connsiteX1" fmla="*/ 102605 w 136373"/>
                <a:gd name="connsiteY1" fmla="*/ 87229 h 136343"/>
                <a:gd name="connsiteX2" fmla="*/ 95700 w 136373"/>
                <a:gd name="connsiteY2" fmla="*/ 16417 h 136343"/>
                <a:gd name="connsiteX3" fmla="*/ 56062 w 136373"/>
                <a:gd name="connsiteY3" fmla="*/ 0 h 136343"/>
                <a:gd name="connsiteX4" fmla="*/ 16425 w 136373"/>
                <a:gd name="connsiteY4" fmla="*/ 16417 h 136343"/>
                <a:gd name="connsiteX5" fmla="*/ 16425 w 136373"/>
                <a:gd name="connsiteY5" fmla="*/ 95623 h 136343"/>
                <a:gd name="connsiteX6" fmla="*/ 56062 w 136373"/>
                <a:gd name="connsiteY6" fmla="*/ 112040 h 136343"/>
                <a:gd name="connsiteX7" fmla="*/ 87271 w 136373"/>
                <a:gd name="connsiteY7" fmla="*/ 102563 h 136343"/>
                <a:gd name="connsiteX8" fmla="*/ 117871 w 136373"/>
                <a:gd name="connsiteY8" fmla="*/ 133162 h 136343"/>
                <a:gd name="connsiteX9" fmla="*/ 125521 w 136373"/>
                <a:gd name="connsiteY9" fmla="*/ 136344 h 136343"/>
                <a:gd name="connsiteX10" fmla="*/ 133171 w 136373"/>
                <a:gd name="connsiteY10" fmla="*/ 133162 h 136343"/>
                <a:gd name="connsiteX11" fmla="*/ 133204 w 136373"/>
                <a:gd name="connsiteY11" fmla="*/ 117828 h 136343"/>
                <a:gd name="connsiteX12" fmla="*/ 56062 w 136373"/>
                <a:gd name="connsiteY12" fmla="*/ 90377 h 136343"/>
                <a:gd name="connsiteX13" fmla="*/ 31759 w 136373"/>
                <a:gd name="connsiteY13" fmla="*/ 80324 h 136343"/>
                <a:gd name="connsiteX14" fmla="*/ 31759 w 136373"/>
                <a:gd name="connsiteY14" fmla="*/ 31750 h 136343"/>
                <a:gd name="connsiteX15" fmla="*/ 56062 w 136373"/>
                <a:gd name="connsiteY15" fmla="*/ 21697 h 136343"/>
                <a:gd name="connsiteX16" fmla="*/ 80366 w 136373"/>
                <a:gd name="connsiteY16" fmla="*/ 31750 h 136343"/>
                <a:gd name="connsiteX17" fmla="*/ 80366 w 136373"/>
                <a:gd name="connsiteY17" fmla="*/ 80324 h 136343"/>
                <a:gd name="connsiteX18" fmla="*/ 56062 w 136373"/>
                <a:gd name="connsiteY18" fmla="*/ 90377 h 13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373" h="136343">
                  <a:moveTo>
                    <a:pt x="133204" y="117828"/>
                  </a:moveTo>
                  <a:lnTo>
                    <a:pt x="102605" y="87229"/>
                  </a:lnTo>
                  <a:cubicBezTo>
                    <a:pt x="117261" y="65464"/>
                    <a:pt x="114960" y="35677"/>
                    <a:pt x="95700" y="16417"/>
                  </a:cubicBezTo>
                  <a:cubicBezTo>
                    <a:pt x="84766" y="5484"/>
                    <a:pt x="70414" y="0"/>
                    <a:pt x="56062" y="0"/>
                  </a:cubicBezTo>
                  <a:cubicBezTo>
                    <a:pt x="41710" y="0"/>
                    <a:pt x="27392" y="5484"/>
                    <a:pt x="16425" y="16417"/>
                  </a:cubicBezTo>
                  <a:cubicBezTo>
                    <a:pt x="-5475" y="38283"/>
                    <a:pt x="-5475" y="73757"/>
                    <a:pt x="16425" y="95623"/>
                  </a:cubicBezTo>
                  <a:cubicBezTo>
                    <a:pt x="27358" y="106557"/>
                    <a:pt x="41710" y="112040"/>
                    <a:pt x="56062" y="112040"/>
                  </a:cubicBezTo>
                  <a:cubicBezTo>
                    <a:pt x="66962" y="112040"/>
                    <a:pt x="77861" y="108858"/>
                    <a:pt x="87271" y="102563"/>
                  </a:cubicBezTo>
                  <a:lnTo>
                    <a:pt x="117871" y="133162"/>
                  </a:lnTo>
                  <a:cubicBezTo>
                    <a:pt x="120003" y="135261"/>
                    <a:pt x="122745" y="136344"/>
                    <a:pt x="125521" y="136344"/>
                  </a:cubicBezTo>
                  <a:cubicBezTo>
                    <a:pt x="128296" y="136344"/>
                    <a:pt x="131072" y="135295"/>
                    <a:pt x="133171" y="133162"/>
                  </a:cubicBezTo>
                  <a:cubicBezTo>
                    <a:pt x="137435" y="128897"/>
                    <a:pt x="137435" y="122060"/>
                    <a:pt x="133204" y="117828"/>
                  </a:cubicBezTo>
                  <a:close/>
                  <a:moveTo>
                    <a:pt x="56062" y="90377"/>
                  </a:moveTo>
                  <a:cubicBezTo>
                    <a:pt x="46889" y="90377"/>
                    <a:pt x="38258" y="86789"/>
                    <a:pt x="31759" y="80324"/>
                  </a:cubicBezTo>
                  <a:cubicBezTo>
                    <a:pt x="18355" y="66920"/>
                    <a:pt x="18355" y="45121"/>
                    <a:pt x="31759" y="31750"/>
                  </a:cubicBezTo>
                  <a:cubicBezTo>
                    <a:pt x="38258" y="25251"/>
                    <a:pt x="46889" y="21697"/>
                    <a:pt x="56062" y="21697"/>
                  </a:cubicBezTo>
                  <a:cubicBezTo>
                    <a:pt x="65236" y="21697"/>
                    <a:pt x="73867" y="25285"/>
                    <a:pt x="80366" y="31750"/>
                  </a:cubicBezTo>
                  <a:cubicBezTo>
                    <a:pt x="93770" y="45155"/>
                    <a:pt x="93770" y="66953"/>
                    <a:pt x="80366" y="80324"/>
                  </a:cubicBezTo>
                  <a:cubicBezTo>
                    <a:pt x="73867" y="86789"/>
                    <a:pt x="65236" y="90377"/>
                    <a:pt x="56062" y="90377"/>
                  </a:cubicBezTo>
                  <a:close/>
                </a:path>
              </a:pathLst>
            </a:custGeom>
            <a:solidFill>
              <a:schemeClr val="accent1"/>
            </a:solidFill>
            <a:ln w="33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1" name="任意多边形: 形状 20">
              <a:extLst>
                <a:ext uri="{FF2B5EF4-FFF2-40B4-BE49-F238E27FC236}">
                  <a16:creationId xmlns:a16="http://schemas.microsoft.com/office/drawing/2014/main" id="{FBD5DA37-DFD1-D2B7-4D40-0F2CF5EBD684}"/>
                </a:ext>
              </a:extLst>
            </p:cNvPr>
            <p:cNvSpPr/>
            <p:nvPr/>
          </p:nvSpPr>
          <p:spPr>
            <a:xfrm>
              <a:off x="7621005" y="5032803"/>
              <a:ext cx="238364" cy="303287"/>
            </a:xfrm>
            <a:custGeom>
              <a:avLst/>
              <a:gdLst>
                <a:gd name="connsiteX0" fmla="*/ 238365 w 238364"/>
                <a:gd name="connsiteY0" fmla="*/ 151644 h 303287"/>
                <a:gd name="connsiteX1" fmla="*/ 238365 w 238364"/>
                <a:gd name="connsiteY1" fmla="*/ 21663 h 303287"/>
                <a:gd name="connsiteX2" fmla="*/ 218495 w 238364"/>
                <a:gd name="connsiteY2" fmla="*/ 0 h 303287"/>
                <a:gd name="connsiteX3" fmla="*/ 19869 w 238364"/>
                <a:gd name="connsiteY3" fmla="*/ 0 h 303287"/>
                <a:gd name="connsiteX4" fmla="*/ 0 w 238364"/>
                <a:gd name="connsiteY4" fmla="*/ 21663 h 303287"/>
                <a:gd name="connsiteX5" fmla="*/ 0 w 238364"/>
                <a:gd name="connsiteY5" fmla="*/ 303287 h 303287"/>
                <a:gd name="connsiteX6" fmla="*/ 39705 w 238364"/>
                <a:gd name="connsiteY6" fmla="*/ 281624 h 303287"/>
                <a:gd name="connsiteX7" fmla="*/ 79444 w 238364"/>
                <a:gd name="connsiteY7" fmla="*/ 303287 h 303287"/>
                <a:gd name="connsiteX8" fmla="*/ 119284 w 238364"/>
                <a:gd name="connsiteY8" fmla="*/ 281624 h 303287"/>
                <a:gd name="connsiteX9" fmla="*/ 158921 w 238364"/>
                <a:gd name="connsiteY9" fmla="*/ 303287 h 303287"/>
                <a:gd name="connsiteX10" fmla="*/ 158921 w 238364"/>
                <a:gd name="connsiteY10" fmla="*/ 278611 h 303287"/>
                <a:gd name="connsiteX11" fmla="*/ 129676 w 238364"/>
                <a:gd name="connsiteY11" fmla="*/ 262635 h 303287"/>
                <a:gd name="connsiteX12" fmla="*/ 119318 w 238364"/>
                <a:gd name="connsiteY12" fmla="*/ 256948 h 303287"/>
                <a:gd name="connsiteX13" fmla="*/ 108926 w 238364"/>
                <a:gd name="connsiteY13" fmla="*/ 262601 h 303287"/>
                <a:gd name="connsiteX14" fmla="*/ 79478 w 238364"/>
                <a:gd name="connsiteY14" fmla="*/ 278611 h 303287"/>
                <a:gd name="connsiteX15" fmla="*/ 50097 w 238364"/>
                <a:gd name="connsiteY15" fmla="*/ 262601 h 303287"/>
                <a:gd name="connsiteX16" fmla="*/ 39705 w 238364"/>
                <a:gd name="connsiteY16" fmla="*/ 256948 h 303287"/>
                <a:gd name="connsiteX17" fmla="*/ 29313 w 238364"/>
                <a:gd name="connsiteY17" fmla="*/ 262601 h 303287"/>
                <a:gd name="connsiteX18" fmla="*/ 21663 w 238364"/>
                <a:gd name="connsiteY18" fmla="*/ 266764 h 303287"/>
                <a:gd name="connsiteX19" fmla="*/ 21663 w 238364"/>
                <a:gd name="connsiteY19" fmla="*/ 32495 h 303287"/>
                <a:gd name="connsiteX20" fmla="*/ 32495 w 238364"/>
                <a:gd name="connsiteY20" fmla="*/ 21663 h 303287"/>
                <a:gd name="connsiteX21" fmla="*/ 205870 w 238364"/>
                <a:gd name="connsiteY21" fmla="*/ 21663 h 303287"/>
                <a:gd name="connsiteX22" fmla="*/ 216701 w 238364"/>
                <a:gd name="connsiteY22" fmla="*/ 32495 h 303287"/>
                <a:gd name="connsiteX23" fmla="*/ 216701 w 238364"/>
                <a:gd name="connsiteY23" fmla="*/ 151914 h 303287"/>
                <a:gd name="connsiteX24" fmla="*/ 238365 w 238364"/>
                <a:gd name="connsiteY24" fmla="*/ 151644 h 30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364" h="303287">
                  <a:moveTo>
                    <a:pt x="238365" y="151644"/>
                  </a:moveTo>
                  <a:lnTo>
                    <a:pt x="238365" y="21663"/>
                  </a:lnTo>
                  <a:cubicBezTo>
                    <a:pt x="238365" y="9715"/>
                    <a:pt x="229463" y="0"/>
                    <a:pt x="218495" y="0"/>
                  </a:cubicBezTo>
                  <a:lnTo>
                    <a:pt x="19869" y="0"/>
                  </a:lnTo>
                  <a:cubicBezTo>
                    <a:pt x="8902" y="0"/>
                    <a:pt x="0" y="9715"/>
                    <a:pt x="0" y="21663"/>
                  </a:cubicBezTo>
                  <a:lnTo>
                    <a:pt x="0" y="303287"/>
                  </a:lnTo>
                  <a:lnTo>
                    <a:pt x="39705" y="281624"/>
                  </a:lnTo>
                  <a:lnTo>
                    <a:pt x="79444" y="303287"/>
                  </a:lnTo>
                  <a:lnTo>
                    <a:pt x="119284" y="281624"/>
                  </a:lnTo>
                  <a:lnTo>
                    <a:pt x="158921" y="303287"/>
                  </a:lnTo>
                  <a:lnTo>
                    <a:pt x="158921" y="278611"/>
                  </a:lnTo>
                  <a:lnTo>
                    <a:pt x="129676" y="262635"/>
                  </a:lnTo>
                  <a:lnTo>
                    <a:pt x="119318" y="256948"/>
                  </a:lnTo>
                  <a:lnTo>
                    <a:pt x="108926" y="262601"/>
                  </a:lnTo>
                  <a:lnTo>
                    <a:pt x="79478" y="278611"/>
                  </a:lnTo>
                  <a:lnTo>
                    <a:pt x="50097" y="262601"/>
                  </a:lnTo>
                  <a:lnTo>
                    <a:pt x="39705" y="256948"/>
                  </a:lnTo>
                  <a:lnTo>
                    <a:pt x="29313" y="262601"/>
                  </a:lnTo>
                  <a:lnTo>
                    <a:pt x="21663" y="266764"/>
                  </a:lnTo>
                  <a:lnTo>
                    <a:pt x="21663" y="32495"/>
                  </a:lnTo>
                  <a:cubicBezTo>
                    <a:pt x="21663" y="26504"/>
                    <a:pt x="26504" y="21663"/>
                    <a:pt x="32495" y="21663"/>
                  </a:cubicBezTo>
                  <a:lnTo>
                    <a:pt x="205870" y="21663"/>
                  </a:lnTo>
                  <a:cubicBezTo>
                    <a:pt x="211861" y="21663"/>
                    <a:pt x="216701" y="26504"/>
                    <a:pt x="216701" y="32495"/>
                  </a:cubicBezTo>
                  <a:lnTo>
                    <a:pt x="216701" y="151914"/>
                  </a:lnTo>
                  <a:lnTo>
                    <a:pt x="238365" y="151644"/>
                  </a:lnTo>
                  <a:close/>
                </a:path>
              </a:pathLst>
            </a:custGeom>
            <a:solidFill>
              <a:schemeClr val="accent5"/>
            </a:solidFill>
            <a:ln w="33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2" name="任意多边形: 形状 21">
              <a:extLst>
                <a:ext uri="{FF2B5EF4-FFF2-40B4-BE49-F238E27FC236}">
                  <a16:creationId xmlns:a16="http://schemas.microsoft.com/office/drawing/2014/main" id="{E3C6DC61-2095-821C-88A5-579BBBF7A945}"/>
                </a:ext>
              </a:extLst>
            </p:cNvPr>
            <p:cNvSpPr/>
            <p:nvPr/>
          </p:nvSpPr>
          <p:spPr>
            <a:xfrm>
              <a:off x="7675197" y="5097793"/>
              <a:ext cx="130014" cy="129980"/>
            </a:xfrm>
            <a:custGeom>
              <a:avLst/>
              <a:gdLst>
                <a:gd name="connsiteX0" fmla="*/ 119182 w 130014"/>
                <a:gd name="connsiteY0" fmla="*/ 21663 h 129980"/>
                <a:gd name="connsiteX1" fmla="*/ 10832 w 130014"/>
                <a:gd name="connsiteY1" fmla="*/ 21663 h 129980"/>
                <a:gd name="connsiteX2" fmla="*/ 0 w 130014"/>
                <a:gd name="connsiteY2" fmla="*/ 10832 h 129980"/>
                <a:gd name="connsiteX3" fmla="*/ 10832 w 130014"/>
                <a:gd name="connsiteY3" fmla="*/ 0 h 129980"/>
                <a:gd name="connsiteX4" fmla="*/ 119182 w 130014"/>
                <a:gd name="connsiteY4" fmla="*/ 0 h 129980"/>
                <a:gd name="connsiteX5" fmla="*/ 130014 w 130014"/>
                <a:gd name="connsiteY5" fmla="*/ 10832 h 129980"/>
                <a:gd name="connsiteX6" fmla="*/ 119182 w 130014"/>
                <a:gd name="connsiteY6" fmla="*/ 21663 h 129980"/>
                <a:gd name="connsiteX7" fmla="*/ 119182 w 130014"/>
                <a:gd name="connsiteY7" fmla="*/ 75822 h 129980"/>
                <a:gd name="connsiteX8" fmla="*/ 10832 w 130014"/>
                <a:gd name="connsiteY8" fmla="*/ 75822 h 129980"/>
                <a:gd name="connsiteX9" fmla="*/ 0 w 130014"/>
                <a:gd name="connsiteY9" fmla="*/ 64990 h 129980"/>
                <a:gd name="connsiteX10" fmla="*/ 10832 w 130014"/>
                <a:gd name="connsiteY10" fmla="*/ 54158 h 129980"/>
                <a:gd name="connsiteX11" fmla="*/ 119182 w 130014"/>
                <a:gd name="connsiteY11" fmla="*/ 54158 h 129980"/>
                <a:gd name="connsiteX12" fmla="*/ 130014 w 130014"/>
                <a:gd name="connsiteY12" fmla="*/ 64990 h 129980"/>
                <a:gd name="connsiteX13" fmla="*/ 119182 w 130014"/>
                <a:gd name="connsiteY13" fmla="*/ 75822 h 129980"/>
                <a:gd name="connsiteX14" fmla="*/ 97519 w 130014"/>
                <a:gd name="connsiteY14" fmla="*/ 129980 h 129980"/>
                <a:gd name="connsiteX15" fmla="*/ 10832 w 130014"/>
                <a:gd name="connsiteY15" fmla="*/ 129980 h 129980"/>
                <a:gd name="connsiteX16" fmla="*/ 0 w 130014"/>
                <a:gd name="connsiteY16" fmla="*/ 119149 h 129980"/>
                <a:gd name="connsiteX17" fmla="*/ 10832 w 130014"/>
                <a:gd name="connsiteY17" fmla="*/ 108317 h 129980"/>
                <a:gd name="connsiteX18" fmla="*/ 97519 w 130014"/>
                <a:gd name="connsiteY18" fmla="*/ 108317 h 129980"/>
                <a:gd name="connsiteX19" fmla="*/ 108351 w 130014"/>
                <a:gd name="connsiteY19" fmla="*/ 119149 h 129980"/>
                <a:gd name="connsiteX20" fmla="*/ 97519 w 130014"/>
                <a:gd name="connsiteY20" fmla="*/ 129980 h 1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014" h="129980">
                  <a:moveTo>
                    <a:pt x="119182" y="21663"/>
                  </a:moveTo>
                  <a:lnTo>
                    <a:pt x="10832" y="21663"/>
                  </a:lnTo>
                  <a:cubicBezTo>
                    <a:pt x="4840" y="21663"/>
                    <a:pt x="0" y="16823"/>
                    <a:pt x="0" y="10832"/>
                  </a:cubicBezTo>
                  <a:cubicBezTo>
                    <a:pt x="0" y="4840"/>
                    <a:pt x="4840" y="0"/>
                    <a:pt x="10832" y="0"/>
                  </a:cubicBezTo>
                  <a:lnTo>
                    <a:pt x="119182" y="0"/>
                  </a:lnTo>
                  <a:cubicBezTo>
                    <a:pt x="125174" y="0"/>
                    <a:pt x="130014" y="4840"/>
                    <a:pt x="130014" y="10832"/>
                  </a:cubicBezTo>
                  <a:cubicBezTo>
                    <a:pt x="130014" y="16823"/>
                    <a:pt x="125174" y="21663"/>
                    <a:pt x="119182" y="21663"/>
                  </a:cubicBezTo>
                  <a:close/>
                  <a:moveTo>
                    <a:pt x="119182" y="75822"/>
                  </a:moveTo>
                  <a:lnTo>
                    <a:pt x="10832" y="75822"/>
                  </a:lnTo>
                  <a:cubicBezTo>
                    <a:pt x="4840" y="75822"/>
                    <a:pt x="0" y="70981"/>
                    <a:pt x="0" y="64990"/>
                  </a:cubicBezTo>
                  <a:cubicBezTo>
                    <a:pt x="0" y="58999"/>
                    <a:pt x="4840" y="54158"/>
                    <a:pt x="10832" y="54158"/>
                  </a:cubicBezTo>
                  <a:lnTo>
                    <a:pt x="119182" y="54158"/>
                  </a:lnTo>
                  <a:cubicBezTo>
                    <a:pt x="125174" y="54158"/>
                    <a:pt x="130014" y="58999"/>
                    <a:pt x="130014" y="64990"/>
                  </a:cubicBezTo>
                  <a:cubicBezTo>
                    <a:pt x="130014" y="70981"/>
                    <a:pt x="125174" y="75822"/>
                    <a:pt x="119182" y="75822"/>
                  </a:cubicBezTo>
                  <a:close/>
                  <a:moveTo>
                    <a:pt x="97519" y="129980"/>
                  </a:moveTo>
                  <a:lnTo>
                    <a:pt x="10832" y="129980"/>
                  </a:lnTo>
                  <a:cubicBezTo>
                    <a:pt x="4840" y="129980"/>
                    <a:pt x="0" y="125140"/>
                    <a:pt x="0" y="119149"/>
                  </a:cubicBezTo>
                  <a:cubicBezTo>
                    <a:pt x="0" y="113157"/>
                    <a:pt x="4840" y="108317"/>
                    <a:pt x="10832" y="108317"/>
                  </a:cubicBezTo>
                  <a:lnTo>
                    <a:pt x="97519" y="108317"/>
                  </a:lnTo>
                  <a:cubicBezTo>
                    <a:pt x="103510" y="108317"/>
                    <a:pt x="108351" y="113157"/>
                    <a:pt x="108351" y="119149"/>
                  </a:cubicBezTo>
                  <a:cubicBezTo>
                    <a:pt x="108351" y="125140"/>
                    <a:pt x="103476" y="129980"/>
                    <a:pt x="97519" y="129980"/>
                  </a:cubicBezTo>
                  <a:close/>
                </a:path>
              </a:pathLst>
            </a:custGeom>
            <a:solidFill>
              <a:schemeClr val="accent5"/>
            </a:solidFill>
            <a:ln w="33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28" name="组合 27">
            <a:extLst>
              <a:ext uri="{FF2B5EF4-FFF2-40B4-BE49-F238E27FC236}">
                <a16:creationId xmlns:a16="http://schemas.microsoft.com/office/drawing/2014/main" id="{77ADFE5C-B1BC-E672-0C6D-CF105C5BC93B}"/>
              </a:ext>
            </a:extLst>
          </p:cNvPr>
          <p:cNvGrpSpPr/>
          <p:nvPr/>
        </p:nvGrpSpPr>
        <p:grpSpPr>
          <a:xfrm>
            <a:off x="9548767" y="5206317"/>
            <a:ext cx="170966" cy="170964"/>
            <a:chOff x="9609500" y="5004763"/>
            <a:chExt cx="369333" cy="369333"/>
          </a:xfrm>
        </p:grpSpPr>
        <p:sp>
          <p:nvSpPr>
            <p:cNvPr id="46" name="任意多边形: 形状 45">
              <a:extLst>
                <a:ext uri="{FF2B5EF4-FFF2-40B4-BE49-F238E27FC236}">
                  <a16:creationId xmlns:a16="http://schemas.microsoft.com/office/drawing/2014/main" id="{D0A1FD99-A9CA-A98E-43FE-56AEECF7CF78}"/>
                </a:ext>
              </a:extLst>
            </p:cNvPr>
            <p:cNvSpPr/>
            <p:nvPr/>
          </p:nvSpPr>
          <p:spPr>
            <a:xfrm>
              <a:off x="9609500" y="5004763"/>
              <a:ext cx="230833" cy="369333"/>
            </a:xfrm>
            <a:custGeom>
              <a:avLst/>
              <a:gdLst>
                <a:gd name="connsiteX0" fmla="*/ 219291 w 230833"/>
                <a:gd name="connsiteY0" fmla="*/ 0 h 369333"/>
                <a:gd name="connsiteX1" fmla="*/ 230833 w 230833"/>
                <a:gd name="connsiteY1" fmla="*/ 11542 h 369333"/>
                <a:gd name="connsiteX2" fmla="*/ 230833 w 230833"/>
                <a:gd name="connsiteY2" fmla="*/ 357791 h 369333"/>
                <a:gd name="connsiteX3" fmla="*/ 219291 w 230833"/>
                <a:gd name="connsiteY3" fmla="*/ 369333 h 369333"/>
                <a:gd name="connsiteX4" fmla="*/ 211547 w 230833"/>
                <a:gd name="connsiteY4" fmla="*/ 366228 h 369333"/>
                <a:gd name="connsiteX5" fmla="*/ 211501 w 230833"/>
                <a:gd name="connsiteY5" fmla="*/ 366217 h 369333"/>
                <a:gd name="connsiteX6" fmla="*/ 77468 w 230833"/>
                <a:gd name="connsiteY6" fmla="*/ 277000 h 369333"/>
                <a:gd name="connsiteX7" fmla="*/ 23083 w 230833"/>
                <a:gd name="connsiteY7" fmla="*/ 277000 h 369333"/>
                <a:gd name="connsiteX8" fmla="*/ 0 w 230833"/>
                <a:gd name="connsiteY8" fmla="*/ 253916 h 369333"/>
                <a:gd name="connsiteX9" fmla="*/ 0 w 230833"/>
                <a:gd name="connsiteY9" fmla="*/ 115417 h 369333"/>
                <a:gd name="connsiteX10" fmla="*/ 23083 w 230833"/>
                <a:gd name="connsiteY10" fmla="*/ 92333 h 369333"/>
                <a:gd name="connsiteX11" fmla="*/ 80792 w 230833"/>
                <a:gd name="connsiteY11" fmla="*/ 92333 h 369333"/>
                <a:gd name="connsiteX12" fmla="*/ 81080 w 230833"/>
                <a:gd name="connsiteY12" fmla="*/ 92356 h 369333"/>
                <a:gd name="connsiteX13" fmla="*/ 209596 w 230833"/>
                <a:gd name="connsiteY13" fmla="*/ 1547 h 369333"/>
                <a:gd name="connsiteX14" fmla="*/ 217595 w 230833"/>
                <a:gd name="connsiteY14" fmla="*/ 346 h 369333"/>
                <a:gd name="connsiteX15" fmla="*/ 219291 w 230833"/>
                <a:gd name="connsiteY15" fmla="*/ 0 h 369333"/>
                <a:gd name="connsiteX16" fmla="*/ 207750 w 230833"/>
                <a:gd name="connsiteY16" fmla="*/ 31001 h 369333"/>
                <a:gd name="connsiteX17" fmla="*/ 101763 w 230833"/>
                <a:gd name="connsiteY17" fmla="*/ 105895 h 369333"/>
                <a:gd name="connsiteX18" fmla="*/ 103875 w 230833"/>
                <a:gd name="connsiteY18" fmla="*/ 115417 h 369333"/>
                <a:gd name="connsiteX19" fmla="*/ 103875 w 230833"/>
                <a:gd name="connsiteY19" fmla="*/ 253916 h 369333"/>
                <a:gd name="connsiteX20" fmla="*/ 100828 w 230833"/>
                <a:gd name="connsiteY20" fmla="*/ 265181 h 369333"/>
                <a:gd name="connsiteX21" fmla="*/ 207750 w 230833"/>
                <a:gd name="connsiteY21" fmla="*/ 336358 h 369333"/>
                <a:gd name="connsiteX22" fmla="*/ 207750 w 230833"/>
                <a:gd name="connsiteY22" fmla="*/ 31001 h 369333"/>
                <a:gd name="connsiteX23" fmla="*/ 46167 w 230833"/>
                <a:gd name="connsiteY23" fmla="*/ 115417 h 369333"/>
                <a:gd name="connsiteX24" fmla="*/ 23083 w 230833"/>
                <a:gd name="connsiteY24" fmla="*/ 138500 h 369333"/>
                <a:gd name="connsiteX25" fmla="*/ 23083 w 230833"/>
                <a:gd name="connsiteY25" fmla="*/ 230833 h 369333"/>
                <a:gd name="connsiteX26" fmla="*/ 46167 w 230833"/>
                <a:gd name="connsiteY26" fmla="*/ 253916 h 369333"/>
                <a:gd name="connsiteX27" fmla="*/ 57708 w 230833"/>
                <a:gd name="connsiteY27" fmla="*/ 253916 h 369333"/>
                <a:gd name="connsiteX28" fmla="*/ 80792 w 230833"/>
                <a:gd name="connsiteY28" fmla="*/ 230833 h 369333"/>
                <a:gd name="connsiteX29" fmla="*/ 80792 w 230833"/>
                <a:gd name="connsiteY29" fmla="*/ 138500 h 369333"/>
                <a:gd name="connsiteX30" fmla="*/ 57708 w 230833"/>
                <a:gd name="connsiteY30" fmla="*/ 115417 h 369333"/>
                <a:gd name="connsiteX31" fmla="*/ 46167 w 230833"/>
                <a:gd name="connsiteY31" fmla="*/ 115417 h 3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0833" h="369333">
                  <a:moveTo>
                    <a:pt x="219291" y="0"/>
                  </a:moveTo>
                  <a:cubicBezTo>
                    <a:pt x="225662" y="0"/>
                    <a:pt x="230833" y="5171"/>
                    <a:pt x="230833" y="11542"/>
                  </a:cubicBezTo>
                  <a:lnTo>
                    <a:pt x="230833" y="357791"/>
                  </a:lnTo>
                  <a:cubicBezTo>
                    <a:pt x="230833" y="364162"/>
                    <a:pt x="225662" y="369333"/>
                    <a:pt x="219291" y="369333"/>
                  </a:cubicBezTo>
                  <a:cubicBezTo>
                    <a:pt x="216291" y="369333"/>
                    <a:pt x="213601" y="368121"/>
                    <a:pt x="211547" y="366228"/>
                  </a:cubicBezTo>
                  <a:cubicBezTo>
                    <a:pt x="211535" y="366228"/>
                    <a:pt x="211512" y="366228"/>
                    <a:pt x="211501" y="366217"/>
                  </a:cubicBezTo>
                  <a:lnTo>
                    <a:pt x="77468" y="277000"/>
                  </a:lnTo>
                  <a:lnTo>
                    <a:pt x="23083" y="277000"/>
                  </a:lnTo>
                  <a:cubicBezTo>
                    <a:pt x="10341" y="277000"/>
                    <a:pt x="0" y="266658"/>
                    <a:pt x="0" y="253916"/>
                  </a:cubicBezTo>
                  <a:lnTo>
                    <a:pt x="0" y="115417"/>
                  </a:lnTo>
                  <a:cubicBezTo>
                    <a:pt x="0" y="102663"/>
                    <a:pt x="10341" y="92333"/>
                    <a:pt x="23083" y="92333"/>
                  </a:cubicBezTo>
                  <a:lnTo>
                    <a:pt x="80792" y="92333"/>
                  </a:lnTo>
                  <a:cubicBezTo>
                    <a:pt x="80895" y="92333"/>
                    <a:pt x="80988" y="92356"/>
                    <a:pt x="81080" y="92356"/>
                  </a:cubicBezTo>
                  <a:lnTo>
                    <a:pt x="209596" y="1547"/>
                  </a:lnTo>
                  <a:cubicBezTo>
                    <a:pt x="212124" y="92"/>
                    <a:pt x="214952" y="-185"/>
                    <a:pt x="217595" y="346"/>
                  </a:cubicBezTo>
                  <a:cubicBezTo>
                    <a:pt x="218172" y="242"/>
                    <a:pt x="218691" y="0"/>
                    <a:pt x="219291" y="0"/>
                  </a:cubicBezTo>
                  <a:close/>
                  <a:moveTo>
                    <a:pt x="207750" y="31001"/>
                  </a:moveTo>
                  <a:lnTo>
                    <a:pt x="101763" y="105895"/>
                  </a:lnTo>
                  <a:cubicBezTo>
                    <a:pt x="103090" y="108803"/>
                    <a:pt x="103875" y="112012"/>
                    <a:pt x="103875" y="115417"/>
                  </a:cubicBezTo>
                  <a:lnTo>
                    <a:pt x="103875" y="253916"/>
                  </a:lnTo>
                  <a:cubicBezTo>
                    <a:pt x="103875" y="258025"/>
                    <a:pt x="102709" y="261834"/>
                    <a:pt x="100828" y="265181"/>
                  </a:cubicBezTo>
                  <a:lnTo>
                    <a:pt x="207750" y="336358"/>
                  </a:lnTo>
                  <a:lnTo>
                    <a:pt x="207750" y="31001"/>
                  </a:lnTo>
                  <a:close/>
                  <a:moveTo>
                    <a:pt x="46167" y="115417"/>
                  </a:moveTo>
                  <a:cubicBezTo>
                    <a:pt x="33425" y="115417"/>
                    <a:pt x="23083" y="125746"/>
                    <a:pt x="23083" y="138500"/>
                  </a:cubicBezTo>
                  <a:lnTo>
                    <a:pt x="23083" y="230833"/>
                  </a:lnTo>
                  <a:cubicBezTo>
                    <a:pt x="23083" y="243575"/>
                    <a:pt x="33425" y="253916"/>
                    <a:pt x="46167" y="253916"/>
                  </a:cubicBezTo>
                  <a:lnTo>
                    <a:pt x="57708" y="253916"/>
                  </a:lnTo>
                  <a:cubicBezTo>
                    <a:pt x="70462" y="253916"/>
                    <a:pt x="80792" y="243575"/>
                    <a:pt x="80792" y="230833"/>
                  </a:cubicBezTo>
                  <a:lnTo>
                    <a:pt x="80792" y="138500"/>
                  </a:lnTo>
                  <a:cubicBezTo>
                    <a:pt x="80792" y="125746"/>
                    <a:pt x="70450" y="115417"/>
                    <a:pt x="57708" y="115417"/>
                  </a:cubicBezTo>
                  <a:lnTo>
                    <a:pt x="46167" y="115417"/>
                  </a:lnTo>
                  <a:close/>
                </a:path>
              </a:pathLst>
            </a:custGeom>
            <a:solidFill>
              <a:schemeClr val="accent5"/>
            </a:solidFill>
            <a:ln w="38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5" name="任意多边形: 形状 44">
              <a:extLst>
                <a:ext uri="{FF2B5EF4-FFF2-40B4-BE49-F238E27FC236}">
                  <a16:creationId xmlns:a16="http://schemas.microsoft.com/office/drawing/2014/main" id="{2EC57022-5369-D133-819E-1A9D78D7C69C}"/>
                </a:ext>
              </a:extLst>
            </p:cNvPr>
            <p:cNvSpPr/>
            <p:nvPr/>
          </p:nvSpPr>
          <p:spPr>
            <a:xfrm>
              <a:off x="9886500" y="5087148"/>
              <a:ext cx="92333" cy="204553"/>
            </a:xfrm>
            <a:custGeom>
              <a:avLst/>
              <a:gdLst>
                <a:gd name="connsiteX0" fmla="*/ 6024 w 92333"/>
                <a:gd name="connsiteY0" fmla="*/ 0 h 204553"/>
                <a:gd name="connsiteX1" fmla="*/ 92333 w 92333"/>
                <a:gd name="connsiteY1" fmla="*/ 102282 h 204553"/>
                <a:gd name="connsiteX2" fmla="*/ 6024 w 92333"/>
                <a:gd name="connsiteY2" fmla="*/ 204553 h 204553"/>
                <a:gd name="connsiteX3" fmla="*/ 0 w 92333"/>
                <a:gd name="connsiteY3" fmla="*/ 191372 h 204553"/>
                <a:gd name="connsiteX4" fmla="*/ 11541 w 92333"/>
                <a:gd name="connsiteY4" fmla="*/ 179461 h 204553"/>
                <a:gd name="connsiteX5" fmla="*/ 11541 w 92333"/>
                <a:gd name="connsiteY5" fmla="*/ 179323 h 204553"/>
                <a:gd name="connsiteX6" fmla="*/ 69250 w 92333"/>
                <a:gd name="connsiteY6" fmla="*/ 102282 h 204553"/>
                <a:gd name="connsiteX7" fmla="*/ 11541 w 92333"/>
                <a:gd name="connsiteY7" fmla="*/ 25242 h 204553"/>
                <a:gd name="connsiteX8" fmla="*/ 11899 w 92333"/>
                <a:gd name="connsiteY8" fmla="*/ 25092 h 204553"/>
                <a:gd name="connsiteX9" fmla="*/ 0 w 92333"/>
                <a:gd name="connsiteY9" fmla="*/ 13920 h 204553"/>
                <a:gd name="connsiteX10" fmla="*/ 6024 w 92333"/>
                <a:gd name="connsiteY10" fmla="*/ 0 h 20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33" h="204553">
                  <a:moveTo>
                    <a:pt x="6024" y="0"/>
                  </a:moveTo>
                  <a:cubicBezTo>
                    <a:pt x="55007" y="8368"/>
                    <a:pt x="92333" y="50911"/>
                    <a:pt x="92333" y="102282"/>
                  </a:cubicBezTo>
                  <a:cubicBezTo>
                    <a:pt x="92333" y="153654"/>
                    <a:pt x="55007" y="196197"/>
                    <a:pt x="6024" y="204553"/>
                  </a:cubicBezTo>
                  <a:cubicBezTo>
                    <a:pt x="2493" y="202591"/>
                    <a:pt x="0" y="195701"/>
                    <a:pt x="0" y="191372"/>
                  </a:cubicBezTo>
                  <a:cubicBezTo>
                    <a:pt x="0" y="185001"/>
                    <a:pt x="5170" y="179461"/>
                    <a:pt x="11541" y="179461"/>
                  </a:cubicBezTo>
                  <a:lnTo>
                    <a:pt x="11541" y="179323"/>
                  </a:lnTo>
                  <a:cubicBezTo>
                    <a:pt x="44827" y="169339"/>
                    <a:pt x="69250" y="138823"/>
                    <a:pt x="69250" y="102282"/>
                  </a:cubicBezTo>
                  <a:cubicBezTo>
                    <a:pt x="69250" y="65742"/>
                    <a:pt x="44839" y="35225"/>
                    <a:pt x="11541" y="25242"/>
                  </a:cubicBezTo>
                  <a:lnTo>
                    <a:pt x="11899" y="25092"/>
                  </a:lnTo>
                  <a:cubicBezTo>
                    <a:pt x="5528" y="25103"/>
                    <a:pt x="0" y="20291"/>
                    <a:pt x="0" y="13920"/>
                  </a:cubicBezTo>
                  <a:cubicBezTo>
                    <a:pt x="0" y="9580"/>
                    <a:pt x="2493" y="1974"/>
                    <a:pt x="6024" y="0"/>
                  </a:cubicBezTo>
                  <a:close/>
                </a:path>
              </a:pathLst>
            </a:custGeom>
            <a:solidFill>
              <a:schemeClr val="accent1"/>
            </a:solidFill>
            <a:ln w="38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55" name="文本框 54">
            <a:extLst>
              <a:ext uri="{FF2B5EF4-FFF2-40B4-BE49-F238E27FC236}">
                <a16:creationId xmlns:a16="http://schemas.microsoft.com/office/drawing/2014/main" id="{81D8CFF0-9DFF-284B-B954-130C82D19303}"/>
              </a:ext>
            </a:extLst>
          </p:cNvPr>
          <p:cNvSpPr txBox="1"/>
          <p:nvPr/>
        </p:nvSpPr>
        <p:spPr>
          <a:xfrm>
            <a:off x="6869993" y="5128172"/>
            <a:ext cx="1015916" cy="338554"/>
          </a:xfrm>
          <a:prstGeom prst="rect">
            <a:avLst/>
          </a:prstGeom>
          <a:noFill/>
        </p:spPr>
        <p:txBody>
          <a:bodyPr wrap="square" rtlCol="0">
            <a:noAutofit/>
          </a:bodyPr>
          <a:lstStyle/>
          <a:p>
            <a:r>
              <a:rPr lang="zh-CN" altLang="en-US" sz="1600" b="0" i="0" dirty="0">
                <a:solidFill>
                  <a:schemeClr val="accent5"/>
                </a:solidFill>
                <a:effectLst/>
                <a:latin typeface="+mn-ea"/>
              </a:rPr>
              <a:t>用户对比</a:t>
            </a:r>
          </a:p>
        </p:txBody>
      </p:sp>
      <p:sp>
        <p:nvSpPr>
          <p:cNvPr id="56" name="文本框 55">
            <a:extLst>
              <a:ext uri="{FF2B5EF4-FFF2-40B4-BE49-F238E27FC236}">
                <a16:creationId xmlns:a16="http://schemas.microsoft.com/office/drawing/2014/main" id="{6E8A273A-CBFC-E7B1-B9DB-180A9A09C184}"/>
              </a:ext>
            </a:extLst>
          </p:cNvPr>
          <p:cNvSpPr txBox="1"/>
          <p:nvPr/>
        </p:nvSpPr>
        <p:spPr>
          <a:xfrm>
            <a:off x="8285656" y="5128172"/>
            <a:ext cx="1015916" cy="338554"/>
          </a:xfrm>
          <a:prstGeom prst="rect">
            <a:avLst/>
          </a:prstGeom>
          <a:noFill/>
        </p:spPr>
        <p:txBody>
          <a:bodyPr wrap="square" rtlCol="0">
            <a:noAutofit/>
          </a:bodyPr>
          <a:lstStyle/>
          <a:p>
            <a:r>
              <a:rPr lang="zh-CN" altLang="en-US" sz="1600" dirty="0">
                <a:solidFill>
                  <a:schemeClr val="accent5"/>
                </a:solidFill>
                <a:latin typeface="+mn-ea"/>
              </a:rPr>
              <a:t>内容</a:t>
            </a:r>
            <a:r>
              <a:rPr lang="zh-CN" altLang="en-US" sz="1600" b="0" i="0" dirty="0">
                <a:solidFill>
                  <a:schemeClr val="accent5"/>
                </a:solidFill>
                <a:effectLst/>
                <a:latin typeface="+mn-ea"/>
              </a:rPr>
              <a:t>对比</a:t>
            </a:r>
          </a:p>
        </p:txBody>
      </p:sp>
      <p:sp>
        <p:nvSpPr>
          <p:cNvPr id="57" name="文本框 56">
            <a:extLst>
              <a:ext uri="{FF2B5EF4-FFF2-40B4-BE49-F238E27FC236}">
                <a16:creationId xmlns:a16="http://schemas.microsoft.com/office/drawing/2014/main" id="{4B466B29-5390-868B-18EE-F648B4A0891D}"/>
              </a:ext>
            </a:extLst>
          </p:cNvPr>
          <p:cNvSpPr txBox="1"/>
          <p:nvPr/>
        </p:nvSpPr>
        <p:spPr>
          <a:xfrm>
            <a:off x="9736992" y="5128172"/>
            <a:ext cx="1015916" cy="338554"/>
          </a:xfrm>
          <a:prstGeom prst="rect">
            <a:avLst/>
          </a:prstGeom>
          <a:noFill/>
        </p:spPr>
        <p:txBody>
          <a:bodyPr wrap="square" rtlCol="0">
            <a:noAutofit/>
          </a:bodyPr>
          <a:lstStyle/>
          <a:p>
            <a:r>
              <a:rPr lang="zh-CN" altLang="en-US" sz="1600" dirty="0">
                <a:solidFill>
                  <a:schemeClr val="accent5"/>
                </a:solidFill>
                <a:latin typeface="+mn-ea"/>
              </a:rPr>
              <a:t>推广</a:t>
            </a:r>
            <a:r>
              <a:rPr lang="zh-CN" altLang="en-US" sz="1600" b="0" i="0" dirty="0">
                <a:solidFill>
                  <a:schemeClr val="accent5"/>
                </a:solidFill>
                <a:effectLst/>
                <a:latin typeface="+mn-ea"/>
              </a:rPr>
              <a:t>对比</a:t>
            </a:r>
          </a:p>
        </p:txBody>
      </p:sp>
    </p:spTree>
    <p:extLst>
      <p:ext uri="{BB962C8B-B14F-4D97-AF65-F5344CB8AC3E}">
        <p14:creationId xmlns:p14="http://schemas.microsoft.com/office/powerpoint/2010/main" val="311323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644B499-5BEA-4FCE-EE1C-17390035BC76}"/>
              </a:ext>
            </a:extLst>
          </p:cNvPr>
          <p:cNvSpPr>
            <a:spLocks noGrp="1"/>
          </p:cNvSpPr>
          <p:nvPr>
            <p:ph type="body" sz="quarter" idx="10"/>
          </p:nvPr>
        </p:nvSpPr>
        <p:spPr/>
        <p:txBody>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8D4F3D66-0FAA-F89E-6842-0C5866022AAF}"/>
              </a:ext>
            </a:extLst>
          </p:cNvPr>
          <p:cNvSpPr>
            <a:spLocks noGrp="1"/>
          </p:cNvSpPr>
          <p:nvPr>
            <p:ph type="body" sz="quarter" idx="11"/>
          </p:nvPr>
        </p:nvSpPr>
        <p:spPr/>
        <p:txBody>
          <a:bodyPr/>
          <a:lstStyle/>
          <a:p>
            <a:r>
              <a:rPr lang="zh-CN" altLang="en-US" dirty="0"/>
              <a:t>内容选择</a:t>
            </a:r>
          </a:p>
        </p:txBody>
      </p:sp>
      <p:sp>
        <p:nvSpPr>
          <p:cNvPr id="4" name="文本占位符 3">
            <a:extLst>
              <a:ext uri="{FF2B5EF4-FFF2-40B4-BE49-F238E27FC236}">
                <a16:creationId xmlns:a16="http://schemas.microsoft.com/office/drawing/2014/main" id="{BA5A9271-F7D2-3405-BBF9-DCC0798B2F4E}"/>
              </a:ext>
            </a:extLst>
          </p:cNvPr>
          <p:cNvSpPr>
            <a:spLocks noGrp="1"/>
          </p:cNvSpPr>
          <p:nvPr>
            <p:ph type="body" sz="quarter" idx="12"/>
          </p:nvPr>
        </p:nvSpPr>
        <p:spPr/>
        <p:txBody>
          <a:bodyPr/>
          <a:lstStyle/>
          <a:p>
            <a:r>
              <a:rPr lang="zh-CN" altLang="en-US" dirty="0"/>
              <a:t>竞争分析</a:t>
            </a:r>
          </a:p>
        </p:txBody>
      </p:sp>
      <p:sp>
        <p:nvSpPr>
          <p:cNvPr id="5" name="文本框 4">
            <a:extLst>
              <a:ext uri="{FF2B5EF4-FFF2-40B4-BE49-F238E27FC236}">
                <a16:creationId xmlns:a16="http://schemas.microsoft.com/office/drawing/2014/main" id="{FA6AF2EF-2F2A-6AEE-EFBA-9132083DBAE5}"/>
              </a:ext>
            </a:extLst>
          </p:cNvPr>
          <p:cNvSpPr txBox="1"/>
          <p:nvPr/>
        </p:nvSpPr>
        <p:spPr>
          <a:xfrm>
            <a:off x="2397716" y="751343"/>
            <a:ext cx="2842445"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COMPETITIVE ANALYSIS</a:t>
            </a:r>
          </a:p>
        </p:txBody>
      </p:sp>
      <p:sp>
        <p:nvSpPr>
          <p:cNvPr id="43" name="文本框 42">
            <a:extLst>
              <a:ext uri="{FF2B5EF4-FFF2-40B4-BE49-F238E27FC236}">
                <a16:creationId xmlns:a16="http://schemas.microsoft.com/office/drawing/2014/main" id="{43801DFD-132E-60D1-7003-6436BEF50E55}"/>
              </a:ext>
            </a:extLst>
          </p:cNvPr>
          <p:cNvSpPr txBox="1"/>
          <p:nvPr/>
        </p:nvSpPr>
        <p:spPr>
          <a:xfrm>
            <a:off x="1443341" y="4633335"/>
            <a:ext cx="2116892" cy="338554"/>
          </a:xfrm>
          <a:prstGeom prst="rect">
            <a:avLst/>
          </a:prstGeom>
          <a:noFill/>
        </p:spPr>
        <p:txBody>
          <a:bodyPr wrap="square" rtlCol="0">
            <a:noAutofit/>
          </a:bodyPr>
          <a:lstStyle/>
          <a:p>
            <a:pPr algn="l"/>
            <a:r>
              <a:rPr lang="zh-CN" altLang="en-US" sz="1600" dirty="0">
                <a:solidFill>
                  <a:schemeClr val="accent5"/>
                </a:solidFill>
                <a:latin typeface="+mn-ea"/>
              </a:rPr>
              <a:t>层级</a:t>
            </a:r>
            <a:r>
              <a:rPr lang="en-US" altLang="zh-CN" sz="1600" dirty="0">
                <a:solidFill>
                  <a:schemeClr val="accent5"/>
                </a:solidFill>
                <a:latin typeface="+mn-ea"/>
              </a:rPr>
              <a:t>1</a:t>
            </a:r>
            <a:endParaRPr lang="zh-CN" altLang="en-US" sz="1600" b="0" i="0" dirty="0">
              <a:solidFill>
                <a:schemeClr val="accent5"/>
              </a:solidFill>
              <a:effectLst/>
              <a:latin typeface="+mn-ea"/>
            </a:endParaRPr>
          </a:p>
        </p:txBody>
      </p:sp>
      <p:sp>
        <p:nvSpPr>
          <p:cNvPr id="44" name="矩形 43">
            <a:extLst>
              <a:ext uri="{FF2B5EF4-FFF2-40B4-BE49-F238E27FC236}">
                <a16:creationId xmlns:a16="http://schemas.microsoft.com/office/drawing/2014/main" id="{8575802B-7D36-4571-D996-01022B3D77E8}"/>
              </a:ext>
            </a:extLst>
          </p:cNvPr>
          <p:cNvSpPr/>
          <p:nvPr/>
        </p:nvSpPr>
        <p:spPr>
          <a:xfrm>
            <a:off x="1160770" y="4723467"/>
            <a:ext cx="159684" cy="159684"/>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47" name="矩形 46">
            <a:extLst>
              <a:ext uri="{FF2B5EF4-FFF2-40B4-BE49-F238E27FC236}">
                <a16:creationId xmlns:a16="http://schemas.microsoft.com/office/drawing/2014/main" id="{3D02469A-1F76-B5E7-588F-6EF4CD89BBAA}"/>
              </a:ext>
            </a:extLst>
          </p:cNvPr>
          <p:cNvSpPr/>
          <p:nvPr/>
        </p:nvSpPr>
        <p:spPr>
          <a:xfrm>
            <a:off x="1160770" y="5088592"/>
            <a:ext cx="159684" cy="15968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48" name="矩形 47">
            <a:extLst>
              <a:ext uri="{FF2B5EF4-FFF2-40B4-BE49-F238E27FC236}">
                <a16:creationId xmlns:a16="http://schemas.microsoft.com/office/drawing/2014/main" id="{6A33A8DA-6A0F-B484-6EB1-EDDEB54A5C3B}"/>
              </a:ext>
            </a:extLst>
          </p:cNvPr>
          <p:cNvSpPr/>
          <p:nvPr/>
        </p:nvSpPr>
        <p:spPr>
          <a:xfrm>
            <a:off x="1160770" y="5453717"/>
            <a:ext cx="159684" cy="159684"/>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49" name="文本框 48">
            <a:extLst>
              <a:ext uri="{FF2B5EF4-FFF2-40B4-BE49-F238E27FC236}">
                <a16:creationId xmlns:a16="http://schemas.microsoft.com/office/drawing/2014/main" id="{FEC4AF41-A387-7EE1-AF82-200661C1D16F}"/>
              </a:ext>
            </a:extLst>
          </p:cNvPr>
          <p:cNvSpPr txBox="1"/>
          <p:nvPr/>
        </p:nvSpPr>
        <p:spPr>
          <a:xfrm>
            <a:off x="1445284" y="4998460"/>
            <a:ext cx="2116892" cy="338554"/>
          </a:xfrm>
          <a:prstGeom prst="rect">
            <a:avLst/>
          </a:prstGeom>
          <a:noFill/>
        </p:spPr>
        <p:txBody>
          <a:bodyPr wrap="square" rtlCol="0">
            <a:noAutofit/>
          </a:bodyPr>
          <a:lstStyle/>
          <a:p>
            <a:pPr algn="l"/>
            <a:r>
              <a:rPr lang="zh-CN" altLang="en-US" sz="1600" dirty="0">
                <a:solidFill>
                  <a:schemeClr val="accent5"/>
                </a:solidFill>
                <a:latin typeface="+mn-ea"/>
              </a:rPr>
              <a:t>层级</a:t>
            </a:r>
            <a:r>
              <a:rPr lang="en-US" altLang="zh-CN" sz="1600" dirty="0">
                <a:solidFill>
                  <a:schemeClr val="accent5"/>
                </a:solidFill>
                <a:latin typeface="+mn-ea"/>
              </a:rPr>
              <a:t>2</a:t>
            </a:r>
            <a:endParaRPr lang="zh-CN" altLang="en-US" sz="1600" b="0" i="0" dirty="0">
              <a:solidFill>
                <a:schemeClr val="accent5"/>
              </a:solidFill>
              <a:effectLst/>
              <a:latin typeface="+mn-ea"/>
            </a:endParaRPr>
          </a:p>
        </p:txBody>
      </p:sp>
      <p:sp>
        <p:nvSpPr>
          <p:cNvPr id="58" name="文本框 57">
            <a:extLst>
              <a:ext uri="{FF2B5EF4-FFF2-40B4-BE49-F238E27FC236}">
                <a16:creationId xmlns:a16="http://schemas.microsoft.com/office/drawing/2014/main" id="{3E3A82FF-227F-0F0F-3F7E-494C5DDCD9E0}"/>
              </a:ext>
            </a:extLst>
          </p:cNvPr>
          <p:cNvSpPr txBox="1"/>
          <p:nvPr/>
        </p:nvSpPr>
        <p:spPr>
          <a:xfrm>
            <a:off x="1447227" y="5363585"/>
            <a:ext cx="2116892" cy="338554"/>
          </a:xfrm>
          <a:prstGeom prst="rect">
            <a:avLst/>
          </a:prstGeom>
          <a:noFill/>
        </p:spPr>
        <p:txBody>
          <a:bodyPr wrap="square" rtlCol="0">
            <a:noAutofit/>
          </a:bodyPr>
          <a:lstStyle/>
          <a:p>
            <a:pPr algn="l"/>
            <a:r>
              <a:rPr lang="zh-CN" altLang="en-US" sz="1600" dirty="0">
                <a:solidFill>
                  <a:schemeClr val="accent5"/>
                </a:solidFill>
                <a:latin typeface="+mn-ea"/>
              </a:rPr>
              <a:t>层级</a:t>
            </a:r>
            <a:r>
              <a:rPr lang="en-US" altLang="zh-CN" sz="1600" dirty="0">
                <a:solidFill>
                  <a:schemeClr val="accent5"/>
                </a:solidFill>
                <a:latin typeface="+mn-ea"/>
              </a:rPr>
              <a:t>3</a:t>
            </a:r>
            <a:endParaRPr lang="zh-CN" altLang="en-US" sz="1600" b="0" i="0" dirty="0">
              <a:solidFill>
                <a:schemeClr val="accent5"/>
              </a:solidFill>
              <a:effectLst/>
              <a:latin typeface="+mn-ea"/>
            </a:endParaRPr>
          </a:p>
        </p:txBody>
      </p:sp>
      <p:sp>
        <p:nvSpPr>
          <p:cNvPr id="10" name="椭圆 9">
            <a:extLst>
              <a:ext uri="{FF2B5EF4-FFF2-40B4-BE49-F238E27FC236}">
                <a16:creationId xmlns:a16="http://schemas.microsoft.com/office/drawing/2014/main" id="{607CF0AA-099E-8A43-6791-B8637DDE07EC}"/>
              </a:ext>
            </a:extLst>
          </p:cNvPr>
          <p:cNvSpPr/>
          <p:nvPr/>
        </p:nvSpPr>
        <p:spPr>
          <a:xfrm>
            <a:off x="6006462" y="1723143"/>
            <a:ext cx="3996268" cy="3996268"/>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59" name="椭圆 58">
            <a:extLst>
              <a:ext uri="{FF2B5EF4-FFF2-40B4-BE49-F238E27FC236}">
                <a16:creationId xmlns:a16="http://schemas.microsoft.com/office/drawing/2014/main" id="{636315C8-B274-BEF5-6CFE-CB7B30F6D226}"/>
              </a:ext>
            </a:extLst>
          </p:cNvPr>
          <p:cNvSpPr/>
          <p:nvPr/>
        </p:nvSpPr>
        <p:spPr>
          <a:xfrm>
            <a:off x="6568858" y="2847935"/>
            <a:ext cx="2871476" cy="287147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60" name="椭圆 59">
            <a:extLst>
              <a:ext uri="{FF2B5EF4-FFF2-40B4-BE49-F238E27FC236}">
                <a16:creationId xmlns:a16="http://schemas.microsoft.com/office/drawing/2014/main" id="{67ED4497-623B-723C-481E-6FABDF21C9CB}"/>
              </a:ext>
            </a:extLst>
          </p:cNvPr>
          <p:cNvSpPr/>
          <p:nvPr/>
        </p:nvSpPr>
        <p:spPr>
          <a:xfrm>
            <a:off x="7169992" y="4050203"/>
            <a:ext cx="1669208" cy="166920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grpSp>
        <p:nvGrpSpPr>
          <p:cNvPr id="61" name="组合 60">
            <a:extLst>
              <a:ext uri="{FF2B5EF4-FFF2-40B4-BE49-F238E27FC236}">
                <a16:creationId xmlns:a16="http://schemas.microsoft.com/office/drawing/2014/main" id="{D1538B75-1943-6D4D-89CE-369EB860A1AC}"/>
              </a:ext>
            </a:extLst>
          </p:cNvPr>
          <p:cNvGrpSpPr/>
          <p:nvPr/>
        </p:nvGrpSpPr>
        <p:grpSpPr>
          <a:xfrm rot="20607255">
            <a:off x="1003493" y="3278011"/>
            <a:ext cx="362558" cy="433924"/>
            <a:chOff x="1167296" y="2781300"/>
            <a:chExt cx="115404" cy="138120"/>
          </a:xfrm>
        </p:grpSpPr>
        <p:cxnSp>
          <p:nvCxnSpPr>
            <p:cNvPr id="68" name="直接连接符 67">
              <a:extLst>
                <a:ext uri="{FF2B5EF4-FFF2-40B4-BE49-F238E27FC236}">
                  <a16:creationId xmlns:a16="http://schemas.microsoft.com/office/drawing/2014/main" id="{5D944A12-62FB-B00D-1960-A40D6D352789}"/>
                </a:ext>
              </a:extLst>
            </p:cNvPr>
            <p:cNvCxnSpPr>
              <a:cxnSpLocks/>
            </p:cNvCxnSpPr>
            <p:nvPr/>
          </p:nvCxnSpPr>
          <p:spPr>
            <a:xfrm>
              <a:off x="1167296" y="2781300"/>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E3FE9D27-55D6-4CC3-7B04-C7C5B3C8D0AF}"/>
                </a:ext>
              </a:extLst>
            </p:cNvPr>
            <p:cNvCxnSpPr>
              <a:cxnSpLocks/>
            </p:cNvCxnSpPr>
            <p:nvPr/>
          </p:nvCxnSpPr>
          <p:spPr>
            <a:xfrm flipV="1">
              <a:off x="1167296" y="2852745"/>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1" name="组合 70">
            <a:extLst>
              <a:ext uri="{FF2B5EF4-FFF2-40B4-BE49-F238E27FC236}">
                <a16:creationId xmlns:a16="http://schemas.microsoft.com/office/drawing/2014/main" id="{7FD31BED-B548-AC01-8ECB-0E1A00263101}"/>
              </a:ext>
            </a:extLst>
          </p:cNvPr>
          <p:cNvGrpSpPr/>
          <p:nvPr/>
        </p:nvGrpSpPr>
        <p:grpSpPr>
          <a:xfrm rot="20607255">
            <a:off x="1984320" y="2193650"/>
            <a:ext cx="195838" cy="234386"/>
            <a:chOff x="1167296" y="2781300"/>
            <a:chExt cx="115404" cy="138120"/>
          </a:xfrm>
        </p:grpSpPr>
        <p:cxnSp>
          <p:nvCxnSpPr>
            <p:cNvPr id="72" name="直接连接符 71">
              <a:extLst>
                <a:ext uri="{FF2B5EF4-FFF2-40B4-BE49-F238E27FC236}">
                  <a16:creationId xmlns:a16="http://schemas.microsoft.com/office/drawing/2014/main" id="{AFA4DD72-4B34-8F35-E08D-0404B307A0A9}"/>
                </a:ext>
              </a:extLst>
            </p:cNvPr>
            <p:cNvCxnSpPr>
              <a:cxnSpLocks/>
            </p:cNvCxnSpPr>
            <p:nvPr/>
          </p:nvCxnSpPr>
          <p:spPr>
            <a:xfrm>
              <a:off x="1167296" y="2781300"/>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BCCFE868-4591-9066-8235-1AF29C965696}"/>
                </a:ext>
              </a:extLst>
            </p:cNvPr>
            <p:cNvCxnSpPr>
              <a:cxnSpLocks/>
            </p:cNvCxnSpPr>
            <p:nvPr/>
          </p:nvCxnSpPr>
          <p:spPr>
            <a:xfrm flipV="1">
              <a:off x="1167296" y="2852745"/>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2E4963D7-4CEB-C7D6-691D-DA2C28548B70}"/>
              </a:ext>
            </a:extLst>
          </p:cNvPr>
          <p:cNvGrpSpPr/>
          <p:nvPr/>
        </p:nvGrpSpPr>
        <p:grpSpPr>
          <a:xfrm rot="20607255">
            <a:off x="3643976" y="2888540"/>
            <a:ext cx="345248" cy="413206"/>
            <a:chOff x="1167296" y="2781300"/>
            <a:chExt cx="115404" cy="138120"/>
          </a:xfrm>
        </p:grpSpPr>
        <p:cxnSp>
          <p:nvCxnSpPr>
            <p:cNvPr id="75" name="直接连接符 74">
              <a:extLst>
                <a:ext uri="{FF2B5EF4-FFF2-40B4-BE49-F238E27FC236}">
                  <a16:creationId xmlns:a16="http://schemas.microsoft.com/office/drawing/2014/main" id="{F6F2B645-D613-ED6C-916F-3C77EAEC9384}"/>
                </a:ext>
              </a:extLst>
            </p:cNvPr>
            <p:cNvCxnSpPr>
              <a:cxnSpLocks/>
            </p:cNvCxnSpPr>
            <p:nvPr/>
          </p:nvCxnSpPr>
          <p:spPr>
            <a:xfrm>
              <a:off x="1167296" y="2781300"/>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87B24FE6-C755-85EE-1E83-EC78B568A127}"/>
                </a:ext>
              </a:extLst>
            </p:cNvPr>
            <p:cNvCxnSpPr>
              <a:cxnSpLocks/>
            </p:cNvCxnSpPr>
            <p:nvPr/>
          </p:nvCxnSpPr>
          <p:spPr>
            <a:xfrm flipV="1">
              <a:off x="1167296" y="2852745"/>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 name="组合 76">
            <a:extLst>
              <a:ext uri="{FF2B5EF4-FFF2-40B4-BE49-F238E27FC236}">
                <a16:creationId xmlns:a16="http://schemas.microsoft.com/office/drawing/2014/main" id="{078A155D-6691-C8E2-E78D-94A6B56F3C3D}"/>
              </a:ext>
            </a:extLst>
          </p:cNvPr>
          <p:cNvGrpSpPr/>
          <p:nvPr/>
        </p:nvGrpSpPr>
        <p:grpSpPr>
          <a:xfrm rot="20607255">
            <a:off x="4352871" y="1855942"/>
            <a:ext cx="115404" cy="138120"/>
            <a:chOff x="1167296" y="2781300"/>
            <a:chExt cx="115404" cy="138120"/>
          </a:xfrm>
        </p:grpSpPr>
        <p:cxnSp>
          <p:nvCxnSpPr>
            <p:cNvPr id="78" name="直接连接符 77">
              <a:extLst>
                <a:ext uri="{FF2B5EF4-FFF2-40B4-BE49-F238E27FC236}">
                  <a16:creationId xmlns:a16="http://schemas.microsoft.com/office/drawing/2014/main" id="{27BAA3D2-2E46-0F8D-C0B6-D238465FFCA4}"/>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30E24B1B-F1F4-0870-AFF4-C41E657519E7}"/>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文本框 17">
            <a:extLst>
              <a:ext uri="{FF2B5EF4-FFF2-40B4-BE49-F238E27FC236}">
                <a16:creationId xmlns:a16="http://schemas.microsoft.com/office/drawing/2014/main" id="{8D11D427-34D6-DFE3-870E-2BBBE4EEFCFC}"/>
              </a:ext>
            </a:extLst>
          </p:cNvPr>
          <p:cNvSpPr txBox="1"/>
          <p:nvPr/>
        </p:nvSpPr>
        <p:spPr>
          <a:xfrm>
            <a:off x="1048887" y="4061229"/>
            <a:ext cx="3416320" cy="338554"/>
          </a:xfrm>
          <a:prstGeom prst="rect">
            <a:avLst/>
          </a:prstGeom>
          <a:noFill/>
        </p:spPr>
        <p:txBody>
          <a:bodyPr wrap="none" rtlCol="0">
            <a:spAutoFit/>
          </a:bodyPr>
          <a:lstStyle/>
          <a:p>
            <a:pPr algn="l"/>
            <a:r>
              <a:rPr lang="zh-CN" altLang="en-US" sz="1600" b="0" i="0" dirty="0">
                <a:solidFill>
                  <a:schemeClr val="accent5"/>
                </a:solidFill>
                <a:effectLst/>
                <a:latin typeface="+mn-ea"/>
              </a:rPr>
              <a:t>分析原理分析说明根据实际情况补充</a:t>
            </a:r>
          </a:p>
        </p:txBody>
      </p:sp>
      <p:grpSp>
        <p:nvGrpSpPr>
          <p:cNvPr id="23" name="组合 22">
            <a:extLst>
              <a:ext uri="{FF2B5EF4-FFF2-40B4-BE49-F238E27FC236}">
                <a16:creationId xmlns:a16="http://schemas.microsoft.com/office/drawing/2014/main" id="{4931D37D-133D-4304-1394-9825E243F612}"/>
              </a:ext>
            </a:extLst>
          </p:cNvPr>
          <p:cNvGrpSpPr/>
          <p:nvPr/>
        </p:nvGrpSpPr>
        <p:grpSpPr>
          <a:xfrm>
            <a:off x="7401267" y="4861614"/>
            <a:ext cx="1235811" cy="209550"/>
            <a:chOff x="4600575" y="7857491"/>
            <a:chExt cx="1235811" cy="209550"/>
          </a:xfrm>
        </p:grpSpPr>
        <p:sp>
          <p:nvSpPr>
            <p:cNvPr id="9" name="任意多边形: 形状 8">
              <a:extLst>
                <a:ext uri="{FF2B5EF4-FFF2-40B4-BE49-F238E27FC236}">
                  <a16:creationId xmlns:a16="http://schemas.microsoft.com/office/drawing/2014/main" id="{A5C4461F-645F-89FC-C858-6A7F9572B9D3}"/>
                </a:ext>
              </a:extLst>
            </p:cNvPr>
            <p:cNvSpPr/>
            <p:nvPr/>
          </p:nvSpPr>
          <p:spPr>
            <a:xfrm>
              <a:off x="4600575" y="7857491"/>
              <a:ext cx="636565" cy="209550"/>
            </a:xfrm>
            <a:custGeom>
              <a:avLst/>
              <a:gdLst>
                <a:gd name="connsiteX0" fmla="*/ 87230 w 636565"/>
                <a:gd name="connsiteY0" fmla="*/ 209550 h 209550"/>
                <a:gd name="connsiteX1" fmla="*/ 23670 w 636565"/>
                <a:gd name="connsiteY1" fmla="*/ 182366 h 209550"/>
                <a:gd name="connsiteX2" fmla="*/ 0 w 636565"/>
                <a:gd name="connsiteY2" fmla="*/ 111700 h 209550"/>
                <a:gd name="connsiteX3" fmla="*/ 24336 w 636565"/>
                <a:gd name="connsiteY3" fmla="*/ 37757 h 209550"/>
                <a:gd name="connsiteX4" fmla="*/ 90773 w 636565"/>
                <a:gd name="connsiteY4" fmla="*/ 9973 h 209550"/>
                <a:gd name="connsiteX5" fmla="*/ 152352 w 636565"/>
                <a:gd name="connsiteY5" fmla="*/ 36690 h 209550"/>
                <a:gd name="connsiteX6" fmla="*/ 175889 w 636565"/>
                <a:gd name="connsiteY6" fmla="*/ 106737 h 209550"/>
                <a:gd name="connsiteX7" fmla="*/ 151752 w 636565"/>
                <a:gd name="connsiteY7" fmla="*/ 182099 h 209550"/>
                <a:gd name="connsiteX8" fmla="*/ 87230 w 636565"/>
                <a:gd name="connsiteY8" fmla="*/ 209550 h 209550"/>
                <a:gd name="connsiteX9" fmla="*/ 88535 w 636565"/>
                <a:gd name="connsiteY9" fmla="*/ 22079 h 209550"/>
                <a:gd name="connsiteX10" fmla="*/ 34566 w 636565"/>
                <a:gd name="connsiteY10" fmla="*/ 46444 h 209550"/>
                <a:gd name="connsiteX11" fmla="*/ 13383 w 636565"/>
                <a:gd name="connsiteY11" fmla="*/ 110233 h 209550"/>
                <a:gd name="connsiteX12" fmla="*/ 33461 w 636565"/>
                <a:gd name="connsiteY12" fmla="*/ 173679 h 209550"/>
                <a:gd name="connsiteX13" fmla="*/ 86973 w 636565"/>
                <a:gd name="connsiteY13" fmla="*/ 197301 h 209550"/>
                <a:gd name="connsiteX14" fmla="*/ 142199 w 636565"/>
                <a:gd name="connsiteY14" fmla="*/ 173965 h 209550"/>
                <a:gd name="connsiteX15" fmla="*/ 162525 w 636565"/>
                <a:gd name="connsiteY15" fmla="*/ 108890 h 209550"/>
                <a:gd name="connsiteX16" fmla="*/ 142646 w 636565"/>
                <a:gd name="connsiteY16" fmla="*/ 45034 h 209550"/>
                <a:gd name="connsiteX17" fmla="*/ 88535 w 636565"/>
                <a:gd name="connsiteY17" fmla="*/ 22079 h 209550"/>
                <a:gd name="connsiteX18" fmla="*/ 270462 w 636565"/>
                <a:gd name="connsiteY18" fmla="*/ 15211 h 209550"/>
                <a:gd name="connsiteX19" fmla="*/ 255775 w 636565"/>
                <a:gd name="connsiteY19" fmla="*/ 11306 h 209550"/>
                <a:gd name="connsiteX20" fmla="*/ 230981 w 636565"/>
                <a:gd name="connsiteY20" fmla="*/ 45482 h 209550"/>
                <a:gd name="connsiteX21" fmla="*/ 230981 w 636565"/>
                <a:gd name="connsiteY21" fmla="*/ 68370 h 209550"/>
                <a:gd name="connsiteX22" fmla="*/ 266529 w 636565"/>
                <a:gd name="connsiteY22" fmla="*/ 68370 h 209550"/>
                <a:gd name="connsiteX23" fmla="*/ 266529 w 636565"/>
                <a:gd name="connsiteY23" fmla="*/ 79677 h 209550"/>
                <a:gd name="connsiteX24" fmla="*/ 230981 w 636565"/>
                <a:gd name="connsiteY24" fmla="*/ 79677 h 209550"/>
                <a:gd name="connsiteX25" fmla="*/ 230981 w 636565"/>
                <a:gd name="connsiteY25" fmla="*/ 206188 h 209550"/>
                <a:gd name="connsiteX26" fmla="*/ 218913 w 636565"/>
                <a:gd name="connsiteY26" fmla="*/ 206188 h 209550"/>
                <a:gd name="connsiteX27" fmla="*/ 218913 w 636565"/>
                <a:gd name="connsiteY27" fmla="*/ 79677 h 209550"/>
                <a:gd name="connsiteX28" fmla="*/ 194786 w 636565"/>
                <a:gd name="connsiteY28" fmla="*/ 79677 h 209550"/>
                <a:gd name="connsiteX29" fmla="*/ 194786 w 636565"/>
                <a:gd name="connsiteY29" fmla="*/ 68370 h 209550"/>
                <a:gd name="connsiteX30" fmla="*/ 218923 w 636565"/>
                <a:gd name="connsiteY30" fmla="*/ 68370 h 209550"/>
                <a:gd name="connsiteX31" fmla="*/ 218923 w 636565"/>
                <a:gd name="connsiteY31" fmla="*/ 44415 h 209550"/>
                <a:gd name="connsiteX32" fmla="*/ 229619 w 636565"/>
                <a:gd name="connsiteY32" fmla="*/ 11306 h 209550"/>
                <a:gd name="connsiteX33" fmla="*/ 256289 w 636565"/>
                <a:gd name="connsiteY33" fmla="*/ 0 h 209550"/>
                <a:gd name="connsiteX34" fmla="*/ 270462 w 636565"/>
                <a:gd name="connsiteY34" fmla="*/ 2562 h 209550"/>
                <a:gd name="connsiteX35" fmla="*/ 270462 w 636565"/>
                <a:gd name="connsiteY35" fmla="*/ 15211 h 209550"/>
                <a:gd name="connsiteX36" fmla="*/ 344567 w 636565"/>
                <a:gd name="connsiteY36" fmla="*/ 15211 h 209550"/>
                <a:gd name="connsiteX37" fmla="*/ 329879 w 636565"/>
                <a:gd name="connsiteY37" fmla="*/ 11306 h 209550"/>
                <a:gd name="connsiteX38" fmla="*/ 305086 w 636565"/>
                <a:gd name="connsiteY38" fmla="*/ 45482 h 209550"/>
                <a:gd name="connsiteX39" fmla="*/ 305086 w 636565"/>
                <a:gd name="connsiteY39" fmla="*/ 68370 h 209550"/>
                <a:gd name="connsiteX40" fmla="*/ 340643 w 636565"/>
                <a:gd name="connsiteY40" fmla="*/ 68370 h 209550"/>
                <a:gd name="connsiteX41" fmla="*/ 340643 w 636565"/>
                <a:gd name="connsiteY41" fmla="*/ 79677 h 209550"/>
                <a:gd name="connsiteX42" fmla="*/ 305086 w 636565"/>
                <a:gd name="connsiteY42" fmla="*/ 79677 h 209550"/>
                <a:gd name="connsiteX43" fmla="*/ 305086 w 636565"/>
                <a:gd name="connsiteY43" fmla="*/ 206188 h 209550"/>
                <a:gd name="connsiteX44" fmla="*/ 293027 w 636565"/>
                <a:gd name="connsiteY44" fmla="*/ 206188 h 209550"/>
                <a:gd name="connsiteX45" fmla="*/ 293027 w 636565"/>
                <a:gd name="connsiteY45" fmla="*/ 79677 h 209550"/>
                <a:gd name="connsiteX46" fmla="*/ 268891 w 636565"/>
                <a:gd name="connsiteY46" fmla="*/ 79677 h 209550"/>
                <a:gd name="connsiteX47" fmla="*/ 268891 w 636565"/>
                <a:gd name="connsiteY47" fmla="*/ 68370 h 209550"/>
                <a:gd name="connsiteX48" fmla="*/ 293027 w 636565"/>
                <a:gd name="connsiteY48" fmla="*/ 68370 h 209550"/>
                <a:gd name="connsiteX49" fmla="*/ 293027 w 636565"/>
                <a:gd name="connsiteY49" fmla="*/ 44415 h 209550"/>
                <a:gd name="connsiteX50" fmla="*/ 303714 w 636565"/>
                <a:gd name="connsiteY50" fmla="*/ 11306 h 209550"/>
                <a:gd name="connsiteX51" fmla="*/ 330422 w 636565"/>
                <a:gd name="connsiteY51" fmla="*/ 0 h 209550"/>
                <a:gd name="connsiteX52" fmla="*/ 344586 w 636565"/>
                <a:gd name="connsiteY52" fmla="*/ 2562 h 209550"/>
                <a:gd name="connsiteX53" fmla="*/ 344586 w 636565"/>
                <a:gd name="connsiteY53" fmla="*/ 15211 h 209550"/>
                <a:gd name="connsiteX54" fmla="*/ 344567 w 636565"/>
                <a:gd name="connsiteY54" fmla="*/ 15211 h 209550"/>
                <a:gd name="connsiteX55" fmla="*/ 365817 w 636565"/>
                <a:gd name="connsiteY55" fmla="*/ 33642 h 209550"/>
                <a:gd name="connsiteX56" fmla="*/ 358864 w 636565"/>
                <a:gd name="connsiteY56" fmla="*/ 30690 h 209550"/>
                <a:gd name="connsiteX57" fmla="*/ 355845 w 636565"/>
                <a:gd name="connsiteY57" fmla="*/ 23136 h 209550"/>
                <a:gd name="connsiteX58" fmla="*/ 358921 w 636565"/>
                <a:gd name="connsiteY58" fmla="*/ 15945 h 209550"/>
                <a:gd name="connsiteX59" fmla="*/ 365817 w 636565"/>
                <a:gd name="connsiteY59" fmla="*/ 13183 h 209550"/>
                <a:gd name="connsiteX60" fmla="*/ 372980 w 636565"/>
                <a:gd name="connsiteY60" fmla="*/ 15878 h 209550"/>
                <a:gd name="connsiteX61" fmla="*/ 376057 w 636565"/>
                <a:gd name="connsiteY61" fmla="*/ 23155 h 209550"/>
                <a:gd name="connsiteX62" fmla="*/ 373037 w 636565"/>
                <a:gd name="connsiteY62" fmla="*/ 30547 h 209550"/>
                <a:gd name="connsiteX63" fmla="*/ 365817 w 636565"/>
                <a:gd name="connsiteY63" fmla="*/ 33642 h 209550"/>
                <a:gd name="connsiteX64" fmla="*/ 359912 w 636565"/>
                <a:gd name="connsiteY64" fmla="*/ 68370 h 209550"/>
                <a:gd name="connsiteX65" fmla="*/ 371970 w 636565"/>
                <a:gd name="connsiteY65" fmla="*/ 68370 h 209550"/>
                <a:gd name="connsiteX66" fmla="*/ 371970 w 636565"/>
                <a:gd name="connsiteY66" fmla="*/ 206169 h 209550"/>
                <a:gd name="connsiteX67" fmla="*/ 359912 w 636565"/>
                <a:gd name="connsiteY67" fmla="*/ 206169 h 209550"/>
                <a:gd name="connsiteX68" fmla="*/ 359912 w 636565"/>
                <a:gd name="connsiteY68" fmla="*/ 68370 h 209550"/>
                <a:gd name="connsiteX69" fmla="*/ 501968 w 636565"/>
                <a:gd name="connsiteY69" fmla="*/ 200120 h 209550"/>
                <a:gd name="connsiteX70" fmla="*/ 466296 w 636565"/>
                <a:gd name="connsiteY70" fmla="*/ 209531 h 209550"/>
                <a:gd name="connsiteX71" fmla="*/ 422100 w 636565"/>
                <a:gd name="connsiteY71" fmla="*/ 190224 h 209550"/>
                <a:gd name="connsiteX72" fmla="*/ 405298 w 636565"/>
                <a:gd name="connsiteY72" fmla="*/ 139684 h 209550"/>
                <a:gd name="connsiteX73" fmla="*/ 424186 w 636565"/>
                <a:gd name="connsiteY73" fmla="*/ 85925 h 209550"/>
                <a:gd name="connsiteX74" fmla="*/ 472716 w 636565"/>
                <a:gd name="connsiteY74" fmla="*/ 64989 h 209550"/>
                <a:gd name="connsiteX75" fmla="*/ 502491 w 636565"/>
                <a:gd name="connsiteY75" fmla="*/ 71447 h 209550"/>
                <a:gd name="connsiteX76" fmla="*/ 502491 w 636565"/>
                <a:gd name="connsiteY76" fmla="*/ 85449 h 209550"/>
                <a:gd name="connsiteX77" fmla="*/ 470868 w 636565"/>
                <a:gd name="connsiteY77" fmla="*/ 76305 h 209550"/>
                <a:gd name="connsiteX78" fmla="*/ 432578 w 636565"/>
                <a:gd name="connsiteY78" fmla="*/ 93736 h 209550"/>
                <a:gd name="connsiteX79" fmla="*/ 417890 w 636565"/>
                <a:gd name="connsiteY79" fmla="*/ 138884 h 209550"/>
                <a:gd name="connsiteX80" fmla="*/ 431321 w 636565"/>
                <a:gd name="connsiteY80" fmla="*/ 181947 h 209550"/>
                <a:gd name="connsiteX81" fmla="*/ 466811 w 636565"/>
                <a:gd name="connsiteY81" fmla="*/ 198234 h 209550"/>
                <a:gd name="connsiteX82" fmla="*/ 501958 w 636565"/>
                <a:gd name="connsiteY82" fmla="*/ 187195 h 209550"/>
                <a:gd name="connsiteX83" fmla="*/ 501958 w 636565"/>
                <a:gd name="connsiteY83" fmla="*/ 200111 h 209550"/>
                <a:gd name="connsiteX84" fmla="*/ 501977 w 636565"/>
                <a:gd name="connsiteY84" fmla="*/ 200111 h 209550"/>
                <a:gd name="connsiteX85" fmla="*/ 537115 w 636565"/>
                <a:gd name="connsiteY85" fmla="*/ 137817 h 209550"/>
                <a:gd name="connsiteX86" fmla="*/ 549907 w 636565"/>
                <a:gd name="connsiteY86" fmla="*/ 182232 h 209550"/>
                <a:gd name="connsiteX87" fmla="*/ 584987 w 636565"/>
                <a:gd name="connsiteY87" fmla="*/ 198234 h 209550"/>
                <a:gd name="connsiteX88" fmla="*/ 629050 w 636565"/>
                <a:gd name="connsiteY88" fmla="*/ 181146 h 209550"/>
                <a:gd name="connsiteX89" fmla="*/ 629050 w 636565"/>
                <a:gd name="connsiteY89" fmla="*/ 194329 h 209550"/>
                <a:gd name="connsiteX90" fmla="*/ 582492 w 636565"/>
                <a:gd name="connsiteY90" fmla="*/ 209531 h 209550"/>
                <a:gd name="connsiteX91" fmla="*/ 540515 w 636565"/>
                <a:gd name="connsiteY91" fmla="*/ 190424 h 209550"/>
                <a:gd name="connsiteX92" fmla="*/ 524523 w 636565"/>
                <a:gd name="connsiteY92" fmla="*/ 136455 h 209550"/>
                <a:gd name="connsiteX93" fmla="*/ 541258 w 636565"/>
                <a:gd name="connsiteY93" fmla="*/ 85658 h 209550"/>
                <a:gd name="connsiteX94" fmla="*/ 584730 w 636565"/>
                <a:gd name="connsiteY94" fmla="*/ 64989 h 209550"/>
                <a:gd name="connsiteX95" fmla="*/ 623173 w 636565"/>
                <a:gd name="connsiteY95" fmla="*/ 83029 h 209550"/>
                <a:gd name="connsiteX96" fmla="*/ 636565 w 636565"/>
                <a:gd name="connsiteY96" fmla="*/ 132274 h 209550"/>
                <a:gd name="connsiteX97" fmla="*/ 636565 w 636565"/>
                <a:gd name="connsiteY97" fmla="*/ 137798 h 209550"/>
                <a:gd name="connsiteX98" fmla="*/ 537115 w 636565"/>
                <a:gd name="connsiteY98" fmla="*/ 137798 h 209550"/>
                <a:gd name="connsiteX99" fmla="*/ 537115 w 636565"/>
                <a:gd name="connsiteY99" fmla="*/ 137817 h 209550"/>
                <a:gd name="connsiteX100" fmla="*/ 623945 w 636565"/>
                <a:gd name="connsiteY100" fmla="*/ 126502 h 209550"/>
                <a:gd name="connsiteX101" fmla="*/ 612800 w 636565"/>
                <a:gd name="connsiteY101" fmla="*/ 89497 h 209550"/>
                <a:gd name="connsiteX102" fmla="*/ 584197 w 636565"/>
                <a:gd name="connsiteY102" fmla="*/ 76314 h 209550"/>
                <a:gd name="connsiteX103" fmla="*/ 552936 w 636565"/>
                <a:gd name="connsiteY103" fmla="*/ 89297 h 209550"/>
                <a:gd name="connsiteX104" fmla="*/ 537658 w 636565"/>
                <a:gd name="connsiteY104" fmla="*/ 126502 h 209550"/>
                <a:gd name="connsiteX105" fmla="*/ 623954 w 636565"/>
                <a:gd name="connsiteY105" fmla="*/ 12650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36565" h="209550">
                  <a:moveTo>
                    <a:pt x="87230" y="209550"/>
                  </a:moveTo>
                  <a:cubicBezTo>
                    <a:pt x="60646" y="209550"/>
                    <a:pt x="39462" y="200482"/>
                    <a:pt x="23670" y="182366"/>
                  </a:cubicBezTo>
                  <a:cubicBezTo>
                    <a:pt x="7906" y="164230"/>
                    <a:pt x="0" y="140694"/>
                    <a:pt x="0" y="111700"/>
                  </a:cubicBezTo>
                  <a:cubicBezTo>
                    <a:pt x="0" y="80934"/>
                    <a:pt x="8115" y="56274"/>
                    <a:pt x="24336" y="37757"/>
                  </a:cubicBezTo>
                  <a:cubicBezTo>
                    <a:pt x="40548" y="19221"/>
                    <a:pt x="62703" y="9973"/>
                    <a:pt x="90773" y="9973"/>
                  </a:cubicBezTo>
                  <a:cubicBezTo>
                    <a:pt x="116138" y="9973"/>
                    <a:pt x="136665" y="18869"/>
                    <a:pt x="152352" y="36690"/>
                  </a:cubicBezTo>
                  <a:cubicBezTo>
                    <a:pt x="168040" y="54502"/>
                    <a:pt x="175889" y="77838"/>
                    <a:pt x="175889" y="106737"/>
                  </a:cubicBezTo>
                  <a:cubicBezTo>
                    <a:pt x="175889" y="138665"/>
                    <a:pt x="167840" y="163792"/>
                    <a:pt x="151752" y="182099"/>
                  </a:cubicBezTo>
                  <a:cubicBezTo>
                    <a:pt x="135655" y="200396"/>
                    <a:pt x="114157" y="209550"/>
                    <a:pt x="87230" y="209550"/>
                  </a:cubicBezTo>
                  <a:close/>
                  <a:moveTo>
                    <a:pt x="88535" y="22079"/>
                  </a:moveTo>
                  <a:cubicBezTo>
                    <a:pt x="66665" y="22079"/>
                    <a:pt x="48682" y="30194"/>
                    <a:pt x="34566" y="46444"/>
                  </a:cubicBezTo>
                  <a:cubicBezTo>
                    <a:pt x="20441" y="62665"/>
                    <a:pt x="13383" y="83934"/>
                    <a:pt x="13383" y="110233"/>
                  </a:cubicBezTo>
                  <a:cubicBezTo>
                    <a:pt x="13383" y="136798"/>
                    <a:pt x="20079" y="157944"/>
                    <a:pt x="33461" y="173679"/>
                  </a:cubicBezTo>
                  <a:cubicBezTo>
                    <a:pt x="46844" y="189424"/>
                    <a:pt x="64675" y="197301"/>
                    <a:pt x="86973" y="197301"/>
                  </a:cubicBezTo>
                  <a:cubicBezTo>
                    <a:pt x="110242" y="197301"/>
                    <a:pt x="128645" y="189528"/>
                    <a:pt x="142199" y="173965"/>
                  </a:cubicBezTo>
                  <a:cubicBezTo>
                    <a:pt x="155753" y="158410"/>
                    <a:pt x="162525" y="136712"/>
                    <a:pt x="162525" y="108890"/>
                  </a:cubicBezTo>
                  <a:cubicBezTo>
                    <a:pt x="162525" y="81620"/>
                    <a:pt x="155896" y="60322"/>
                    <a:pt x="142646" y="45034"/>
                  </a:cubicBezTo>
                  <a:cubicBezTo>
                    <a:pt x="129407" y="29728"/>
                    <a:pt x="111366" y="22079"/>
                    <a:pt x="88535" y="22079"/>
                  </a:cubicBezTo>
                  <a:close/>
                  <a:moveTo>
                    <a:pt x="270462" y="15211"/>
                  </a:moveTo>
                  <a:cubicBezTo>
                    <a:pt x="267224" y="12611"/>
                    <a:pt x="262328" y="11306"/>
                    <a:pt x="255775" y="11306"/>
                  </a:cubicBezTo>
                  <a:cubicBezTo>
                    <a:pt x="239239" y="11306"/>
                    <a:pt x="230981" y="22698"/>
                    <a:pt x="230981" y="45482"/>
                  </a:cubicBezTo>
                  <a:lnTo>
                    <a:pt x="230981" y="68370"/>
                  </a:lnTo>
                  <a:lnTo>
                    <a:pt x="266529" y="68370"/>
                  </a:lnTo>
                  <a:lnTo>
                    <a:pt x="266529" y="79677"/>
                  </a:lnTo>
                  <a:lnTo>
                    <a:pt x="230981" y="79677"/>
                  </a:lnTo>
                  <a:lnTo>
                    <a:pt x="230981" y="206188"/>
                  </a:lnTo>
                  <a:lnTo>
                    <a:pt x="218913" y="206188"/>
                  </a:lnTo>
                  <a:lnTo>
                    <a:pt x="218913" y="79677"/>
                  </a:lnTo>
                  <a:lnTo>
                    <a:pt x="194786" y="79677"/>
                  </a:lnTo>
                  <a:lnTo>
                    <a:pt x="194786" y="68370"/>
                  </a:lnTo>
                  <a:lnTo>
                    <a:pt x="218923" y="68370"/>
                  </a:lnTo>
                  <a:lnTo>
                    <a:pt x="218923" y="44415"/>
                  </a:lnTo>
                  <a:cubicBezTo>
                    <a:pt x="218923" y="29880"/>
                    <a:pt x="222494" y="18840"/>
                    <a:pt x="229619" y="11306"/>
                  </a:cubicBezTo>
                  <a:cubicBezTo>
                    <a:pt x="236734" y="3762"/>
                    <a:pt x="245631" y="0"/>
                    <a:pt x="256289" y="0"/>
                  </a:cubicBezTo>
                  <a:cubicBezTo>
                    <a:pt x="261966" y="0"/>
                    <a:pt x="266700" y="857"/>
                    <a:pt x="270462" y="2562"/>
                  </a:cubicBezTo>
                  <a:lnTo>
                    <a:pt x="270462" y="15211"/>
                  </a:lnTo>
                  <a:close/>
                  <a:moveTo>
                    <a:pt x="344567" y="15211"/>
                  </a:moveTo>
                  <a:cubicBezTo>
                    <a:pt x="341338" y="12611"/>
                    <a:pt x="336442" y="11306"/>
                    <a:pt x="329879" y="11306"/>
                  </a:cubicBezTo>
                  <a:cubicBezTo>
                    <a:pt x="313353" y="11306"/>
                    <a:pt x="305086" y="22698"/>
                    <a:pt x="305086" y="45482"/>
                  </a:cubicBezTo>
                  <a:lnTo>
                    <a:pt x="305086" y="68370"/>
                  </a:lnTo>
                  <a:lnTo>
                    <a:pt x="340643" y="68370"/>
                  </a:lnTo>
                  <a:lnTo>
                    <a:pt x="340643" y="79677"/>
                  </a:lnTo>
                  <a:lnTo>
                    <a:pt x="305086" y="79677"/>
                  </a:lnTo>
                  <a:lnTo>
                    <a:pt x="305086" y="206188"/>
                  </a:lnTo>
                  <a:lnTo>
                    <a:pt x="293027" y="206188"/>
                  </a:lnTo>
                  <a:lnTo>
                    <a:pt x="293027" y="79677"/>
                  </a:lnTo>
                  <a:lnTo>
                    <a:pt x="268891" y="79677"/>
                  </a:lnTo>
                  <a:lnTo>
                    <a:pt x="268891" y="68370"/>
                  </a:lnTo>
                  <a:lnTo>
                    <a:pt x="293027" y="68370"/>
                  </a:lnTo>
                  <a:lnTo>
                    <a:pt x="293027" y="44415"/>
                  </a:lnTo>
                  <a:cubicBezTo>
                    <a:pt x="293027" y="29880"/>
                    <a:pt x="296589" y="18840"/>
                    <a:pt x="303714" y="11306"/>
                  </a:cubicBezTo>
                  <a:cubicBezTo>
                    <a:pt x="310848" y="3762"/>
                    <a:pt x="319754" y="0"/>
                    <a:pt x="330422" y="0"/>
                  </a:cubicBezTo>
                  <a:cubicBezTo>
                    <a:pt x="336090" y="0"/>
                    <a:pt x="340824" y="857"/>
                    <a:pt x="344586" y="2562"/>
                  </a:cubicBezTo>
                  <a:lnTo>
                    <a:pt x="344586" y="15211"/>
                  </a:lnTo>
                  <a:lnTo>
                    <a:pt x="344567" y="15211"/>
                  </a:lnTo>
                  <a:close/>
                  <a:moveTo>
                    <a:pt x="365817" y="33642"/>
                  </a:moveTo>
                  <a:cubicBezTo>
                    <a:pt x="363188" y="33642"/>
                    <a:pt x="360883" y="32652"/>
                    <a:pt x="358864" y="30690"/>
                  </a:cubicBezTo>
                  <a:cubicBezTo>
                    <a:pt x="356845" y="28705"/>
                    <a:pt x="355749" y="25966"/>
                    <a:pt x="355845" y="23136"/>
                  </a:cubicBezTo>
                  <a:cubicBezTo>
                    <a:pt x="355845" y="20183"/>
                    <a:pt x="356883" y="17764"/>
                    <a:pt x="358921" y="15945"/>
                  </a:cubicBezTo>
                  <a:cubicBezTo>
                    <a:pt x="360978" y="14107"/>
                    <a:pt x="363274" y="13183"/>
                    <a:pt x="365817" y="13183"/>
                  </a:cubicBezTo>
                  <a:cubicBezTo>
                    <a:pt x="368522" y="13183"/>
                    <a:pt x="370904" y="14087"/>
                    <a:pt x="372980" y="15878"/>
                  </a:cubicBezTo>
                  <a:cubicBezTo>
                    <a:pt x="375028" y="17669"/>
                    <a:pt x="376057" y="20088"/>
                    <a:pt x="376057" y="23155"/>
                  </a:cubicBezTo>
                  <a:cubicBezTo>
                    <a:pt x="376057" y="26032"/>
                    <a:pt x="375047" y="28489"/>
                    <a:pt x="373037" y="30547"/>
                  </a:cubicBezTo>
                  <a:cubicBezTo>
                    <a:pt x="371172" y="32547"/>
                    <a:pt x="368552" y="33670"/>
                    <a:pt x="365817" y="33642"/>
                  </a:cubicBezTo>
                  <a:close/>
                  <a:moveTo>
                    <a:pt x="359912" y="68370"/>
                  </a:moveTo>
                  <a:lnTo>
                    <a:pt x="371970" y="68370"/>
                  </a:lnTo>
                  <a:lnTo>
                    <a:pt x="371970" y="206169"/>
                  </a:lnTo>
                  <a:lnTo>
                    <a:pt x="359912" y="206169"/>
                  </a:lnTo>
                  <a:lnTo>
                    <a:pt x="359912" y="68370"/>
                  </a:lnTo>
                  <a:close/>
                  <a:moveTo>
                    <a:pt x="501968" y="200120"/>
                  </a:moveTo>
                  <a:cubicBezTo>
                    <a:pt x="492004" y="206407"/>
                    <a:pt x="480108" y="209531"/>
                    <a:pt x="466296" y="209531"/>
                  </a:cubicBezTo>
                  <a:cubicBezTo>
                    <a:pt x="448018" y="209531"/>
                    <a:pt x="433283" y="203092"/>
                    <a:pt x="422100" y="190224"/>
                  </a:cubicBezTo>
                  <a:cubicBezTo>
                    <a:pt x="410899" y="177346"/>
                    <a:pt x="405298" y="160515"/>
                    <a:pt x="405298" y="139684"/>
                  </a:cubicBezTo>
                  <a:cubicBezTo>
                    <a:pt x="405298" y="117786"/>
                    <a:pt x="411585" y="99870"/>
                    <a:pt x="424186" y="85925"/>
                  </a:cubicBezTo>
                  <a:cubicBezTo>
                    <a:pt x="436778" y="71971"/>
                    <a:pt x="452952" y="64989"/>
                    <a:pt x="472716" y="64989"/>
                  </a:cubicBezTo>
                  <a:cubicBezTo>
                    <a:pt x="482987" y="65002"/>
                    <a:pt x="493138" y="67204"/>
                    <a:pt x="502491" y="71447"/>
                  </a:cubicBezTo>
                  <a:lnTo>
                    <a:pt x="502491" y="85449"/>
                  </a:lnTo>
                  <a:cubicBezTo>
                    <a:pt x="493059" y="79401"/>
                    <a:pt x="482073" y="76225"/>
                    <a:pt x="470868" y="76305"/>
                  </a:cubicBezTo>
                  <a:cubicBezTo>
                    <a:pt x="455133" y="76305"/>
                    <a:pt x="442370" y="82115"/>
                    <a:pt x="432578" y="93736"/>
                  </a:cubicBezTo>
                  <a:cubicBezTo>
                    <a:pt x="422777" y="105356"/>
                    <a:pt x="417890" y="120406"/>
                    <a:pt x="417890" y="138884"/>
                  </a:cubicBezTo>
                  <a:cubicBezTo>
                    <a:pt x="417890" y="156734"/>
                    <a:pt x="422377" y="171088"/>
                    <a:pt x="431321" y="181947"/>
                  </a:cubicBezTo>
                  <a:cubicBezTo>
                    <a:pt x="440293" y="192805"/>
                    <a:pt x="452123" y="198234"/>
                    <a:pt x="466811" y="198234"/>
                  </a:cubicBezTo>
                  <a:cubicBezTo>
                    <a:pt x="480279" y="198234"/>
                    <a:pt x="492004" y="194558"/>
                    <a:pt x="501958" y="187195"/>
                  </a:cubicBezTo>
                  <a:lnTo>
                    <a:pt x="501958" y="200111"/>
                  </a:lnTo>
                  <a:lnTo>
                    <a:pt x="501977" y="200111"/>
                  </a:lnTo>
                  <a:close/>
                  <a:moveTo>
                    <a:pt x="537115" y="137817"/>
                  </a:moveTo>
                  <a:cubicBezTo>
                    <a:pt x="537115" y="156753"/>
                    <a:pt x="541392" y="171555"/>
                    <a:pt x="549907" y="182232"/>
                  </a:cubicBezTo>
                  <a:cubicBezTo>
                    <a:pt x="558422" y="192919"/>
                    <a:pt x="570128" y="198234"/>
                    <a:pt x="584987" y="198234"/>
                  </a:cubicBezTo>
                  <a:cubicBezTo>
                    <a:pt x="600027" y="198234"/>
                    <a:pt x="614705" y="192538"/>
                    <a:pt x="629050" y="181146"/>
                  </a:cubicBezTo>
                  <a:lnTo>
                    <a:pt x="629050" y="194329"/>
                  </a:lnTo>
                  <a:cubicBezTo>
                    <a:pt x="615593" y="204319"/>
                    <a:pt x="599250" y="209655"/>
                    <a:pt x="582492" y="209531"/>
                  </a:cubicBezTo>
                  <a:cubicBezTo>
                    <a:pt x="565175" y="209531"/>
                    <a:pt x="551193" y="203159"/>
                    <a:pt x="540515" y="190424"/>
                  </a:cubicBezTo>
                  <a:cubicBezTo>
                    <a:pt x="529866" y="177679"/>
                    <a:pt x="524523" y="159696"/>
                    <a:pt x="524523" y="136455"/>
                  </a:cubicBezTo>
                  <a:cubicBezTo>
                    <a:pt x="524523" y="116367"/>
                    <a:pt x="530095" y="99422"/>
                    <a:pt x="541258" y="85658"/>
                  </a:cubicBezTo>
                  <a:cubicBezTo>
                    <a:pt x="552412" y="71885"/>
                    <a:pt x="566899" y="64989"/>
                    <a:pt x="584730" y="64989"/>
                  </a:cubicBezTo>
                  <a:cubicBezTo>
                    <a:pt x="601428" y="64989"/>
                    <a:pt x="614248" y="71018"/>
                    <a:pt x="623173" y="83029"/>
                  </a:cubicBezTo>
                  <a:cubicBezTo>
                    <a:pt x="632098" y="95059"/>
                    <a:pt x="636565" y="111471"/>
                    <a:pt x="636565" y="132274"/>
                  </a:cubicBezTo>
                  <a:lnTo>
                    <a:pt x="636565" y="137798"/>
                  </a:lnTo>
                  <a:lnTo>
                    <a:pt x="537115" y="137798"/>
                  </a:lnTo>
                  <a:lnTo>
                    <a:pt x="537115" y="137817"/>
                  </a:lnTo>
                  <a:close/>
                  <a:moveTo>
                    <a:pt x="623945" y="126502"/>
                  </a:moveTo>
                  <a:cubicBezTo>
                    <a:pt x="623430" y="110633"/>
                    <a:pt x="619697" y="98279"/>
                    <a:pt x="612800" y="89497"/>
                  </a:cubicBezTo>
                  <a:cubicBezTo>
                    <a:pt x="605895" y="80715"/>
                    <a:pt x="596360" y="76314"/>
                    <a:pt x="584197" y="76314"/>
                  </a:cubicBezTo>
                  <a:cubicBezTo>
                    <a:pt x="571624" y="76314"/>
                    <a:pt x="561175" y="80648"/>
                    <a:pt x="552936" y="89297"/>
                  </a:cubicBezTo>
                  <a:cubicBezTo>
                    <a:pt x="544668" y="97965"/>
                    <a:pt x="539563" y="110366"/>
                    <a:pt x="537658" y="126502"/>
                  </a:cubicBezTo>
                  <a:lnTo>
                    <a:pt x="623954" y="126502"/>
                  </a:lnTo>
                  <a:close/>
                </a:path>
              </a:pathLst>
            </a:custGeom>
            <a:solidFill>
              <a:srgbClr val="404040"/>
            </a:solidFill>
            <a:ln w="9525"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94D59B7E-2FD9-4F54-5EDA-0D92A8431A24}"/>
                </a:ext>
              </a:extLst>
            </p:cNvPr>
            <p:cNvSpPr/>
            <p:nvPr/>
          </p:nvSpPr>
          <p:spPr>
            <a:xfrm>
              <a:off x="5273592" y="7870683"/>
              <a:ext cx="115023" cy="192976"/>
            </a:xfrm>
            <a:custGeom>
              <a:avLst/>
              <a:gdLst>
                <a:gd name="connsiteX0" fmla="*/ 22022 w 115023"/>
                <a:gd name="connsiteY0" fmla="*/ 120044 h 192976"/>
                <a:gd name="connsiteX1" fmla="*/ 22022 w 115023"/>
                <a:gd name="connsiteY1" fmla="*/ 192977 h 192976"/>
                <a:gd name="connsiteX2" fmla="*/ 0 w 115023"/>
                <a:gd name="connsiteY2" fmla="*/ 192977 h 192976"/>
                <a:gd name="connsiteX3" fmla="*/ 0 w 115023"/>
                <a:gd name="connsiteY3" fmla="*/ 0 h 192976"/>
                <a:gd name="connsiteX4" fmla="*/ 51673 w 115023"/>
                <a:gd name="connsiteY4" fmla="*/ 0 h 192976"/>
                <a:gd name="connsiteX5" fmla="*/ 98431 w 115023"/>
                <a:gd name="connsiteY5" fmla="*/ 15078 h 192976"/>
                <a:gd name="connsiteX6" fmla="*/ 115024 w 115023"/>
                <a:gd name="connsiteY6" fmla="*/ 57607 h 192976"/>
                <a:gd name="connsiteX7" fmla="*/ 96593 w 115023"/>
                <a:gd name="connsiteY7" fmla="*/ 102565 h 192976"/>
                <a:gd name="connsiteX8" fmla="*/ 46806 w 115023"/>
                <a:gd name="connsiteY8" fmla="*/ 120053 h 192976"/>
                <a:gd name="connsiteX9" fmla="*/ 22022 w 115023"/>
                <a:gd name="connsiteY9" fmla="*/ 120053 h 192976"/>
                <a:gd name="connsiteX10" fmla="*/ 22022 w 115023"/>
                <a:gd name="connsiteY10" fmla="*/ 120034 h 192976"/>
                <a:gd name="connsiteX11" fmla="*/ 22022 w 115023"/>
                <a:gd name="connsiteY11" fmla="*/ 20469 h 192976"/>
                <a:gd name="connsiteX12" fmla="*/ 22022 w 115023"/>
                <a:gd name="connsiteY12" fmla="*/ 99593 h 192976"/>
                <a:gd name="connsiteX13" fmla="*/ 45110 w 115023"/>
                <a:gd name="connsiteY13" fmla="*/ 99593 h 192976"/>
                <a:gd name="connsiteX14" fmla="*/ 79924 w 115023"/>
                <a:gd name="connsiteY14" fmla="*/ 88887 h 192976"/>
                <a:gd name="connsiteX15" fmla="*/ 91926 w 115023"/>
                <a:gd name="connsiteY15" fmla="*/ 58674 h 192976"/>
                <a:gd name="connsiteX16" fmla="*/ 47863 w 115023"/>
                <a:gd name="connsiteY16" fmla="*/ 20450 h 192976"/>
                <a:gd name="connsiteX17" fmla="*/ 22022 w 115023"/>
                <a:gd name="connsiteY17" fmla="*/ 20450 h 192976"/>
                <a:gd name="connsiteX18" fmla="*/ 22022 w 115023"/>
                <a:gd name="connsiteY18" fmla="*/ 20469 h 1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023" h="192976">
                  <a:moveTo>
                    <a:pt x="22022" y="120044"/>
                  </a:moveTo>
                  <a:lnTo>
                    <a:pt x="22022" y="192977"/>
                  </a:lnTo>
                  <a:lnTo>
                    <a:pt x="0" y="192977"/>
                  </a:lnTo>
                  <a:lnTo>
                    <a:pt x="0" y="0"/>
                  </a:lnTo>
                  <a:lnTo>
                    <a:pt x="51673" y="0"/>
                  </a:lnTo>
                  <a:cubicBezTo>
                    <a:pt x="71780" y="0"/>
                    <a:pt x="87373" y="5048"/>
                    <a:pt x="98431" y="15078"/>
                  </a:cubicBezTo>
                  <a:cubicBezTo>
                    <a:pt x="109480" y="25136"/>
                    <a:pt x="115024" y="39300"/>
                    <a:pt x="115024" y="57607"/>
                  </a:cubicBezTo>
                  <a:cubicBezTo>
                    <a:pt x="115024" y="75905"/>
                    <a:pt x="108890" y="90897"/>
                    <a:pt x="96593" y="102565"/>
                  </a:cubicBezTo>
                  <a:cubicBezTo>
                    <a:pt x="84306" y="114214"/>
                    <a:pt x="67713" y="120053"/>
                    <a:pt x="46806" y="120053"/>
                  </a:cubicBezTo>
                  <a:lnTo>
                    <a:pt x="22022" y="120053"/>
                  </a:lnTo>
                  <a:lnTo>
                    <a:pt x="22022" y="120034"/>
                  </a:lnTo>
                  <a:close/>
                  <a:moveTo>
                    <a:pt x="22022" y="20469"/>
                  </a:moveTo>
                  <a:lnTo>
                    <a:pt x="22022" y="99593"/>
                  </a:lnTo>
                  <a:lnTo>
                    <a:pt x="45110" y="99593"/>
                  </a:lnTo>
                  <a:cubicBezTo>
                    <a:pt x="60322" y="99593"/>
                    <a:pt x="71952" y="96031"/>
                    <a:pt x="79924" y="88887"/>
                  </a:cubicBezTo>
                  <a:cubicBezTo>
                    <a:pt x="87925" y="81763"/>
                    <a:pt x="91926" y="71695"/>
                    <a:pt x="91926" y="58674"/>
                  </a:cubicBezTo>
                  <a:cubicBezTo>
                    <a:pt x="91926" y="33195"/>
                    <a:pt x="77238" y="20450"/>
                    <a:pt x="47863" y="20450"/>
                  </a:cubicBezTo>
                  <a:lnTo>
                    <a:pt x="22022" y="20450"/>
                  </a:lnTo>
                  <a:lnTo>
                    <a:pt x="22022" y="20469"/>
                  </a:lnTo>
                  <a:close/>
                </a:path>
              </a:pathLst>
            </a:custGeom>
            <a:solidFill>
              <a:srgbClr val="EF5B35"/>
            </a:solidFill>
            <a:ln w="9525"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B841FE5A-A23B-EE17-E6F3-8A32E624422B}"/>
                </a:ext>
              </a:extLst>
            </p:cNvPr>
            <p:cNvSpPr/>
            <p:nvPr/>
          </p:nvSpPr>
          <p:spPr>
            <a:xfrm>
              <a:off x="5424030" y="7870683"/>
              <a:ext cx="97583" cy="192986"/>
            </a:xfrm>
            <a:custGeom>
              <a:avLst/>
              <a:gdLst>
                <a:gd name="connsiteX0" fmla="*/ 97584 w 97583"/>
                <a:gd name="connsiteY0" fmla="*/ 192977 h 192986"/>
                <a:gd name="connsiteX1" fmla="*/ 0 w 97583"/>
                <a:gd name="connsiteY1" fmla="*/ 192977 h 192986"/>
                <a:gd name="connsiteX2" fmla="*/ 0 w 97583"/>
                <a:gd name="connsiteY2" fmla="*/ 0 h 192986"/>
                <a:gd name="connsiteX3" fmla="*/ 22031 w 97583"/>
                <a:gd name="connsiteY3" fmla="*/ 0 h 192986"/>
                <a:gd name="connsiteX4" fmla="*/ 22031 w 97583"/>
                <a:gd name="connsiteY4" fmla="*/ 172545 h 192986"/>
                <a:gd name="connsiteX5" fmla="*/ 97584 w 97583"/>
                <a:gd name="connsiteY5" fmla="*/ 172545 h 192986"/>
                <a:gd name="connsiteX6" fmla="*/ 97584 w 97583"/>
                <a:gd name="connsiteY6" fmla="*/ 192986 h 1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3" h="192986">
                  <a:moveTo>
                    <a:pt x="97584" y="192977"/>
                  </a:moveTo>
                  <a:lnTo>
                    <a:pt x="0" y="192977"/>
                  </a:lnTo>
                  <a:lnTo>
                    <a:pt x="0" y="0"/>
                  </a:lnTo>
                  <a:lnTo>
                    <a:pt x="22031" y="0"/>
                  </a:lnTo>
                  <a:lnTo>
                    <a:pt x="22031" y="172545"/>
                  </a:lnTo>
                  <a:lnTo>
                    <a:pt x="97584" y="172545"/>
                  </a:lnTo>
                  <a:lnTo>
                    <a:pt x="97584" y="192986"/>
                  </a:lnTo>
                  <a:close/>
                </a:path>
              </a:pathLst>
            </a:custGeom>
            <a:solidFill>
              <a:srgbClr val="293B8F"/>
            </a:solidFill>
            <a:ln w="9525"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F7619BA9-33D5-4619-F4AE-6A7AA70ADCCC}"/>
                </a:ext>
              </a:extLst>
            </p:cNvPr>
            <p:cNvSpPr/>
            <p:nvPr/>
          </p:nvSpPr>
          <p:spPr>
            <a:xfrm>
              <a:off x="5544302" y="7870702"/>
              <a:ext cx="139950" cy="196205"/>
            </a:xfrm>
            <a:custGeom>
              <a:avLst/>
              <a:gdLst>
                <a:gd name="connsiteX0" fmla="*/ 139951 w 139950"/>
                <a:gd name="connsiteY0" fmla="*/ 114919 h 196205"/>
                <a:gd name="connsiteX1" fmla="*/ 68466 w 139950"/>
                <a:gd name="connsiteY1" fmla="*/ 196205 h 196205"/>
                <a:gd name="connsiteX2" fmla="*/ 0 w 139950"/>
                <a:gd name="connsiteY2" fmla="*/ 118005 h 196205"/>
                <a:gd name="connsiteX3" fmla="*/ 0 w 139950"/>
                <a:gd name="connsiteY3" fmla="*/ 0 h 196205"/>
                <a:gd name="connsiteX4" fmla="*/ 22031 w 139950"/>
                <a:gd name="connsiteY4" fmla="*/ 0 h 196205"/>
                <a:gd name="connsiteX5" fmla="*/ 22031 w 139950"/>
                <a:gd name="connsiteY5" fmla="*/ 116519 h 196205"/>
                <a:gd name="connsiteX6" fmla="*/ 70828 w 139950"/>
                <a:gd name="connsiteY6" fmla="*/ 175879 h 196205"/>
                <a:gd name="connsiteX7" fmla="*/ 117919 w 139950"/>
                <a:gd name="connsiteY7" fmla="*/ 118539 h 196205"/>
                <a:gd name="connsiteX8" fmla="*/ 117919 w 139950"/>
                <a:gd name="connsiteY8" fmla="*/ 0 h 196205"/>
                <a:gd name="connsiteX9" fmla="*/ 139951 w 139950"/>
                <a:gd name="connsiteY9" fmla="*/ 0 h 196205"/>
                <a:gd name="connsiteX10" fmla="*/ 139951 w 139950"/>
                <a:gd name="connsiteY10" fmla="*/ 114929 h 1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50" h="196205">
                  <a:moveTo>
                    <a:pt x="139951" y="114919"/>
                  </a:moveTo>
                  <a:cubicBezTo>
                    <a:pt x="139951" y="169107"/>
                    <a:pt x="116129" y="196205"/>
                    <a:pt x="68466" y="196205"/>
                  </a:cubicBezTo>
                  <a:cubicBezTo>
                    <a:pt x="22812" y="196205"/>
                    <a:pt x="0" y="170145"/>
                    <a:pt x="0" y="118005"/>
                  </a:cubicBezTo>
                  <a:lnTo>
                    <a:pt x="0" y="0"/>
                  </a:lnTo>
                  <a:lnTo>
                    <a:pt x="22031" y="0"/>
                  </a:lnTo>
                  <a:lnTo>
                    <a:pt x="22031" y="116519"/>
                  </a:lnTo>
                  <a:cubicBezTo>
                    <a:pt x="22031" y="156086"/>
                    <a:pt x="38290" y="175879"/>
                    <a:pt x="70828" y="175879"/>
                  </a:cubicBezTo>
                  <a:cubicBezTo>
                    <a:pt x="102232" y="175879"/>
                    <a:pt x="117919" y="156772"/>
                    <a:pt x="117919" y="118539"/>
                  </a:cubicBezTo>
                  <a:lnTo>
                    <a:pt x="117919" y="0"/>
                  </a:lnTo>
                  <a:lnTo>
                    <a:pt x="139951" y="0"/>
                  </a:lnTo>
                  <a:lnTo>
                    <a:pt x="139951" y="114929"/>
                  </a:lnTo>
                  <a:close/>
                </a:path>
              </a:pathLst>
            </a:custGeom>
            <a:solidFill>
              <a:srgbClr val="1A9248"/>
            </a:solidFill>
            <a:ln w="9525"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E8205120-6638-4A55-BC0D-52EF0D56789B}"/>
                </a:ext>
              </a:extLst>
            </p:cNvPr>
            <p:cNvSpPr/>
            <p:nvPr/>
          </p:nvSpPr>
          <p:spPr>
            <a:xfrm>
              <a:off x="5722429" y="7867482"/>
              <a:ext cx="113957" cy="199424"/>
            </a:xfrm>
            <a:custGeom>
              <a:avLst/>
              <a:gdLst>
                <a:gd name="connsiteX0" fmla="*/ 0 w 113957"/>
                <a:gd name="connsiteY0" fmla="*/ 188385 h 199424"/>
                <a:gd name="connsiteX1" fmla="*/ 0 w 113957"/>
                <a:gd name="connsiteY1" fmla="*/ 161735 h 199424"/>
                <a:gd name="connsiteX2" fmla="*/ 10697 w 113957"/>
                <a:gd name="connsiteY2" fmla="*/ 169012 h 199424"/>
                <a:gd name="connsiteX3" fmla="*/ 23813 w 113957"/>
                <a:gd name="connsiteY3" fmla="*/ 174460 h 199424"/>
                <a:gd name="connsiteX4" fmla="*/ 37643 w 113957"/>
                <a:gd name="connsiteY4" fmla="*/ 177889 h 199424"/>
                <a:gd name="connsiteX5" fmla="*/ 50492 w 113957"/>
                <a:gd name="connsiteY5" fmla="*/ 179118 h 199424"/>
                <a:gd name="connsiteX6" fmla="*/ 80858 w 113957"/>
                <a:gd name="connsiteY6" fmla="*/ 171374 h 199424"/>
                <a:gd name="connsiteX7" fmla="*/ 90897 w 113957"/>
                <a:gd name="connsiteY7" fmla="*/ 149104 h 199424"/>
                <a:gd name="connsiteX8" fmla="*/ 87544 w 113957"/>
                <a:gd name="connsiteY8" fmla="*/ 135522 h 199424"/>
                <a:gd name="connsiteX9" fmla="*/ 78296 w 113957"/>
                <a:gd name="connsiteY9" fmla="*/ 124949 h 199424"/>
                <a:gd name="connsiteX10" fmla="*/ 64322 w 113957"/>
                <a:gd name="connsiteY10" fmla="*/ 115795 h 199424"/>
                <a:gd name="connsiteX11" fmla="*/ 46949 w 113957"/>
                <a:gd name="connsiteY11" fmla="*/ 106575 h 199424"/>
                <a:gd name="connsiteX12" fmla="*/ 28575 w 113957"/>
                <a:gd name="connsiteY12" fmla="*/ 96222 h 199424"/>
                <a:gd name="connsiteX13" fmla="*/ 13754 w 113957"/>
                <a:gd name="connsiteY13" fmla="*/ 84649 h 199424"/>
                <a:gd name="connsiteX14" fmla="*/ 3848 w 113957"/>
                <a:gd name="connsiteY14" fmla="*/ 70304 h 199424"/>
                <a:gd name="connsiteX15" fmla="*/ 238 w 113957"/>
                <a:gd name="connsiteY15" fmla="*/ 51540 h 199424"/>
                <a:gd name="connsiteX16" fmla="*/ 5877 w 113957"/>
                <a:gd name="connsiteY16" fmla="*/ 28585 h 199424"/>
                <a:gd name="connsiteX17" fmla="*/ 20698 w 113957"/>
                <a:gd name="connsiteY17" fmla="*/ 12506 h 199424"/>
                <a:gd name="connsiteX18" fmla="*/ 41624 w 113957"/>
                <a:gd name="connsiteY18" fmla="*/ 3086 h 199424"/>
                <a:gd name="connsiteX19" fmla="*/ 65561 w 113957"/>
                <a:gd name="connsiteY19" fmla="*/ 0 h 199424"/>
                <a:gd name="connsiteX20" fmla="*/ 106080 w 113957"/>
                <a:gd name="connsiteY20" fmla="*/ 6858 h 199424"/>
                <a:gd name="connsiteX21" fmla="*/ 106080 w 113957"/>
                <a:gd name="connsiteY21" fmla="*/ 32290 h 199424"/>
                <a:gd name="connsiteX22" fmla="*/ 63322 w 113957"/>
                <a:gd name="connsiteY22" fmla="*/ 20441 h 199424"/>
                <a:gd name="connsiteX23" fmla="*/ 48901 w 113957"/>
                <a:gd name="connsiteY23" fmla="*/ 21974 h 199424"/>
                <a:gd name="connsiteX24" fmla="*/ 36052 w 113957"/>
                <a:gd name="connsiteY24" fmla="*/ 27022 h 199424"/>
                <a:gd name="connsiteX25" fmla="*/ 26870 w 113957"/>
                <a:gd name="connsiteY25" fmla="*/ 36043 h 199424"/>
                <a:gd name="connsiteX26" fmla="*/ 23327 w 113957"/>
                <a:gd name="connsiteY26" fmla="*/ 49511 h 199424"/>
                <a:gd name="connsiteX27" fmla="*/ 26013 w 113957"/>
                <a:gd name="connsiteY27" fmla="*/ 62294 h 199424"/>
                <a:gd name="connsiteX28" fmla="*/ 33947 w 113957"/>
                <a:gd name="connsiteY28" fmla="*/ 72114 h 199424"/>
                <a:gd name="connsiteX29" fmla="*/ 46730 w 113957"/>
                <a:gd name="connsiteY29" fmla="*/ 80734 h 199424"/>
                <a:gd name="connsiteX30" fmla="*/ 64113 w 113957"/>
                <a:gd name="connsiteY30" fmla="*/ 89878 h 199424"/>
                <a:gd name="connsiteX31" fmla="*/ 83268 w 113957"/>
                <a:gd name="connsiteY31" fmla="*/ 100660 h 199424"/>
                <a:gd name="connsiteX32" fmla="*/ 99136 w 113957"/>
                <a:gd name="connsiteY32" fmla="*/ 113167 h 199424"/>
                <a:gd name="connsiteX33" fmla="*/ 109966 w 113957"/>
                <a:gd name="connsiteY33" fmla="*/ 128378 h 199424"/>
                <a:gd name="connsiteX34" fmla="*/ 113957 w 113957"/>
                <a:gd name="connsiteY34" fmla="*/ 147476 h 199424"/>
                <a:gd name="connsiteX35" fmla="*/ 108528 w 113957"/>
                <a:gd name="connsiteY35" fmla="*/ 171641 h 199424"/>
                <a:gd name="connsiteX36" fmla="*/ 93840 w 113957"/>
                <a:gd name="connsiteY36" fmla="*/ 187719 h 199424"/>
                <a:gd name="connsiteX37" fmla="*/ 72523 w 113957"/>
                <a:gd name="connsiteY37" fmla="*/ 196672 h 199424"/>
                <a:gd name="connsiteX38" fmla="*/ 47082 w 113957"/>
                <a:gd name="connsiteY38" fmla="*/ 199425 h 199424"/>
                <a:gd name="connsiteX39" fmla="*/ 36052 w 113957"/>
                <a:gd name="connsiteY39" fmla="*/ 198663 h 199424"/>
                <a:gd name="connsiteX40" fmla="*/ 22670 w 113957"/>
                <a:gd name="connsiteY40" fmla="*/ 196529 h 199424"/>
                <a:gd name="connsiteX41" fmla="*/ 9754 w 113957"/>
                <a:gd name="connsiteY41" fmla="*/ 193034 h 199424"/>
                <a:gd name="connsiteX42" fmla="*/ 0 w 113957"/>
                <a:gd name="connsiteY42" fmla="*/ 188385 h 19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57" h="199424">
                  <a:moveTo>
                    <a:pt x="0" y="188385"/>
                  </a:moveTo>
                  <a:lnTo>
                    <a:pt x="0" y="161735"/>
                  </a:lnTo>
                  <a:cubicBezTo>
                    <a:pt x="2981" y="164430"/>
                    <a:pt x="6544" y="166849"/>
                    <a:pt x="10697" y="169012"/>
                  </a:cubicBezTo>
                  <a:cubicBezTo>
                    <a:pt x="14907" y="171191"/>
                    <a:pt x="19298" y="173013"/>
                    <a:pt x="23813" y="174460"/>
                  </a:cubicBezTo>
                  <a:cubicBezTo>
                    <a:pt x="28394" y="175955"/>
                    <a:pt x="33014" y="177089"/>
                    <a:pt x="37643" y="177889"/>
                  </a:cubicBezTo>
                  <a:cubicBezTo>
                    <a:pt x="42282" y="178699"/>
                    <a:pt x="46558" y="179118"/>
                    <a:pt x="50492" y="179118"/>
                  </a:cubicBezTo>
                  <a:cubicBezTo>
                    <a:pt x="64046" y="179118"/>
                    <a:pt x="74162" y="176546"/>
                    <a:pt x="80858" y="171374"/>
                  </a:cubicBezTo>
                  <a:cubicBezTo>
                    <a:pt x="87544" y="166221"/>
                    <a:pt x="90897" y="158791"/>
                    <a:pt x="90897" y="149104"/>
                  </a:cubicBezTo>
                  <a:cubicBezTo>
                    <a:pt x="90897" y="143904"/>
                    <a:pt x="89773" y="139370"/>
                    <a:pt x="87544" y="135522"/>
                  </a:cubicBezTo>
                  <a:cubicBezTo>
                    <a:pt x="85144" y="131455"/>
                    <a:pt x="82010" y="127870"/>
                    <a:pt x="78296" y="124949"/>
                  </a:cubicBezTo>
                  <a:cubicBezTo>
                    <a:pt x="73933" y="121475"/>
                    <a:pt x="69247" y="118412"/>
                    <a:pt x="64322" y="115795"/>
                  </a:cubicBezTo>
                  <a:cubicBezTo>
                    <a:pt x="58560" y="112668"/>
                    <a:pt x="52769" y="109596"/>
                    <a:pt x="46949" y="106575"/>
                  </a:cubicBezTo>
                  <a:cubicBezTo>
                    <a:pt x="40700" y="103344"/>
                    <a:pt x="34576" y="99891"/>
                    <a:pt x="28575" y="96222"/>
                  </a:cubicBezTo>
                  <a:cubicBezTo>
                    <a:pt x="23193" y="92962"/>
                    <a:pt x="18221" y="89077"/>
                    <a:pt x="13754" y="84649"/>
                  </a:cubicBezTo>
                  <a:cubicBezTo>
                    <a:pt x="9611" y="80506"/>
                    <a:pt x="6258" y="75646"/>
                    <a:pt x="3848" y="70304"/>
                  </a:cubicBezTo>
                  <a:cubicBezTo>
                    <a:pt x="1438" y="64970"/>
                    <a:pt x="238" y="58712"/>
                    <a:pt x="238" y="51540"/>
                  </a:cubicBezTo>
                  <a:cubicBezTo>
                    <a:pt x="238" y="42739"/>
                    <a:pt x="2115" y="35090"/>
                    <a:pt x="5877" y="28585"/>
                  </a:cubicBezTo>
                  <a:cubicBezTo>
                    <a:pt x="9544" y="22178"/>
                    <a:pt x="14611" y="16682"/>
                    <a:pt x="20698" y="12506"/>
                  </a:cubicBezTo>
                  <a:cubicBezTo>
                    <a:pt x="27070" y="8173"/>
                    <a:pt x="34157" y="4985"/>
                    <a:pt x="41624" y="3086"/>
                  </a:cubicBezTo>
                  <a:cubicBezTo>
                    <a:pt x="49435" y="1030"/>
                    <a:pt x="57483" y="-7"/>
                    <a:pt x="65561" y="0"/>
                  </a:cubicBezTo>
                  <a:cubicBezTo>
                    <a:pt x="84096" y="0"/>
                    <a:pt x="97622" y="2286"/>
                    <a:pt x="106080" y="6858"/>
                  </a:cubicBezTo>
                  <a:lnTo>
                    <a:pt x="106080" y="32290"/>
                  </a:lnTo>
                  <a:cubicBezTo>
                    <a:pt x="94974" y="24384"/>
                    <a:pt x="80734" y="20441"/>
                    <a:pt x="63322" y="20441"/>
                  </a:cubicBezTo>
                  <a:cubicBezTo>
                    <a:pt x="58522" y="20441"/>
                    <a:pt x="53702" y="20955"/>
                    <a:pt x="48901" y="21974"/>
                  </a:cubicBezTo>
                  <a:cubicBezTo>
                    <a:pt x="44358" y="22904"/>
                    <a:pt x="40015" y="24612"/>
                    <a:pt x="36052" y="27022"/>
                  </a:cubicBezTo>
                  <a:cubicBezTo>
                    <a:pt x="32290" y="29356"/>
                    <a:pt x="29232" y="32366"/>
                    <a:pt x="26870" y="36043"/>
                  </a:cubicBezTo>
                  <a:cubicBezTo>
                    <a:pt x="24508" y="39729"/>
                    <a:pt x="23327" y="44215"/>
                    <a:pt x="23327" y="49511"/>
                  </a:cubicBezTo>
                  <a:cubicBezTo>
                    <a:pt x="23327" y="54445"/>
                    <a:pt x="24222" y="58712"/>
                    <a:pt x="26013" y="62294"/>
                  </a:cubicBezTo>
                  <a:cubicBezTo>
                    <a:pt x="27803" y="65875"/>
                    <a:pt x="30451" y="69152"/>
                    <a:pt x="33947" y="72114"/>
                  </a:cubicBezTo>
                  <a:cubicBezTo>
                    <a:pt x="37443" y="75076"/>
                    <a:pt x="41710" y="77953"/>
                    <a:pt x="46730" y="80734"/>
                  </a:cubicBezTo>
                  <a:cubicBezTo>
                    <a:pt x="51759" y="83506"/>
                    <a:pt x="57550" y="86573"/>
                    <a:pt x="64113" y="89878"/>
                  </a:cubicBezTo>
                  <a:cubicBezTo>
                    <a:pt x="70837" y="93278"/>
                    <a:pt x="77229" y="96879"/>
                    <a:pt x="83268" y="100660"/>
                  </a:cubicBezTo>
                  <a:cubicBezTo>
                    <a:pt x="89021" y="104204"/>
                    <a:pt x="94345" y="108400"/>
                    <a:pt x="99136" y="113167"/>
                  </a:cubicBezTo>
                  <a:cubicBezTo>
                    <a:pt x="103689" y="117739"/>
                    <a:pt x="107290" y="122825"/>
                    <a:pt x="109966" y="128378"/>
                  </a:cubicBezTo>
                  <a:cubicBezTo>
                    <a:pt x="112624" y="133931"/>
                    <a:pt x="113957" y="140303"/>
                    <a:pt x="113957" y="147476"/>
                  </a:cubicBezTo>
                  <a:cubicBezTo>
                    <a:pt x="113957" y="157001"/>
                    <a:pt x="112157" y="165030"/>
                    <a:pt x="108528" y="171641"/>
                  </a:cubicBezTo>
                  <a:cubicBezTo>
                    <a:pt x="105013" y="178117"/>
                    <a:pt x="99974" y="183635"/>
                    <a:pt x="93840" y="187719"/>
                  </a:cubicBezTo>
                  <a:cubicBezTo>
                    <a:pt x="87678" y="191843"/>
                    <a:pt x="80572" y="194824"/>
                    <a:pt x="72523" y="196672"/>
                  </a:cubicBezTo>
                  <a:cubicBezTo>
                    <a:pt x="64475" y="198501"/>
                    <a:pt x="56017" y="199425"/>
                    <a:pt x="47082" y="199425"/>
                  </a:cubicBezTo>
                  <a:cubicBezTo>
                    <a:pt x="44101" y="199425"/>
                    <a:pt x="40434" y="199168"/>
                    <a:pt x="36052" y="198663"/>
                  </a:cubicBezTo>
                  <a:cubicBezTo>
                    <a:pt x="31671" y="198187"/>
                    <a:pt x="27222" y="197463"/>
                    <a:pt x="22670" y="196529"/>
                  </a:cubicBezTo>
                  <a:cubicBezTo>
                    <a:pt x="18298" y="195637"/>
                    <a:pt x="13983" y="194469"/>
                    <a:pt x="9754" y="193034"/>
                  </a:cubicBezTo>
                  <a:cubicBezTo>
                    <a:pt x="5705" y="191624"/>
                    <a:pt x="2448" y="190081"/>
                    <a:pt x="0" y="188385"/>
                  </a:cubicBezTo>
                  <a:close/>
                </a:path>
              </a:pathLst>
            </a:custGeom>
            <a:solidFill>
              <a:srgbClr val="FBB04C"/>
            </a:solidFill>
            <a:ln w="9525" cap="flat">
              <a:noFill/>
              <a:prstDash val="solid"/>
              <a:miter/>
            </a:ln>
          </p:spPr>
          <p:txBody>
            <a:bodyPr rtlCol="0" anchor="ctr"/>
            <a:lstStyle/>
            <a:p>
              <a:endParaRPr lang="zh-CN" altLang="en-US"/>
            </a:p>
          </p:txBody>
        </p:sp>
      </p:grpSp>
      <p:grpSp>
        <p:nvGrpSpPr>
          <p:cNvPr id="50" name="组合 49">
            <a:extLst>
              <a:ext uri="{FF2B5EF4-FFF2-40B4-BE49-F238E27FC236}">
                <a16:creationId xmlns:a16="http://schemas.microsoft.com/office/drawing/2014/main" id="{6A7F94A3-423E-F7AD-953A-65E0C36DCAFC}"/>
              </a:ext>
            </a:extLst>
          </p:cNvPr>
          <p:cNvGrpSpPr/>
          <p:nvPr/>
        </p:nvGrpSpPr>
        <p:grpSpPr>
          <a:xfrm>
            <a:off x="7401267" y="3467018"/>
            <a:ext cx="1235811" cy="209550"/>
            <a:chOff x="4600575" y="7857491"/>
            <a:chExt cx="1235811" cy="209550"/>
          </a:xfrm>
        </p:grpSpPr>
        <p:sp>
          <p:nvSpPr>
            <p:cNvPr id="51" name="任意多边形: 形状 50">
              <a:extLst>
                <a:ext uri="{FF2B5EF4-FFF2-40B4-BE49-F238E27FC236}">
                  <a16:creationId xmlns:a16="http://schemas.microsoft.com/office/drawing/2014/main" id="{36B99F8B-28F4-EA63-1420-AA01EF8A6E78}"/>
                </a:ext>
              </a:extLst>
            </p:cNvPr>
            <p:cNvSpPr/>
            <p:nvPr/>
          </p:nvSpPr>
          <p:spPr>
            <a:xfrm>
              <a:off x="4600575" y="7857491"/>
              <a:ext cx="636565" cy="209550"/>
            </a:xfrm>
            <a:custGeom>
              <a:avLst/>
              <a:gdLst>
                <a:gd name="connsiteX0" fmla="*/ 87230 w 636565"/>
                <a:gd name="connsiteY0" fmla="*/ 209550 h 209550"/>
                <a:gd name="connsiteX1" fmla="*/ 23670 w 636565"/>
                <a:gd name="connsiteY1" fmla="*/ 182366 h 209550"/>
                <a:gd name="connsiteX2" fmla="*/ 0 w 636565"/>
                <a:gd name="connsiteY2" fmla="*/ 111700 h 209550"/>
                <a:gd name="connsiteX3" fmla="*/ 24336 w 636565"/>
                <a:gd name="connsiteY3" fmla="*/ 37757 h 209550"/>
                <a:gd name="connsiteX4" fmla="*/ 90773 w 636565"/>
                <a:gd name="connsiteY4" fmla="*/ 9973 h 209550"/>
                <a:gd name="connsiteX5" fmla="*/ 152352 w 636565"/>
                <a:gd name="connsiteY5" fmla="*/ 36690 h 209550"/>
                <a:gd name="connsiteX6" fmla="*/ 175889 w 636565"/>
                <a:gd name="connsiteY6" fmla="*/ 106737 h 209550"/>
                <a:gd name="connsiteX7" fmla="*/ 151752 w 636565"/>
                <a:gd name="connsiteY7" fmla="*/ 182099 h 209550"/>
                <a:gd name="connsiteX8" fmla="*/ 87230 w 636565"/>
                <a:gd name="connsiteY8" fmla="*/ 209550 h 209550"/>
                <a:gd name="connsiteX9" fmla="*/ 88535 w 636565"/>
                <a:gd name="connsiteY9" fmla="*/ 22079 h 209550"/>
                <a:gd name="connsiteX10" fmla="*/ 34566 w 636565"/>
                <a:gd name="connsiteY10" fmla="*/ 46444 h 209550"/>
                <a:gd name="connsiteX11" fmla="*/ 13383 w 636565"/>
                <a:gd name="connsiteY11" fmla="*/ 110233 h 209550"/>
                <a:gd name="connsiteX12" fmla="*/ 33461 w 636565"/>
                <a:gd name="connsiteY12" fmla="*/ 173679 h 209550"/>
                <a:gd name="connsiteX13" fmla="*/ 86973 w 636565"/>
                <a:gd name="connsiteY13" fmla="*/ 197301 h 209550"/>
                <a:gd name="connsiteX14" fmla="*/ 142199 w 636565"/>
                <a:gd name="connsiteY14" fmla="*/ 173965 h 209550"/>
                <a:gd name="connsiteX15" fmla="*/ 162525 w 636565"/>
                <a:gd name="connsiteY15" fmla="*/ 108890 h 209550"/>
                <a:gd name="connsiteX16" fmla="*/ 142646 w 636565"/>
                <a:gd name="connsiteY16" fmla="*/ 45034 h 209550"/>
                <a:gd name="connsiteX17" fmla="*/ 88535 w 636565"/>
                <a:gd name="connsiteY17" fmla="*/ 22079 h 209550"/>
                <a:gd name="connsiteX18" fmla="*/ 270462 w 636565"/>
                <a:gd name="connsiteY18" fmla="*/ 15211 h 209550"/>
                <a:gd name="connsiteX19" fmla="*/ 255775 w 636565"/>
                <a:gd name="connsiteY19" fmla="*/ 11306 h 209550"/>
                <a:gd name="connsiteX20" fmla="*/ 230981 w 636565"/>
                <a:gd name="connsiteY20" fmla="*/ 45482 h 209550"/>
                <a:gd name="connsiteX21" fmla="*/ 230981 w 636565"/>
                <a:gd name="connsiteY21" fmla="*/ 68370 h 209550"/>
                <a:gd name="connsiteX22" fmla="*/ 266529 w 636565"/>
                <a:gd name="connsiteY22" fmla="*/ 68370 h 209550"/>
                <a:gd name="connsiteX23" fmla="*/ 266529 w 636565"/>
                <a:gd name="connsiteY23" fmla="*/ 79677 h 209550"/>
                <a:gd name="connsiteX24" fmla="*/ 230981 w 636565"/>
                <a:gd name="connsiteY24" fmla="*/ 79677 h 209550"/>
                <a:gd name="connsiteX25" fmla="*/ 230981 w 636565"/>
                <a:gd name="connsiteY25" fmla="*/ 206188 h 209550"/>
                <a:gd name="connsiteX26" fmla="*/ 218913 w 636565"/>
                <a:gd name="connsiteY26" fmla="*/ 206188 h 209550"/>
                <a:gd name="connsiteX27" fmla="*/ 218913 w 636565"/>
                <a:gd name="connsiteY27" fmla="*/ 79677 h 209550"/>
                <a:gd name="connsiteX28" fmla="*/ 194786 w 636565"/>
                <a:gd name="connsiteY28" fmla="*/ 79677 h 209550"/>
                <a:gd name="connsiteX29" fmla="*/ 194786 w 636565"/>
                <a:gd name="connsiteY29" fmla="*/ 68370 h 209550"/>
                <a:gd name="connsiteX30" fmla="*/ 218923 w 636565"/>
                <a:gd name="connsiteY30" fmla="*/ 68370 h 209550"/>
                <a:gd name="connsiteX31" fmla="*/ 218923 w 636565"/>
                <a:gd name="connsiteY31" fmla="*/ 44415 h 209550"/>
                <a:gd name="connsiteX32" fmla="*/ 229619 w 636565"/>
                <a:gd name="connsiteY32" fmla="*/ 11306 h 209550"/>
                <a:gd name="connsiteX33" fmla="*/ 256289 w 636565"/>
                <a:gd name="connsiteY33" fmla="*/ 0 h 209550"/>
                <a:gd name="connsiteX34" fmla="*/ 270462 w 636565"/>
                <a:gd name="connsiteY34" fmla="*/ 2562 h 209550"/>
                <a:gd name="connsiteX35" fmla="*/ 270462 w 636565"/>
                <a:gd name="connsiteY35" fmla="*/ 15211 h 209550"/>
                <a:gd name="connsiteX36" fmla="*/ 344567 w 636565"/>
                <a:gd name="connsiteY36" fmla="*/ 15211 h 209550"/>
                <a:gd name="connsiteX37" fmla="*/ 329879 w 636565"/>
                <a:gd name="connsiteY37" fmla="*/ 11306 h 209550"/>
                <a:gd name="connsiteX38" fmla="*/ 305086 w 636565"/>
                <a:gd name="connsiteY38" fmla="*/ 45482 h 209550"/>
                <a:gd name="connsiteX39" fmla="*/ 305086 w 636565"/>
                <a:gd name="connsiteY39" fmla="*/ 68370 h 209550"/>
                <a:gd name="connsiteX40" fmla="*/ 340643 w 636565"/>
                <a:gd name="connsiteY40" fmla="*/ 68370 h 209550"/>
                <a:gd name="connsiteX41" fmla="*/ 340643 w 636565"/>
                <a:gd name="connsiteY41" fmla="*/ 79677 h 209550"/>
                <a:gd name="connsiteX42" fmla="*/ 305086 w 636565"/>
                <a:gd name="connsiteY42" fmla="*/ 79677 h 209550"/>
                <a:gd name="connsiteX43" fmla="*/ 305086 w 636565"/>
                <a:gd name="connsiteY43" fmla="*/ 206188 h 209550"/>
                <a:gd name="connsiteX44" fmla="*/ 293027 w 636565"/>
                <a:gd name="connsiteY44" fmla="*/ 206188 h 209550"/>
                <a:gd name="connsiteX45" fmla="*/ 293027 w 636565"/>
                <a:gd name="connsiteY45" fmla="*/ 79677 h 209550"/>
                <a:gd name="connsiteX46" fmla="*/ 268891 w 636565"/>
                <a:gd name="connsiteY46" fmla="*/ 79677 h 209550"/>
                <a:gd name="connsiteX47" fmla="*/ 268891 w 636565"/>
                <a:gd name="connsiteY47" fmla="*/ 68370 h 209550"/>
                <a:gd name="connsiteX48" fmla="*/ 293027 w 636565"/>
                <a:gd name="connsiteY48" fmla="*/ 68370 h 209550"/>
                <a:gd name="connsiteX49" fmla="*/ 293027 w 636565"/>
                <a:gd name="connsiteY49" fmla="*/ 44415 h 209550"/>
                <a:gd name="connsiteX50" fmla="*/ 303714 w 636565"/>
                <a:gd name="connsiteY50" fmla="*/ 11306 h 209550"/>
                <a:gd name="connsiteX51" fmla="*/ 330422 w 636565"/>
                <a:gd name="connsiteY51" fmla="*/ 0 h 209550"/>
                <a:gd name="connsiteX52" fmla="*/ 344586 w 636565"/>
                <a:gd name="connsiteY52" fmla="*/ 2562 h 209550"/>
                <a:gd name="connsiteX53" fmla="*/ 344586 w 636565"/>
                <a:gd name="connsiteY53" fmla="*/ 15211 h 209550"/>
                <a:gd name="connsiteX54" fmla="*/ 344567 w 636565"/>
                <a:gd name="connsiteY54" fmla="*/ 15211 h 209550"/>
                <a:gd name="connsiteX55" fmla="*/ 365817 w 636565"/>
                <a:gd name="connsiteY55" fmla="*/ 33642 h 209550"/>
                <a:gd name="connsiteX56" fmla="*/ 358864 w 636565"/>
                <a:gd name="connsiteY56" fmla="*/ 30690 h 209550"/>
                <a:gd name="connsiteX57" fmla="*/ 355845 w 636565"/>
                <a:gd name="connsiteY57" fmla="*/ 23136 h 209550"/>
                <a:gd name="connsiteX58" fmla="*/ 358921 w 636565"/>
                <a:gd name="connsiteY58" fmla="*/ 15945 h 209550"/>
                <a:gd name="connsiteX59" fmla="*/ 365817 w 636565"/>
                <a:gd name="connsiteY59" fmla="*/ 13183 h 209550"/>
                <a:gd name="connsiteX60" fmla="*/ 372980 w 636565"/>
                <a:gd name="connsiteY60" fmla="*/ 15878 h 209550"/>
                <a:gd name="connsiteX61" fmla="*/ 376057 w 636565"/>
                <a:gd name="connsiteY61" fmla="*/ 23155 h 209550"/>
                <a:gd name="connsiteX62" fmla="*/ 373037 w 636565"/>
                <a:gd name="connsiteY62" fmla="*/ 30547 h 209550"/>
                <a:gd name="connsiteX63" fmla="*/ 365817 w 636565"/>
                <a:gd name="connsiteY63" fmla="*/ 33642 h 209550"/>
                <a:gd name="connsiteX64" fmla="*/ 359912 w 636565"/>
                <a:gd name="connsiteY64" fmla="*/ 68370 h 209550"/>
                <a:gd name="connsiteX65" fmla="*/ 371970 w 636565"/>
                <a:gd name="connsiteY65" fmla="*/ 68370 h 209550"/>
                <a:gd name="connsiteX66" fmla="*/ 371970 w 636565"/>
                <a:gd name="connsiteY66" fmla="*/ 206169 h 209550"/>
                <a:gd name="connsiteX67" fmla="*/ 359912 w 636565"/>
                <a:gd name="connsiteY67" fmla="*/ 206169 h 209550"/>
                <a:gd name="connsiteX68" fmla="*/ 359912 w 636565"/>
                <a:gd name="connsiteY68" fmla="*/ 68370 h 209550"/>
                <a:gd name="connsiteX69" fmla="*/ 501968 w 636565"/>
                <a:gd name="connsiteY69" fmla="*/ 200120 h 209550"/>
                <a:gd name="connsiteX70" fmla="*/ 466296 w 636565"/>
                <a:gd name="connsiteY70" fmla="*/ 209531 h 209550"/>
                <a:gd name="connsiteX71" fmla="*/ 422100 w 636565"/>
                <a:gd name="connsiteY71" fmla="*/ 190224 h 209550"/>
                <a:gd name="connsiteX72" fmla="*/ 405298 w 636565"/>
                <a:gd name="connsiteY72" fmla="*/ 139684 h 209550"/>
                <a:gd name="connsiteX73" fmla="*/ 424186 w 636565"/>
                <a:gd name="connsiteY73" fmla="*/ 85925 h 209550"/>
                <a:gd name="connsiteX74" fmla="*/ 472716 w 636565"/>
                <a:gd name="connsiteY74" fmla="*/ 64989 h 209550"/>
                <a:gd name="connsiteX75" fmla="*/ 502491 w 636565"/>
                <a:gd name="connsiteY75" fmla="*/ 71447 h 209550"/>
                <a:gd name="connsiteX76" fmla="*/ 502491 w 636565"/>
                <a:gd name="connsiteY76" fmla="*/ 85449 h 209550"/>
                <a:gd name="connsiteX77" fmla="*/ 470868 w 636565"/>
                <a:gd name="connsiteY77" fmla="*/ 76305 h 209550"/>
                <a:gd name="connsiteX78" fmla="*/ 432578 w 636565"/>
                <a:gd name="connsiteY78" fmla="*/ 93736 h 209550"/>
                <a:gd name="connsiteX79" fmla="*/ 417890 w 636565"/>
                <a:gd name="connsiteY79" fmla="*/ 138884 h 209550"/>
                <a:gd name="connsiteX80" fmla="*/ 431321 w 636565"/>
                <a:gd name="connsiteY80" fmla="*/ 181947 h 209550"/>
                <a:gd name="connsiteX81" fmla="*/ 466811 w 636565"/>
                <a:gd name="connsiteY81" fmla="*/ 198234 h 209550"/>
                <a:gd name="connsiteX82" fmla="*/ 501958 w 636565"/>
                <a:gd name="connsiteY82" fmla="*/ 187195 h 209550"/>
                <a:gd name="connsiteX83" fmla="*/ 501958 w 636565"/>
                <a:gd name="connsiteY83" fmla="*/ 200111 h 209550"/>
                <a:gd name="connsiteX84" fmla="*/ 501977 w 636565"/>
                <a:gd name="connsiteY84" fmla="*/ 200111 h 209550"/>
                <a:gd name="connsiteX85" fmla="*/ 537115 w 636565"/>
                <a:gd name="connsiteY85" fmla="*/ 137817 h 209550"/>
                <a:gd name="connsiteX86" fmla="*/ 549907 w 636565"/>
                <a:gd name="connsiteY86" fmla="*/ 182232 h 209550"/>
                <a:gd name="connsiteX87" fmla="*/ 584987 w 636565"/>
                <a:gd name="connsiteY87" fmla="*/ 198234 h 209550"/>
                <a:gd name="connsiteX88" fmla="*/ 629050 w 636565"/>
                <a:gd name="connsiteY88" fmla="*/ 181146 h 209550"/>
                <a:gd name="connsiteX89" fmla="*/ 629050 w 636565"/>
                <a:gd name="connsiteY89" fmla="*/ 194329 h 209550"/>
                <a:gd name="connsiteX90" fmla="*/ 582492 w 636565"/>
                <a:gd name="connsiteY90" fmla="*/ 209531 h 209550"/>
                <a:gd name="connsiteX91" fmla="*/ 540515 w 636565"/>
                <a:gd name="connsiteY91" fmla="*/ 190424 h 209550"/>
                <a:gd name="connsiteX92" fmla="*/ 524523 w 636565"/>
                <a:gd name="connsiteY92" fmla="*/ 136455 h 209550"/>
                <a:gd name="connsiteX93" fmla="*/ 541258 w 636565"/>
                <a:gd name="connsiteY93" fmla="*/ 85658 h 209550"/>
                <a:gd name="connsiteX94" fmla="*/ 584730 w 636565"/>
                <a:gd name="connsiteY94" fmla="*/ 64989 h 209550"/>
                <a:gd name="connsiteX95" fmla="*/ 623173 w 636565"/>
                <a:gd name="connsiteY95" fmla="*/ 83029 h 209550"/>
                <a:gd name="connsiteX96" fmla="*/ 636565 w 636565"/>
                <a:gd name="connsiteY96" fmla="*/ 132274 h 209550"/>
                <a:gd name="connsiteX97" fmla="*/ 636565 w 636565"/>
                <a:gd name="connsiteY97" fmla="*/ 137798 h 209550"/>
                <a:gd name="connsiteX98" fmla="*/ 537115 w 636565"/>
                <a:gd name="connsiteY98" fmla="*/ 137798 h 209550"/>
                <a:gd name="connsiteX99" fmla="*/ 537115 w 636565"/>
                <a:gd name="connsiteY99" fmla="*/ 137817 h 209550"/>
                <a:gd name="connsiteX100" fmla="*/ 623945 w 636565"/>
                <a:gd name="connsiteY100" fmla="*/ 126502 h 209550"/>
                <a:gd name="connsiteX101" fmla="*/ 612800 w 636565"/>
                <a:gd name="connsiteY101" fmla="*/ 89497 h 209550"/>
                <a:gd name="connsiteX102" fmla="*/ 584197 w 636565"/>
                <a:gd name="connsiteY102" fmla="*/ 76314 h 209550"/>
                <a:gd name="connsiteX103" fmla="*/ 552936 w 636565"/>
                <a:gd name="connsiteY103" fmla="*/ 89297 h 209550"/>
                <a:gd name="connsiteX104" fmla="*/ 537658 w 636565"/>
                <a:gd name="connsiteY104" fmla="*/ 126502 h 209550"/>
                <a:gd name="connsiteX105" fmla="*/ 623954 w 636565"/>
                <a:gd name="connsiteY105" fmla="*/ 12650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36565" h="209550">
                  <a:moveTo>
                    <a:pt x="87230" y="209550"/>
                  </a:moveTo>
                  <a:cubicBezTo>
                    <a:pt x="60646" y="209550"/>
                    <a:pt x="39462" y="200482"/>
                    <a:pt x="23670" y="182366"/>
                  </a:cubicBezTo>
                  <a:cubicBezTo>
                    <a:pt x="7906" y="164230"/>
                    <a:pt x="0" y="140694"/>
                    <a:pt x="0" y="111700"/>
                  </a:cubicBezTo>
                  <a:cubicBezTo>
                    <a:pt x="0" y="80934"/>
                    <a:pt x="8115" y="56274"/>
                    <a:pt x="24336" y="37757"/>
                  </a:cubicBezTo>
                  <a:cubicBezTo>
                    <a:pt x="40548" y="19221"/>
                    <a:pt x="62703" y="9973"/>
                    <a:pt x="90773" y="9973"/>
                  </a:cubicBezTo>
                  <a:cubicBezTo>
                    <a:pt x="116138" y="9973"/>
                    <a:pt x="136665" y="18869"/>
                    <a:pt x="152352" y="36690"/>
                  </a:cubicBezTo>
                  <a:cubicBezTo>
                    <a:pt x="168040" y="54502"/>
                    <a:pt x="175889" y="77838"/>
                    <a:pt x="175889" y="106737"/>
                  </a:cubicBezTo>
                  <a:cubicBezTo>
                    <a:pt x="175889" y="138665"/>
                    <a:pt x="167840" y="163792"/>
                    <a:pt x="151752" y="182099"/>
                  </a:cubicBezTo>
                  <a:cubicBezTo>
                    <a:pt x="135655" y="200396"/>
                    <a:pt x="114157" y="209550"/>
                    <a:pt x="87230" y="209550"/>
                  </a:cubicBezTo>
                  <a:close/>
                  <a:moveTo>
                    <a:pt x="88535" y="22079"/>
                  </a:moveTo>
                  <a:cubicBezTo>
                    <a:pt x="66665" y="22079"/>
                    <a:pt x="48682" y="30194"/>
                    <a:pt x="34566" y="46444"/>
                  </a:cubicBezTo>
                  <a:cubicBezTo>
                    <a:pt x="20441" y="62665"/>
                    <a:pt x="13383" y="83934"/>
                    <a:pt x="13383" y="110233"/>
                  </a:cubicBezTo>
                  <a:cubicBezTo>
                    <a:pt x="13383" y="136798"/>
                    <a:pt x="20079" y="157944"/>
                    <a:pt x="33461" y="173679"/>
                  </a:cubicBezTo>
                  <a:cubicBezTo>
                    <a:pt x="46844" y="189424"/>
                    <a:pt x="64675" y="197301"/>
                    <a:pt x="86973" y="197301"/>
                  </a:cubicBezTo>
                  <a:cubicBezTo>
                    <a:pt x="110242" y="197301"/>
                    <a:pt x="128645" y="189528"/>
                    <a:pt x="142199" y="173965"/>
                  </a:cubicBezTo>
                  <a:cubicBezTo>
                    <a:pt x="155753" y="158410"/>
                    <a:pt x="162525" y="136712"/>
                    <a:pt x="162525" y="108890"/>
                  </a:cubicBezTo>
                  <a:cubicBezTo>
                    <a:pt x="162525" y="81620"/>
                    <a:pt x="155896" y="60322"/>
                    <a:pt x="142646" y="45034"/>
                  </a:cubicBezTo>
                  <a:cubicBezTo>
                    <a:pt x="129407" y="29728"/>
                    <a:pt x="111366" y="22079"/>
                    <a:pt x="88535" y="22079"/>
                  </a:cubicBezTo>
                  <a:close/>
                  <a:moveTo>
                    <a:pt x="270462" y="15211"/>
                  </a:moveTo>
                  <a:cubicBezTo>
                    <a:pt x="267224" y="12611"/>
                    <a:pt x="262328" y="11306"/>
                    <a:pt x="255775" y="11306"/>
                  </a:cubicBezTo>
                  <a:cubicBezTo>
                    <a:pt x="239239" y="11306"/>
                    <a:pt x="230981" y="22698"/>
                    <a:pt x="230981" y="45482"/>
                  </a:cubicBezTo>
                  <a:lnTo>
                    <a:pt x="230981" y="68370"/>
                  </a:lnTo>
                  <a:lnTo>
                    <a:pt x="266529" y="68370"/>
                  </a:lnTo>
                  <a:lnTo>
                    <a:pt x="266529" y="79677"/>
                  </a:lnTo>
                  <a:lnTo>
                    <a:pt x="230981" y="79677"/>
                  </a:lnTo>
                  <a:lnTo>
                    <a:pt x="230981" y="206188"/>
                  </a:lnTo>
                  <a:lnTo>
                    <a:pt x="218913" y="206188"/>
                  </a:lnTo>
                  <a:lnTo>
                    <a:pt x="218913" y="79677"/>
                  </a:lnTo>
                  <a:lnTo>
                    <a:pt x="194786" y="79677"/>
                  </a:lnTo>
                  <a:lnTo>
                    <a:pt x="194786" y="68370"/>
                  </a:lnTo>
                  <a:lnTo>
                    <a:pt x="218923" y="68370"/>
                  </a:lnTo>
                  <a:lnTo>
                    <a:pt x="218923" y="44415"/>
                  </a:lnTo>
                  <a:cubicBezTo>
                    <a:pt x="218923" y="29880"/>
                    <a:pt x="222494" y="18840"/>
                    <a:pt x="229619" y="11306"/>
                  </a:cubicBezTo>
                  <a:cubicBezTo>
                    <a:pt x="236734" y="3762"/>
                    <a:pt x="245631" y="0"/>
                    <a:pt x="256289" y="0"/>
                  </a:cubicBezTo>
                  <a:cubicBezTo>
                    <a:pt x="261966" y="0"/>
                    <a:pt x="266700" y="857"/>
                    <a:pt x="270462" y="2562"/>
                  </a:cubicBezTo>
                  <a:lnTo>
                    <a:pt x="270462" y="15211"/>
                  </a:lnTo>
                  <a:close/>
                  <a:moveTo>
                    <a:pt x="344567" y="15211"/>
                  </a:moveTo>
                  <a:cubicBezTo>
                    <a:pt x="341338" y="12611"/>
                    <a:pt x="336442" y="11306"/>
                    <a:pt x="329879" y="11306"/>
                  </a:cubicBezTo>
                  <a:cubicBezTo>
                    <a:pt x="313353" y="11306"/>
                    <a:pt x="305086" y="22698"/>
                    <a:pt x="305086" y="45482"/>
                  </a:cubicBezTo>
                  <a:lnTo>
                    <a:pt x="305086" y="68370"/>
                  </a:lnTo>
                  <a:lnTo>
                    <a:pt x="340643" y="68370"/>
                  </a:lnTo>
                  <a:lnTo>
                    <a:pt x="340643" y="79677"/>
                  </a:lnTo>
                  <a:lnTo>
                    <a:pt x="305086" y="79677"/>
                  </a:lnTo>
                  <a:lnTo>
                    <a:pt x="305086" y="206188"/>
                  </a:lnTo>
                  <a:lnTo>
                    <a:pt x="293027" y="206188"/>
                  </a:lnTo>
                  <a:lnTo>
                    <a:pt x="293027" y="79677"/>
                  </a:lnTo>
                  <a:lnTo>
                    <a:pt x="268891" y="79677"/>
                  </a:lnTo>
                  <a:lnTo>
                    <a:pt x="268891" y="68370"/>
                  </a:lnTo>
                  <a:lnTo>
                    <a:pt x="293027" y="68370"/>
                  </a:lnTo>
                  <a:lnTo>
                    <a:pt x="293027" y="44415"/>
                  </a:lnTo>
                  <a:cubicBezTo>
                    <a:pt x="293027" y="29880"/>
                    <a:pt x="296589" y="18840"/>
                    <a:pt x="303714" y="11306"/>
                  </a:cubicBezTo>
                  <a:cubicBezTo>
                    <a:pt x="310848" y="3762"/>
                    <a:pt x="319754" y="0"/>
                    <a:pt x="330422" y="0"/>
                  </a:cubicBezTo>
                  <a:cubicBezTo>
                    <a:pt x="336090" y="0"/>
                    <a:pt x="340824" y="857"/>
                    <a:pt x="344586" y="2562"/>
                  </a:cubicBezTo>
                  <a:lnTo>
                    <a:pt x="344586" y="15211"/>
                  </a:lnTo>
                  <a:lnTo>
                    <a:pt x="344567" y="15211"/>
                  </a:lnTo>
                  <a:close/>
                  <a:moveTo>
                    <a:pt x="365817" y="33642"/>
                  </a:moveTo>
                  <a:cubicBezTo>
                    <a:pt x="363188" y="33642"/>
                    <a:pt x="360883" y="32652"/>
                    <a:pt x="358864" y="30690"/>
                  </a:cubicBezTo>
                  <a:cubicBezTo>
                    <a:pt x="356845" y="28705"/>
                    <a:pt x="355749" y="25966"/>
                    <a:pt x="355845" y="23136"/>
                  </a:cubicBezTo>
                  <a:cubicBezTo>
                    <a:pt x="355845" y="20183"/>
                    <a:pt x="356883" y="17764"/>
                    <a:pt x="358921" y="15945"/>
                  </a:cubicBezTo>
                  <a:cubicBezTo>
                    <a:pt x="360978" y="14107"/>
                    <a:pt x="363274" y="13183"/>
                    <a:pt x="365817" y="13183"/>
                  </a:cubicBezTo>
                  <a:cubicBezTo>
                    <a:pt x="368522" y="13183"/>
                    <a:pt x="370904" y="14087"/>
                    <a:pt x="372980" y="15878"/>
                  </a:cubicBezTo>
                  <a:cubicBezTo>
                    <a:pt x="375028" y="17669"/>
                    <a:pt x="376057" y="20088"/>
                    <a:pt x="376057" y="23155"/>
                  </a:cubicBezTo>
                  <a:cubicBezTo>
                    <a:pt x="376057" y="26032"/>
                    <a:pt x="375047" y="28489"/>
                    <a:pt x="373037" y="30547"/>
                  </a:cubicBezTo>
                  <a:cubicBezTo>
                    <a:pt x="371172" y="32547"/>
                    <a:pt x="368552" y="33670"/>
                    <a:pt x="365817" y="33642"/>
                  </a:cubicBezTo>
                  <a:close/>
                  <a:moveTo>
                    <a:pt x="359912" y="68370"/>
                  </a:moveTo>
                  <a:lnTo>
                    <a:pt x="371970" y="68370"/>
                  </a:lnTo>
                  <a:lnTo>
                    <a:pt x="371970" y="206169"/>
                  </a:lnTo>
                  <a:lnTo>
                    <a:pt x="359912" y="206169"/>
                  </a:lnTo>
                  <a:lnTo>
                    <a:pt x="359912" y="68370"/>
                  </a:lnTo>
                  <a:close/>
                  <a:moveTo>
                    <a:pt x="501968" y="200120"/>
                  </a:moveTo>
                  <a:cubicBezTo>
                    <a:pt x="492004" y="206407"/>
                    <a:pt x="480108" y="209531"/>
                    <a:pt x="466296" y="209531"/>
                  </a:cubicBezTo>
                  <a:cubicBezTo>
                    <a:pt x="448018" y="209531"/>
                    <a:pt x="433283" y="203092"/>
                    <a:pt x="422100" y="190224"/>
                  </a:cubicBezTo>
                  <a:cubicBezTo>
                    <a:pt x="410899" y="177346"/>
                    <a:pt x="405298" y="160515"/>
                    <a:pt x="405298" y="139684"/>
                  </a:cubicBezTo>
                  <a:cubicBezTo>
                    <a:pt x="405298" y="117786"/>
                    <a:pt x="411585" y="99870"/>
                    <a:pt x="424186" y="85925"/>
                  </a:cubicBezTo>
                  <a:cubicBezTo>
                    <a:pt x="436778" y="71971"/>
                    <a:pt x="452952" y="64989"/>
                    <a:pt x="472716" y="64989"/>
                  </a:cubicBezTo>
                  <a:cubicBezTo>
                    <a:pt x="482987" y="65002"/>
                    <a:pt x="493138" y="67204"/>
                    <a:pt x="502491" y="71447"/>
                  </a:cubicBezTo>
                  <a:lnTo>
                    <a:pt x="502491" y="85449"/>
                  </a:lnTo>
                  <a:cubicBezTo>
                    <a:pt x="493059" y="79401"/>
                    <a:pt x="482073" y="76225"/>
                    <a:pt x="470868" y="76305"/>
                  </a:cubicBezTo>
                  <a:cubicBezTo>
                    <a:pt x="455133" y="76305"/>
                    <a:pt x="442370" y="82115"/>
                    <a:pt x="432578" y="93736"/>
                  </a:cubicBezTo>
                  <a:cubicBezTo>
                    <a:pt x="422777" y="105356"/>
                    <a:pt x="417890" y="120406"/>
                    <a:pt x="417890" y="138884"/>
                  </a:cubicBezTo>
                  <a:cubicBezTo>
                    <a:pt x="417890" y="156734"/>
                    <a:pt x="422377" y="171088"/>
                    <a:pt x="431321" y="181947"/>
                  </a:cubicBezTo>
                  <a:cubicBezTo>
                    <a:pt x="440293" y="192805"/>
                    <a:pt x="452123" y="198234"/>
                    <a:pt x="466811" y="198234"/>
                  </a:cubicBezTo>
                  <a:cubicBezTo>
                    <a:pt x="480279" y="198234"/>
                    <a:pt x="492004" y="194558"/>
                    <a:pt x="501958" y="187195"/>
                  </a:cubicBezTo>
                  <a:lnTo>
                    <a:pt x="501958" y="200111"/>
                  </a:lnTo>
                  <a:lnTo>
                    <a:pt x="501977" y="200111"/>
                  </a:lnTo>
                  <a:close/>
                  <a:moveTo>
                    <a:pt x="537115" y="137817"/>
                  </a:moveTo>
                  <a:cubicBezTo>
                    <a:pt x="537115" y="156753"/>
                    <a:pt x="541392" y="171555"/>
                    <a:pt x="549907" y="182232"/>
                  </a:cubicBezTo>
                  <a:cubicBezTo>
                    <a:pt x="558422" y="192919"/>
                    <a:pt x="570128" y="198234"/>
                    <a:pt x="584987" y="198234"/>
                  </a:cubicBezTo>
                  <a:cubicBezTo>
                    <a:pt x="600027" y="198234"/>
                    <a:pt x="614705" y="192538"/>
                    <a:pt x="629050" y="181146"/>
                  </a:cubicBezTo>
                  <a:lnTo>
                    <a:pt x="629050" y="194329"/>
                  </a:lnTo>
                  <a:cubicBezTo>
                    <a:pt x="615593" y="204319"/>
                    <a:pt x="599250" y="209655"/>
                    <a:pt x="582492" y="209531"/>
                  </a:cubicBezTo>
                  <a:cubicBezTo>
                    <a:pt x="565175" y="209531"/>
                    <a:pt x="551193" y="203159"/>
                    <a:pt x="540515" y="190424"/>
                  </a:cubicBezTo>
                  <a:cubicBezTo>
                    <a:pt x="529866" y="177679"/>
                    <a:pt x="524523" y="159696"/>
                    <a:pt x="524523" y="136455"/>
                  </a:cubicBezTo>
                  <a:cubicBezTo>
                    <a:pt x="524523" y="116367"/>
                    <a:pt x="530095" y="99422"/>
                    <a:pt x="541258" y="85658"/>
                  </a:cubicBezTo>
                  <a:cubicBezTo>
                    <a:pt x="552412" y="71885"/>
                    <a:pt x="566899" y="64989"/>
                    <a:pt x="584730" y="64989"/>
                  </a:cubicBezTo>
                  <a:cubicBezTo>
                    <a:pt x="601428" y="64989"/>
                    <a:pt x="614248" y="71018"/>
                    <a:pt x="623173" y="83029"/>
                  </a:cubicBezTo>
                  <a:cubicBezTo>
                    <a:pt x="632098" y="95059"/>
                    <a:pt x="636565" y="111471"/>
                    <a:pt x="636565" y="132274"/>
                  </a:cubicBezTo>
                  <a:lnTo>
                    <a:pt x="636565" y="137798"/>
                  </a:lnTo>
                  <a:lnTo>
                    <a:pt x="537115" y="137798"/>
                  </a:lnTo>
                  <a:lnTo>
                    <a:pt x="537115" y="137817"/>
                  </a:lnTo>
                  <a:close/>
                  <a:moveTo>
                    <a:pt x="623945" y="126502"/>
                  </a:moveTo>
                  <a:cubicBezTo>
                    <a:pt x="623430" y="110633"/>
                    <a:pt x="619697" y="98279"/>
                    <a:pt x="612800" y="89497"/>
                  </a:cubicBezTo>
                  <a:cubicBezTo>
                    <a:pt x="605895" y="80715"/>
                    <a:pt x="596360" y="76314"/>
                    <a:pt x="584197" y="76314"/>
                  </a:cubicBezTo>
                  <a:cubicBezTo>
                    <a:pt x="571624" y="76314"/>
                    <a:pt x="561175" y="80648"/>
                    <a:pt x="552936" y="89297"/>
                  </a:cubicBezTo>
                  <a:cubicBezTo>
                    <a:pt x="544668" y="97965"/>
                    <a:pt x="539563" y="110366"/>
                    <a:pt x="537658" y="126502"/>
                  </a:cubicBezTo>
                  <a:lnTo>
                    <a:pt x="623954" y="126502"/>
                  </a:lnTo>
                  <a:close/>
                </a:path>
              </a:pathLst>
            </a:custGeom>
            <a:solidFill>
              <a:srgbClr val="404040"/>
            </a:solidFill>
            <a:ln w="9525"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1192E0C1-2693-70DE-1B6F-98A0545C39A9}"/>
                </a:ext>
              </a:extLst>
            </p:cNvPr>
            <p:cNvSpPr/>
            <p:nvPr/>
          </p:nvSpPr>
          <p:spPr>
            <a:xfrm>
              <a:off x="5273592" y="7870683"/>
              <a:ext cx="115023" cy="192976"/>
            </a:xfrm>
            <a:custGeom>
              <a:avLst/>
              <a:gdLst>
                <a:gd name="connsiteX0" fmla="*/ 22022 w 115023"/>
                <a:gd name="connsiteY0" fmla="*/ 120044 h 192976"/>
                <a:gd name="connsiteX1" fmla="*/ 22022 w 115023"/>
                <a:gd name="connsiteY1" fmla="*/ 192977 h 192976"/>
                <a:gd name="connsiteX2" fmla="*/ 0 w 115023"/>
                <a:gd name="connsiteY2" fmla="*/ 192977 h 192976"/>
                <a:gd name="connsiteX3" fmla="*/ 0 w 115023"/>
                <a:gd name="connsiteY3" fmla="*/ 0 h 192976"/>
                <a:gd name="connsiteX4" fmla="*/ 51673 w 115023"/>
                <a:gd name="connsiteY4" fmla="*/ 0 h 192976"/>
                <a:gd name="connsiteX5" fmla="*/ 98431 w 115023"/>
                <a:gd name="connsiteY5" fmla="*/ 15078 h 192976"/>
                <a:gd name="connsiteX6" fmla="*/ 115024 w 115023"/>
                <a:gd name="connsiteY6" fmla="*/ 57607 h 192976"/>
                <a:gd name="connsiteX7" fmla="*/ 96593 w 115023"/>
                <a:gd name="connsiteY7" fmla="*/ 102565 h 192976"/>
                <a:gd name="connsiteX8" fmla="*/ 46806 w 115023"/>
                <a:gd name="connsiteY8" fmla="*/ 120053 h 192976"/>
                <a:gd name="connsiteX9" fmla="*/ 22022 w 115023"/>
                <a:gd name="connsiteY9" fmla="*/ 120053 h 192976"/>
                <a:gd name="connsiteX10" fmla="*/ 22022 w 115023"/>
                <a:gd name="connsiteY10" fmla="*/ 120034 h 192976"/>
                <a:gd name="connsiteX11" fmla="*/ 22022 w 115023"/>
                <a:gd name="connsiteY11" fmla="*/ 20469 h 192976"/>
                <a:gd name="connsiteX12" fmla="*/ 22022 w 115023"/>
                <a:gd name="connsiteY12" fmla="*/ 99593 h 192976"/>
                <a:gd name="connsiteX13" fmla="*/ 45110 w 115023"/>
                <a:gd name="connsiteY13" fmla="*/ 99593 h 192976"/>
                <a:gd name="connsiteX14" fmla="*/ 79924 w 115023"/>
                <a:gd name="connsiteY14" fmla="*/ 88887 h 192976"/>
                <a:gd name="connsiteX15" fmla="*/ 91926 w 115023"/>
                <a:gd name="connsiteY15" fmla="*/ 58674 h 192976"/>
                <a:gd name="connsiteX16" fmla="*/ 47863 w 115023"/>
                <a:gd name="connsiteY16" fmla="*/ 20450 h 192976"/>
                <a:gd name="connsiteX17" fmla="*/ 22022 w 115023"/>
                <a:gd name="connsiteY17" fmla="*/ 20450 h 192976"/>
                <a:gd name="connsiteX18" fmla="*/ 22022 w 115023"/>
                <a:gd name="connsiteY18" fmla="*/ 20469 h 1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023" h="192976">
                  <a:moveTo>
                    <a:pt x="22022" y="120044"/>
                  </a:moveTo>
                  <a:lnTo>
                    <a:pt x="22022" y="192977"/>
                  </a:lnTo>
                  <a:lnTo>
                    <a:pt x="0" y="192977"/>
                  </a:lnTo>
                  <a:lnTo>
                    <a:pt x="0" y="0"/>
                  </a:lnTo>
                  <a:lnTo>
                    <a:pt x="51673" y="0"/>
                  </a:lnTo>
                  <a:cubicBezTo>
                    <a:pt x="71780" y="0"/>
                    <a:pt x="87373" y="5048"/>
                    <a:pt x="98431" y="15078"/>
                  </a:cubicBezTo>
                  <a:cubicBezTo>
                    <a:pt x="109480" y="25136"/>
                    <a:pt x="115024" y="39300"/>
                    <a:pt x="115024" y="57607"/>
                  </a:cubicBezTo>
                  <a:cubicBezTo>
                    <a:pt x="115024" y="75905"/>
                    <a:pt x="108890" y="90897"/>
                    <a:pt x="96593" y="102565"/>
                  </a:cubicBezTo>
                  <a:cubicBezTo>
                    <a:pt x="84306" y="114214"/>
                    <a:pt x="67713" y="120053"/>
                    <a:pt x="46806" y="120053"/>
                  </a:cubicBezTo>
                  <a:lnTo>
                    <a:pt x="22022" y="120053"/>
                  </a:lnTo>
                  <a:lnTo>
                    <a:pt x="22022" y="120034"/>
                  </a:lnTo>
                  <a:close/>
                  <a:moveTo>
                    <a:pt x="22022" y="20469"/>
                  </a:moveTo>
                  <a:lnTo>
                    <a:pt x="22022" y="99593"/>
                  </a:lnTo>
                  <a:lnTo>
                    <a:pt x="45110" y="99593"/>
                  </a:lnTo>
                  <a:cubicBezTo>
                    <a:pt x="60322" y="99593"/>
                    <a:pt x="71952" y="96031"/>
                    <a:pt x="79924" y="88887"/>
                  </a:cubicBezTo>
                  <a:cubicBezTo>
                    <a:pt x="87925" y="81763"/>
                    <a:pt x="91926" y="71695"/>
                    <a:pt x="91926" y="58674"/>
                  </a:cubicBezTo>
                  <a:cubicBezTo>
                    <a:pt x="91926" y="33195"/>
                    <a:pt x="77238" y="20450"/>
                    <a:pt x="47863" y="20450"/>
                  </a:cubicBezTo>
                  <a:lnTo>
                    <a:pt x="22022" y="20450"/>
                  </a:lnTo>
                  <a:lnTo>
                    <a:pt x="22022" y="20469"/>
                  </a:lnTo>
                  <a:close/>
                </a:path>
              </a:pathLst>
            </a:custGeom>
            <a:solidFill>
              <a:srgbClr val="EF5B35"/>
            </a:solidFill>
            <a:ln w="9525"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FC603A2F-B791-3B4C-A2DA-A2FF8DC82871}"/>
                </a:ext>
              </a:extLst>
            </p:cNvPr>
            <p:cNvSpPr/>
            <p:nvPr/>
          </p:nvSpPr>
          <p:spPr>
            <a:xfrm>
              <a:off x="5424030" y="7870683"/>
              <a:ext cx="97583" cy="192986"/>
            </a:xfrm>
            <a:custGeom>
              <a:avLst/>
              <a:gdLst>
                <a:gd name="connsiteX0" fmla="*/ 97584 w 97583"/>
                <a:gd name="connsiteY0" fmla="*/ 192977 h 192986"/>
                <a:gd name="connsiteX1" fmla="*/ 0 w 97583"/>
                <a:gd name="connsiteY1" fmla="*/ 192977 h 192986"/>
                <a:gd name="connsiteX2" fmla="*/ 0 w 97583"/>
                <a:gd name="connsiteY2" fmla="*/ 0 h 192986"/>
                <a:gd name="connsiteX3" fmla="*/ 22031 w 97583"/>
                <a:gd name="connsiteY3" fmla="*/ 0 h 192986"/>
                <a:gd name="connsiteX4" fmla="*/ 22031 w 97583"/>
                <a:gd name="connsiteY4" fmla="*/ 172545 h 192986"/>
                <a:gd name="connsiteX5" fmla="*/ 97584 w 97583"/>
                <a:gd name="connsiteY5" fmla="*/ 172545 h 192986"/>
                <a:gd name="connsiteX6" fmla="*/ 97584 w 97583"/>
                <a:gd name="connsiteY6" fmla="*/ 192986 h 1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3" h="192986">
                  <a:moveTo>
                    <a:pt x="97584" y="192977"/>
                  </a:moveTo>
                  <a:lnTo>
                    <a:pt x="0" y="192977"/>
                  </a:lnTo>
                  <a:lnTo>
                    <a:pt x="0" y="0"/>
                  </a:lnTo>
                  <a:lnTo>
                    <a:pt x="22031" y="0"/>
                  </a:lnTo>
                  <a:lnTo>
                    <a:pt x="22031" y="172545"/>
                  </a:lnTo>
                  <a:lnTo>
                    <a:pt x="97584" y="172545"/>
                  </a:lnTo>
                  <a:lnTo>
                    <a:pt x="97584" y="192986"/>
                  </a:lnTo>
                  <a:close/>
                </a:path>
              </a:pathLst>
            </a:custGeom>
            <a:solidFill>
              <a:srgbClr val="293B8F"/>
            </a:solidFill>
            <a:ln w="952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6BFD979B-592F-B5A6-BB83-3BE6C9D00BC9}"/>
                </a:ext>
              </a:extLst>
            </p:cNvPr>
            <p:cNvSpPr/>
            <p:nvPr/>
          </p:nvSpPr>
          <p:spPr>
            <a:xfrm>
              <a:off x="5544302" y="7870702"/>
              <a:ext cx="139950" cy="196205"/>
            </a:xfrm>
            <a:custGeom>
              <a:avLst/>
              <a:gdLst>
                <a:gd name="connsiteX0" fmla="*/ 139951 w 139950"/>
                <a:gd name="connsiteY0" fmla="*/ 114919 h 196205"/>
                <a:gd name="connsiteX1" fmla="*/ 68466 w 139950"/>
                <a:gd name="connsiteY1" fmla="*/ 196205 h 196205"/>
                <a:gd name="connsiteX2" fmla="*/ 0 w 139950"/>
                <a:gd name="connsiteY2" fmla="*/ 118005 h 196205"/>
                <a:gd name="connsiteX3" fmla="*/ 0 w 139950"/>
                <a:gd name="connsiteY3" fmla="*/ 0 h 196205"/>
                <a:gd name="connsiteX4" fmla="*/ 22031 w 139950"/>
                <a:gd name="connsiteY4" fmla="*/ 0 h 196205"/>
                <a:gd name="connsiteX5" fmla="*/ 22031 w 139950"/>
                <a:gd name="connsiteY5" fmla="*/ 116519 h 196205"/>
                <a:gd name="connsiteX6" fmla="*/ 70828 w 139950"/>
                <a:gd name="connsiteY6" fmla="*/ 175879 h 196205"/>
                <a:gd name="connsiteX7" fmla="*/ 117919 w 139950"/>
                <a:gd name="connsiteY7" fmla="*/ 118539 h 196205"/>
                <a:gd name="connsiteX8" fmla="*/ 117919 w 139950"/>
                <a:gd name="connsiteY8" fmla="*/ 0 h 196205"/>
                <a:gd name="connsiteX9" fmla="*/ 139951 w 139950"/>
                <a:gd name="connsiteY9" fmla="*/ 0 h 196205"/>
                <a:gd name="connsiteX10" fmla="*/ 139951 w 139950"/>
                <a:gd name="connsiteY10" fmla="*/ 114929 h 1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50" h="196205">
                  <a:moveTo>
                    <a:pt x="139951" y="114919"/>
                  </a:moveTo>
                  <a:cubicBezTo>
                    <a:pt x="139951" y="169107"/>
                    <a:pt x="116129" y="196205"/>
                    <a:pt x="68466" y="196205"/>
                  </a:cubicBezTo>
                  <a:cubicBezTo>
                    <a:pt x="22812" y="196205"/>
                    <a:pt x="0" y="170145"/>
                    <a:pt x="0" y="118005"/>
                  </a:cubicBezTo>
                  <a:lnTo>
                    <a:pt x="0" y="0"/>
                  </a:lnTo>
                  <a:lnTo>
                    <a:pt x="22031" y="0"/>
                  </a:lnTo>
                  <a:lnTo>
                    <a:pt x="22031" y="116519"/>
                  </a:lnTo>
                  <a:cubicBezTo>
                    <a:pt x="22031" y="156086"/>
                    <a:pt x="38290" y="175879"/>
                    <a:pt x="70828" y="175879"/>
                  </a:cubicBezTo>
                  <a:cubicBezTo>
                    <a:pt x="102232" y="175879"/>
                    <a:pt x="117919" y="156772"/>
                    <a:pt x="117919" y="118539"/>
                  </a:cubicBezTo>
                  <a:lnTo>
                    <a:pt x="117919" y="0"/>
                  </a:lnTo>
                  <a:lnTo>
                    <a:pt x="139951" y="0"/>
                  </a:lnTo>
                  <a:lnTo>
                    <a:pt x="139951" y="114929"/>
                  </a:lnTo>
                  <a:close/>
                </a:path>
              </a:pathLst>
            </a:custGeom>
            <a:solidFill>
              <a:srgbClr val="1A9248"/>
            </a:solidFill>
            <a:ln w="9525"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DF991350-CBD7-9A97-1783-DD60BBB430A0}"/>
                </a:ext>
              </a:extLst>
            </p:cNvPr>
            <p:cNvSpPr/>
            <p:nvPr/>
          </p:nvSpPr>
          <p:spPr>
            <a:xfrm>
              <a:off x="5722429" y="7867482"/>
              <a:ext cx="113957" cy="199424"/>
            </a:xfrm>
            <a:custGeom>
              <a:avLst/>
              <a:gdLst>
                <a:gd name="connsiteX0" fmla="*/ 0 w 113957"/>
                <a:gd name="connsiteY0" fmla="*/ 188385 h 199424"/>
                <a:gd name="connsiteX1" fmla="*/ 0 w 113957"/>
                <a:gd name="connsiteY1" fmla="*/ 161735 h 199424"/>
                <a:gd name="connsiteX2" fmla="*/ 10697 w 113957"/>
                <a:gd name="connsiteY2" fmla="*/ 169012 h 199424"/>
                <a:gd name="connsiteX3" fmla="*/ 23813 w 113957"/>
                <a:gd name="connsiteY3" fmla="*/ 174460 h 199424"/>
                <a:gd name="connsiteX4" fmla="*/ 37643 w 113957"/>
                <a:gd name="connsiteY4" fmla="*/ 177889 h 199424"/>
                <a:gd name="connsiteX5" fmla="*/ 50492 w 113957"/>
                <a:gd name="connsiteY5" fmla="*/ 179118 h 199424"/>
                <a:gd name="connsiteX6" fmla="*/ 80858 w 113957"/>
                <a:gd name="connsiteY6" fmla="*/ 171374 h 199424"/>
                <a:gd name="connsiteX7" fmla="*/ 90897 w 113957"/>
                <a:gd name="connsiteY7" fmla="*/ 149104 h 199424"/>
                <a:gd name="connsiteX8" fmla="*/ 87544 w 113957"/>
                <a:gd name="connsiteY8" fmla="*/ 135522 h 199424"/>
                <a:gd name="connsiteX9" fmla="*/ 78296 w 113957"/>
                <a:gd name="connsiteY9" fmla="*/ 124949 h 199424"/>
                <a:gd name="connsiteX10" fmla="*/ 64322 w 113957"/>
                <a:gd name="connsiteY10" fmla="*/ 115795 h 199424"/>
                <a:gd name="connsiteX11" fmla="*/ 46949 w 113957"/>
                <a:gd name="connsiteY11" fmla="*/ 106575 h 199424"/>
                <a:gd name="connsiteX12" fmla="*/ 28575 w 113957"/>
                <a:gd name="connsiteY12" fmla="*/ 96222 h 199424"/>
                <a:gd name="connsiteX13" fmla="*/ 13754 w 113957"/>
                <a:gd name="connsiteY13" fmla="*/ 84649 h 199424"/>
                <a:gd name="connsiteX14" fmla="*/ 3848 w 113957"/>
                <a:gd name="connsiteY14" fmla="*/ 70304 h 199424"/>
                <a:gd name="connsiteX15" fmla="*/ 238 w 113957"/>
                <a:gd name="connsiteY15" fmla="*/ 51540 h 199424"/>
                <a:gd name="connsiteX16" fmla="*/ 5877 w 113957"/>
                <a:gd name="connsiteY16" fmla="*/ 28585 h 199424"/>
                <a:gd name="connsiteX17" fmla="*/ 20698 w 113957"/>
                <a:gd name="connsiteY17" fmla="*/ 12506 h 199424"/>
                <a:gd name="connsiteX18" fmla="*/ 41624 w 113957"/>
                <a:gd name="connsiteY18" fmla="*/ 3086 h 199424"/>
                <a:gd name="connsiteX19" fmla="*/ 65561 w 113957"/>
                <a:gd name="connsiteY19" fmla="*/ 0 h 199424"/>
                <a:gd name="connsiteX20" fmla="*/ 106080 w 113957"/>
                <a:gd name="connsiteY20" fmla="*/ 6858 h 199424"/>
                <a:gd name="connsiteX21" fmla="*/ 106080 w 113957"/>
                <a:gd name="connsiteY21" fmla="*/ 32290 h 199424"/>
                <a:gd name="connsiteX22" fmla="*/ 63322 w 113957"/>
                <a:gd name="connsiteY22" fmla="*/ 20441 h 199424"/>
                <a:gd name="connsiteX23" fmla="*/ 48901 w 113957"/>
                <a:gd name="connsiteY23" fmla="*/ 21974 h 199424"/>
                <a:gd name="connsiteX24" fmla="*/ 36052 w 113957"/>
                <a:gd name="connsiteY24" fmla="*/ 27022 h 199424"/>
                <a:gd name="connsiteX25" fmla="*/ 26870 w 113957"/>
                <a:gd name="connsiteY25" fmla="*/ 36043 h 199424"/>
                <a:gd name="connsiteX26" fmla="*/ 23327 w 113957"/>
                <a:gd name="connsiteY26" fmla="*/ 49511 h 199424"/>
                <a:gd name="connsiteX27" fmla="*/ 26013 w 113957"/>
                <a:gd name="connsiteY27" fmla="*/ 62294 h 199424"/>
                <a:gd name="connsiteX28" fmla="*/ 33947 w 113957"/>
                <a:gd name="connsiteY28" fmla="*/ 72114 h 199424"/>
                <a:gd name="connsiteX29" fmla="*/ 46730 w 113957"/>
                <a:gd name="connsiteY29" fmla="*/ 80734 h 199424"/>
                <a:gd name="connsiteX30" fmla="*/ 64113 w 113957"/>
                <a:gd name="connsiteY30" fmla="*/ 89878 h 199424"/>
                <a:gd name="connsiteX31" fmla="*/ 83268 w 113957"/>
                <a:gd name="connsiteY31" fmla="*/ 100660 h 199424"/>
                <a:gd name="connsiteX32" fmla="*/ 99136 w 113957"/>
                <a:gd name="connsiteY32" fmla="*/ 113167 h 199424"/>
                <a:gd name="connsiteX33" fmla="*/ 109966 w 113957"/>
                <a:gd name="connsiteY33" fmla="*/ 128378 h 199424"/>
                <a:gd name="connsiteX34" fmla="*/ 113957 w 113957"/>
                <a:gd name="connsiteY34" fmla="*/ 147476 h 199424"/>
                <a:gd name="connsiteX35" fmla="*/ 108528 w 113957"/>
                <a:gd name="connsiteY35" fmla="*/ 171641 h 199424"/>
                <a:gd name="connsiteX36" fmla="*/ 93840 w 113957"/>
                <a:gd name="connsiteY36" fmla="*/ 187719 h 199424"/>
                <a:gd name="connsiteX37" fmla="*/ 72523 w 113957"/>
                <a:gd name="connsiteY37" fmla="*/ 196672 h 199424"/>
                <a:gd name="connsiteX38" fmla="*/ 47082 w 113957"/>
                <a:gd name="connsiteY38" fmla="*/ 199425 h 199424"/>
                <a:gd name="connsiteX39" fmla="*/ 36052 w 113957"/>
                <a:gd name="connsiteY39" fmla="*/ 198663 h 199424"/>
                <a:gd name="connsiteX40" fmla="*/ 22670 w 113957"/>
                <a:gd name="connsiteY40" fmla="*/ 196529 h 199424"/>
                <a:gd name="connsiteX41" fmla="*/ 9754 w 113957"/>
                <a:gd name="connsiteY41" fmla="*/ 193034 h 199424"/>
                <a:gd name="connsiteX42" fmla="*/ 0 w 113957"/>
                <a:gd name="connsiteY42" fmla="*/ 188385 h 19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57" h="199424">
                  <a:moveTo>
                    <a:pt x="0" y="188385"/>
                  </a:moveTo>
                  <a:lnTo>
                    <a:pt x="0" y="161735"/>
                  </a:lnTo>
                  <a:cubicBezTo>
                    <a:pt x="2981" y="164430"/>
                    <a:pt x="6544" y="166849"/>
                    <a:pt x="10697" y="169012"/>
                  </a:cubicBezTo>
                  <a:cubicBezTo>
                    <a:pt x="14907" y="171191"/>
                    <a:pt x="19298" y="173013"/>
                    <a:pt x="23813" y="174460"/>
                  </a:cubicBezTo>
                  <a:cubicBezTo>
                    <a:pt x="28394" y="175955"/>
                    <a:pt x="33014" y="177089"/>
                    <a:pt x="37643" y="177889"/>
                  </a:cubicBezTo>
                  <a:cubicBezTo>
                    <a:pt x="42282" y="178699"/>
                    <a:pt x="46558" y="179118"/>
                    <a:pt x="50492" y="179118"/>
                  </a:cubicBezTo>
                  <a:cubicBezTo>
                    <a:pt x="64046" y="179118"/>
                    <a:pt x="74162" y="176546"/>
                    <a:pt x="80858" y="171374"/>
                  </a:cubicBezTo>
                  <a:cubicBezTo>
                    <a:pt x="87544" y="166221"/>
                    <a:pt x="90897" y="158791"/>
                    <a:pt x="90897" y="149104"/>
                  </a:cubicBezTo>
                  <a:cubicBezTo>
                    <a:pt x="90897" y="143904"/>
                    <a:pt x="89773" y="139370"/>
                    <a:pt x="87544" y="135522"/>
                  </a:cubicBezTo>
                  <a:cubicBezTo>
                    <a:pt x="85144" y="131455"/>
                    <a:pt x="82010" y="127870"/>
                    <a:pt x="78296" y="124949"/>
                  </a:cubicBezTo>
                  <a:cubicBezTo>
                    <a:pt x="73933" y="121475"/>
                    <a:pt x="69247" y="118412"/>
                    <a:pt x="64322" y="115795"/>
                  </a:cubicBezTo>
                  <a:cubicBezTo>
                    <a:pt x="58560" y="112668"/>
                    <a:pt x="52769" y="109596"/>
                    <a:pt x="46949" y="106575"/>
                  </a:cubicBezTo>
                  <a:cubicBezTo>
                    <a:pt x="40700" y="103344"/>
                    <a:pt x="34576" y="99891"/>
                    <a:pt x="28575" y="96222"/>
                  </a:cubicBezTo>
                  <a:cubicBezTo>
                    <a:pt x="23193" y="92962"/>
                    <a:pt x="18221" y="89077"/>
                    <a:pt x="13754" y="84649"/>
                  </a:cubicBezTo>
                  <a:cubicBezTo>
                    <a:pt x="9611" y="80506"/>
                    <a:pt x="6258" y="75646"/>
                    <a:pt x="3848" y="70304"/>
                  </a:cubicBezTo>
                  <a:cubicBezTo>
                    <a:pt x="1438" y="64970"/>
                    <a:pt x="238" y="58712"/>
                    <a:pt x="238" y="51540"/>
                  </a:cubicBezTo>
                  <a:cubicBezTo>
                    <a:pt x="238" y="42739"/>
                    <a:pt x="2115" y="35090"/>
                    <a:pt x="5877" y="28585"/>
                  </a:cubicBezTo>
                  <a:cubicBezTo>
                    <a:pt x="9544" y="22178"/>
                    <a:pt x="14611" y="16682"/>
                    <a:pt x="20698" y="12506"/>
                  </a:cubicBezTo>
                  <a:cubicBezTo>
                    <a:pt x="27070" y="8173"/>
                    <a:pt x="34157" y="4985"/>
                    <a:pt x="41624" y="3086"/>
                  </a:cubicBezTo>
                  <a:cubicBezTo>
                    <a:pt x="49435" y="1030"/>
                    <a:pt x="57483" y="-7"/>
                    <a:pt x="65561" y="0"/>
                  </a:cubicBezTo>
                  <a:cubicBezTo>
                    <a:pt x="84096" y="0"/>
                    <a:pt x="97622" y="2286"/>
                    <a:pt x="106080" y="6858"/>
                  </a:cubicBezTo>
                  <a:lnTo>
                    <a:pt x="106080" y="32290"/>
                  </a:lnTo>
                  <a:cubicBezTo>
                    <a:pt x="94974" y="24384"/>
                    <a:pt x="80734" y="20441"/>
                    <a:pt x="63322" y="20441"/>
                  </a:cubicBezTo>
                  <a:cubicBezTo>
                    <a:pt x="58522" y="20441"/>
                    <a:pt x="53702" y="20955"/>
                    <a:pt x="48901" y="21974"/>
                  </a:cubicBezTo>
                  <a:cubicBezTo>
                    <a:pt x="44358" y="22904"/>
                    <a:pt x="40015" y="24612"/>
                    <a:pt x="36052" y="27022"/>
                  </a:cubicBezTo>
                  <a:cubicBezTo>
                    <a:pt x="32290" y="29356"/>
                    <a:pt x="29232" y="32366"/>
                    <a:pt x="26870" y="36043"/>
                  </a:cubicBezTo>
                  <a:cubicBezTo>
                    <a:pt x="24508" y="39729"/>
                    <a:pt x="23327" y="44215"/>
                    <a:pt x="23327" y="49511"/>
                  </a:cubicBezTo>
                  <a:cubicBezTo>
                    <a:pt x="23327" y="54445"/>
                    <a:pt x="24222" y="58712"/>
                    <a:pt x="26013" y="62294"/>
                  </a:cubicBezTo>
                  <a:cubicBezTo>
                    <a:pt x="27803" y="65875"/>
                    <a:pt x="30451" y="69152"/>
                    <a:pt x="33947" y="72114"/>
                  </a:cubicBezTo>
                  <a:cubicBezTo>
                    <a:pt x="37443" y="75076"/>
                    <a:pt x="41710" y="77953"/>
                    <a:pt x="46730" y="80734"/>
                  </a:cubicBezTo>
                  <a:cubicBezTo>
                    <a:pt x="51759" y="83506"/>
                    <a:pt x="57550" y="86573"/>
                    <a:pt x="64113" y="89878"/>
                  </a:cubicBezTo>
                  <a:cubicBezTo>
                    <a:pt x="70837" y="93278"/>
                    <a:pt x="77229" y="96879"/>
                    <a:pt x="83268" y="100660"/>
                  </a:cubicBezTo>
                  <a:cubicBezTo>
                    <a:pt x="89021" y="104204"/>
                    <a:pt x="94345" y="108400"/>
                    <a:pt x="99136" y="113167"/>
                  </a:cubicBezTo>
                  <a:cubicBezTo>
                    <a:pt x="103689" y="117739"/>
                    <a:pt x="107290" y="122825"/>
                    <a:pt x="109966" y="128378"/>
                  </a:cubicBezTo>
                  <a:cubicBezTo>
                    <a:pt x="112624" y="133931"/>
                    <a:pt x="113957" y="140303"/>
                    <a:pt x="113957" y="147476"/>
                  </a:cubicBezTo>
                  <a:cubicBezTo>
                    <a:pt x="113957" y="157001"/>
                    <a:pt x="112157" y="165030"/>
                    <a:pt x="108528" y="171641"/>
                  </a:cubicBezTo>
                  <a:cubicBezTo>
                    <a:pt x="105013" y="178117"/>
                    <a:pt x="99974" y="183635"/>
                    <a:pt x="93840" y="187719"/>
                  </a:cubicBezTo>
                  <a:cubicBezTo>
                    <a:pt x="87678" y="191843"/>
                    <a:pt x="80572" y="194824"/>
                    <a:pt x="72523" y="196672"/>
                  </a:cubicBezTo>
                  <a:cubicBezTo>
                    <a:pt x="64475" y="198501"/>
                    <a:pt x="56017" y="199425"/>
                    <a:pt x="47082" y="199425"/>
                  </a:cubicBezTo>
                  <a:cubicBezTo>
                    <a:pt x="44101" y="199425"/>
                    <a:pt x="40434" y="199168"/>
                    <a:pt x="36052" y="198663"/>
                  </a:cubicBezTo>
                  <a:cubicBezTo>
                    <a:pt x="31671" y="198187"/>
                    <a:pt x="27222" y="197463"/>
                    <a:pt x="22670" y="196529"/>
                  </a:cubicBezTo>
                  <a:cubicBezTo>
                    <a:pt x="18298" y="195637"/>
                    <a:pt x="13983" y="194469"/>
                    <a:pt x="9754" y="193034"/>
                  </a:cubicBezTo>
                  <a:cubicBezTo>
                    <a:pt x="5705" y="191624"/>
                    <a:pt x="2448" y="190081"/>
                    <a:pt x="0" y="188385"/>
                  </a:cubicBezTo>
                  <a:close/>
                </a:path>
              </a:pathLst>
            </a:custGeom>
            <a:solidFill>
              <a:srgbClr val="FBB04C"/>
            </a:solidFill>
            <a:ln w="9525" cap="flat">
              <a:noFill/>
              <a:prstDash val="solid"/>
              <a:miter/>
            </a:ln>
          </p:spPr>
          <p:txBody>
            <a:bodyPr rtlCol="0" anchor="ctr"/>
            <a:lstStyle/>
            <a:p>
              <a:endParaRPr lang="zh-CN" altLang="en-US"/>
            </a:p>
          </p:txBody>
        </p:sp>
      </p:grpSp>
      <p:grpSp>
        <p:nvGrpSpPr>
          <p:cNvPr id="56" name="组合 55">
            <a:extLst>
              <a:ext uri="{FF2B5EF4-FFF2-40B4-BE49-F238E27FC236}">
                <a16:creationId xmlns:a16="http://schemas.microsoft.com/office/drawing/2014/main" id="{22F77713-31FF-E6BA-363C-3733B8BAC784}"/>
              </a:ext>
            </a:extLst>
          </p:cNvPr>
          <p:cNvGrpSpPr/>
          <p:nvPr/>
        </p:nvGrpSpPr>
        <p:grpSpPr>
          <a:xfrm>
            <a:off x="7401267" y="2253398"/>
            <a:ext cx="1235811" cy="209550"/>
            <a:chOff x="4600575" y="7857491"/>
            <a:chExt cx="1235811" cy="209550"/>
          </a:xfrm>
        </p:grpSpPr>
        <p:sp>
          <p:nvSpPr>
            <p:cNvPr id="57" name="任意多边形: 形状 56">
              <a:extLst>
                <a:ext uri="{FF2B5EF4-FFF2-40B4-BE49-F238E27FC236}">
                  <a16:creationId xmlns:a16="http://schemas.microsoft.com/office/drawing/2014/main" id="{09DE479C-245D-DEE5-4823-A793A86CE8A6}"/>
                </a:ext>
              </a:extLst>
            </p:cNvPr>
            <p:cNvSpPr/>
            <p:nvPr/>
          </p:nvSpPr>
          <p:spPr>
            <a:xfrm>
              <a:off x="4600575" y="7857491"/>
              <a:ext cx="636565" cy="209550"/>
            </a:xfrm>
            <a:custGeom>
              <a:avLst/>
              <a:gdLst>
                <a:gd name="connsiteX0" fmla="*/ 87230 w 636565"/>
                <a:gd name="connsiteY0" fmla="*/ 209550 h 209550"/>
                <a:gd name="connsiteX1" fmla="*/ 23670 w 636565"/>
                <a:gd name="connsiteY1" fmla="*/ 182366 h 209550"/>
                <a:gd name="connsiteX2" fmla="*/ 0 w 636565"/>
                <a:gd name="connsiteY2" fmla="*/ 111700 h 209550"/>
                <a:gd name="connsiteX3" fmla="*/ 24336 w 636565"/>
                <a:gd name="connsiteY3" fmla="*/ 37757 h 209550"/>
                <a:gd name="connsiteX4" fmla="*/ 90773 w 636565"/>
                <a:gd name="connsiteY4" fmla="*/ 9973 h 209550"/>
                <a:gd name="connsiteX5" fmla="*/ 152352 w 636565"/>
                <a:gd name="connsiteY5" fmla="*/ 36690 h 209550"/>
                <a:gd name="connsiteX6" fmla="*/ 175889 w 636565"/>
                <a:gd name="connsiteY6" fmla="*/ 106737 h 209550"/>
                <a:gd name="connsiteX7" fmla="*/ 151752 w 636565"/>
                <a:gd name="connsiteY7" fmla="*/ 182099 h 209550"/>
                <a:gd name="connsiteX8" fmla="*/ 87230 w 636565"/>
                <a:gd name="connsiteY8" fmla="*/ 209550 h 209550"/>
                <a:gd name="connsiteX9" fmla="*/ 88535 w 636565"/>
                <a:gd name="connsiteY9" fmla="*/ 22079 h 209550"/>
                <a:gd name="connsiteX10" fmla="*/ 34566 w 636565"/>
                <a:gd name="connsiteY10" fmla="*/ 46444 h 209550"/>
                <a:gd name="connsiteX11" fmla="*/ 13383 w 636565"/>
                <a:gd name="connsiteY11" fmla="*/ 110233 h 209550"/>
                <a:gd name="connsiteX12" fmla="*/ 33461 w 636565"/>
                <a:gd name="connsiteY12" fmla="*/ 173679 h 209550"/>
                <a:gd name="connsiteX13" fmla="*/ 86973 w 636565"/>
                <a:gd name="connsiteY13" fmla="*/ 197301 h 209550"/>
                <a:gd name="connsiteX14" fmla="*/ 142199 w 636565"/>
                <a:gd name="connsiteY14" fmla="*/ 173965 h 209550"/>
                <a:gd name="connsiteX15" fmla="*/ 162525 w 636565"/>
                <a:gd name="connsiteY15" fmla="*/ 108890 h 209550"/>
                <a:gd name="connsiteX16" fmla="*/ 142646 w 636565"/>
                <a:gd name="connsiteY16" fmla="*/ 45034 h 209550"/>
                <a:gd name="connsiteX17" fmla="*/ 88535 w 636565"/>
                <a:gd name="connsiteY17" fmla="*/ 22079 h 209550"/>
                <a:gd name="connsiteX18" fmla="*/ 270462 w 636565"/>
                <a:gd name="connsiteY18" fmla="*/ 15211 h 209550"/>
                <a:gd name="connsiteX19" fmla="*/ 255775 w 636565"/>
                <a:gd name="connsiteY19" fmla="*/ 11306 h 209550"/>
                <a:gd name="connsiteX20" fmla="*/ 230981 w 636565"/>
                <a:gd name="connsiteY20" fmla="*/ 45482 h 209550"/>
                <a:gd name="connsiteX21" fmla="*/ 230981 w 636565"/>
                <a:gd name="connsiteY21" fmla="*/ 68370 h 209550"/>
                <a:gd name="connsiteX22" fmla="*/ 266529 w 636565"/>
                <a:gd name="connsiteY22" fmla="*/ 68370 h 209550"/>
                <a:gd name="connsiteX23" fmla="*/ 266529 w 636565"/>
                <a:gd name="connsiteY23" fmla="*/ 79677 h 209550"/>
                <a:gd name="connsiteX24" fmla="*/ 230981 w 636565"/>
                <a:gd name="connsiteY24" fmla="*/ 79677 h 209550"/>
                <a:gd name="connsiteX25" fmla="*/ 230981 w 636565"/>
                <a:gd name="connsiteY25" fmla="*/ 206188 h 209550"/>
                <a:gd name="connsiteX26" fmla="*/ 218913 w 636565"/>
                <a:gd name="connsiteY26" fmla="*/ 206188 h 209550"/>
                <a:gd name="connsiteX27" fmla="*/ 218913 w 636565"/>
                <a:gd name="connsiteY27" fmla="*/ 79677 h 209550"/>
                <a:gd name="connsiteX28" fmla="*/ 194786 w 636565"/>
                <a:gd name="connsiteY28" fmla="*/ 79677 h 209550"/>
                <a:gd name="connsiteX29" fmla="*/ 194786 w 636565"/>
                <a:gd name="connsiteY29" fmla="*/ 68370 h 209550"/>
                <a:gd name="connsiteX30" fmla="*/ 218923 w 636565"/>
                <a:gd name="connsiteY30" fmla="*/ 68370 h 209550"/>
                <a:gd name="connsiteX31" fmla="*/ 218923 w 636565"/>
                <a:gd name="connsiteY31" fmla="*/ 44415 h 209550"/>
                <a:gd name="connsiteX32" fmla="*/ 229619 w 636565"/>
                <a:gd name="connsiteY32" fmla="*/ 11306 h 209550"/>
                <a:gd name="connsiteX33" fmla="*/ 256289 w 636565"/>
                <a:gd name="connsiteY33" fmla="*/ 0 h 209550"/>
                <a:gd name="connsiteX34" fmla="*/ 270462 w 636565"/>
                <a:gd name="connsiteY34" fmla="*/ 2562 h 209550"/>
                <a:gd name="connsiteX35" fmla="*/ 270462 w 636565"/>
                <a:gd name="connsiteY35" fmla="*/ 15211 h 209550"/>
                <a:gd name="connsiteX36" fmla="*/ 344567 w 636565"/>
                <a:gd name="connsiteY36" fmla="*/ 15211 h 209550"/>
                <a:gd name="connsiteX37" fmla="*/ 329879 w 636565"/>
                <a:gd name="connsiteY37" fmla="*/ 11306 h 209550"/>
                <a:gd name="connsiteX38" fmla="*/ 305086 w 636565"/>
                <a:gd name="connsiteY38" fmla="*/ 45482 h 209550"/>
                <a:gd name="connsiteX39" fmla="*/ 305086 w 636565"/>
                <a:gd name="connsiteY39" fmla="*/ 68370 h 209550"/>
                <a:gd name="connsiteX40" fmla="*/ 340643 w 636565"/>
                <a:gd name="connsiteY40" fmla="*/ 68370 h 209550"/>
                <a:gd name="connsiteX41" fmla="*/ 340643 w 636565"/>
                <a:gd name="connsiteY41" fmla="*/ 79677 h 209550"/>
                <a:gd name="connsiteX42" fmla="*/ 305086 w 636565"/>
                <a:gd name="connsiteY42" fmla="*/ 79677 h 209550"/>
                <a:gd name="connsiteX43" fmla="*/ 305086 w 636565"/>
                <a:gd name="connsiteY43" fmla="*/ 206188 h 209550"/>
                <a:gd name="connsiteX44" fmla="*/ 293027 w 636565"/>
                <a:gd name="connsiteY44" fmla="*/ 206188 h 209550"/>
                <a:gd name="connsiteX45" fmla="*/ 293027 w 636565"/>
                <a:gd name="connsiteY45" fmla="*/ 79677 h 209550"/>
                <a:gd name="connsiteX46" fmla="*/ 268891 w 636565"/>
                <a:gd name="connsiteY46" fmla="*/ 79677 h 209550"/>
                <a:gd name="connsiteX47" fmla="*/ 268891 w 636565"/>
                <a:gd name="connsiteY47" fmla="*/ 68370 h 209550"/>
                <a:gd name="connsiteX48" fmla="*/ 293027 w 636565"/>
                <a:gd name="connsiteY48" fmla="*/ 68370 h 209550"/>
                <a:gd name="connsiteX49" fmla="*/ 293027 w 636565"/>
                <a:gd name="connsiteY49" fmla="*/ 44415 h 209550"/>
                <a:gd name="connsiteX50" fmla="*/ 303714 w 636565"/>
                <a:gd name="connsiteY50" fmla="*/ 11306 h 209550"/>
                <a:gd name="connsiteX51" fmla="*/ 330422 w 636565"/>
                <a:gd name="connsiteY51" fmla="*/ 0 h 209550"/>
                <a:gd name="connsiteX52" fmla="*/ 344586 w 636565"/>
                <a:gd name="connsiteY52" fmla="*/ 2562 h 209550"/>
                <a:gd name="connsiteX53" fmla="*/ 344586 w 636565"/>
                <a:gd name="connsiteY53" fmla="*/ 15211 h 209550"/>
                <a:gd name="connsiteX54" fmla="*/ 344567 w 636565"/>
                <a:gd name="connsiteY54" fmla="*/ 15211 h 209550"/>
                <a:gd name="connsiteX55" fmla="*/ 365817 w 636565"/>
                <a:gd name="connsiteY55" fmla="*/ 33642 h 209550"/>
                <a:gd name="connsiteX56" fmla="*/ 358864 w 636565"/>
                <a:gd name="connsiteY56" fmla="*/ 30690 h 209550"/>
                <a:gd name="connsiteX57" fmla="*/ 355845 w 636565"/>
                <a:gd name="connsiteY57" fmla="*/ 23136 h 209550"/>
                <a:gd name="connsiteX58" fmla="*/ 358921 w 636565"/>
                <a:gd name="connsiteY58" fmla="*/ 15945 h 209550"/>
                <a:gd name="connsiteX59" fmla="*/ 365817 w 636565"/>
                <a:gd name="connsiteY59" fmla="*/ 13183 h 209550"/>
                <a:gd name="connsiteX60" fmla="*/ 372980 w 636565"/>
                <a:gd name="connsiteY60" fmla="*/ 15878 h 209550"/>
                <a:gd name="connsiteX61" fmla="*/ 376057 w 636565"/>
                <a:gd name="connsiteY61" fmla="*/ 23155 h 209550"/>
                <a:gd name="connsiteX62" fmla="*/ 373037 w 636565"/>
                <a:gd name="connsiteY62" fmla="*/ 30547 h 209550"/>
                <a:gd name="connsiteX63" fmla="*/ 365817 w 636565"/>
                <a:gd name="connsiteY63" fmla="*/ 33642 h 209550"/>
                <a:gd name="connsiteX64" fmla="*/ 359912 w 636565"/>
                <a:gd name="connsiteY64" fmla="*/ 68370 h 209550"/>
                <a:gd name="connsiteX65" fmla="*/ 371970 w 636565"/>
                <a:gd name="connsiteY65" fmla="*/ 68370 h 209550"/>
                <a:gd name="connsiteX66" fmla="*/ 371970 w 636565"/>
                <a:gd name="connsiteY66" fmla="*/ 206169 h 209550"/>
                <a:gd name="connsiteX67" fmla="*/ 359912 w 636565"/>
                <a:gd name="connsiteY67" fmla="*/ 206169 h 209550"/>
                <a:gd name="connsiteX68" fmla="*/ 359912 w 636565"/>
                <a:gd name="connsiteY68" fmla="*/ 68370 h 209550"/>
                <a:gd name="connsiteX69" fmla="*/ 501968 w 636565"/>
                <a:gd name="connsiteY69" fmla="*/ 200120 h 209550"/>
                <a:gd name="connsiteX70" fmla="*/ 466296 w 636565"/>
                <a:gd name="connsiteY70" fmla="*/ 209531 h 209550"/>
                <a:gd name="connsiteX71" fmla="*/ 422100 w 636565"/>
                <a:gd name="connsiteY71" fmla="*/ 190224 h 209550"/>
                <a:gd name="connsiteX72" fmla="*/ 405298 w 636565"/>
                <a:gd name="connsiteY72" fmla="*/ 139684 h 209550"/>
                <a:gd name="connsiteX73" fmla="*/ 424186 w 636565"/>
                <a:gd name="connsiteY73" fmla="*/ 85925 h 209550"/>
                <a:gd name="connsiteX74" fmla="*/ 472716 w 636565"/>
                <a:gd name="connsiteY74" fmla="*/ 64989 h 209550"/>
                <a:gd name="connsiteX75" fmla="*/ 502491 w 636565"/>
                <a:gd name="connsiteY75" fmla="*/ 71447 h 209550"/>
                <a:gd name="connsiteX76" fmla="*/ 502491 w 636565"/>
                <a:gd name="connsiteY76" fmla="*/ 85449 h 209550"/>
                <a:gd name="connsiteX77" fmla="*/ 470868 w 636565"/>
                <a:gd name="connsiteY77" fmla="*/ 76305 h 209550"/>
                <a:gd name="connsiteX78" fmla="*/ 432578 w 636565"/>
                <a:gd name="connsiteY78" fmla="*/ 93736 h 209550"/>
                <a:gd name="connsiteX79" fmla="*/ 417890 w 636565"/>
                <a:gd name="connsiteY79" fmla="*/ 138884 h 209550"/>
                <a:gd name="connsiteX80" fmla="*/ 431321 w 636565"/>
                <a:gd name="connsiteY80" fmla="*/ 181947 h 209550"/>
                <a:gd name="connsiteX81" fmla="*/ 466811 w 636565"/>
                <a:gd name="connsiteY81" fmla="*/ 198234 h 209550"/>
                <a:gd name="connsiteX82" fmla="*/ 501958 w 636565"/>
                <a:gd name="connsiteY82" fmla="*/ 187195 h 209550"/>
                <a:gd name="connsiteX83" fmla="*/ 501958 w 636565"/>
                <a:gd name="connsiteY83" fmla="*/ 200111 h 209550"/>
                <a:gd name="connsiteX84" fmla="*/ 501977 w 636565"/>
                <a:gd name="connsiteY84" fmla="*/ 200111 h 209550"/>
                <a:gd name="connsiteX85" fmla="*/ 537115 w 636565"/>
                <a:gd name="connsiteY85" fmla="*/ 137817 h 209550"/>
                <a:gd name="connsiteX86" fmla="*/ 549907 w 636565"/>
                <a:gd name="connsiteY86" fmla="*/ 182232 h 209550"/>
                <a:gd name="connsiteX87" fmla="*/ 584987 w 636565"/>
                <a:gd name="connsiteY87" fmla="*/ 198234 h 209550"/>
                <a:gd name="connsiteX88" fmla="*/ 629050 w 636565"/>
                <a:gd name="connsiteY88" fmla="*/ 181146 h 209550"/>
                <a:gd name="connsiteX89" fmla="*/ 629050 w 636565"/>
                <a:gd name="connsiteY89" fmla="*/ 194329 h 209550"/>
                <a:gd name="connsiteX90" fmla="*/ 582492 w 636565"/>
                <a:gd name="connsiteY90" fmla="*/ 209531 h 209550"/>
                <a:gd name="connsiteX91" fmla="*/ 540515 w 636565"/>
                <a:gd name="connsiteY91" fmla="*/ 190424 h 209550"/>
                <a:gd name="connsiteX92" fmla="*/ 524523 w 636565"/>
                <a:gd name="connsiteY92" fmla="*/ 136455 h 209550"/>
                <a:gd name="connsiteX93" fmla="*/ 541258 w 636565"/>
                <a:gd name="connsiteY93" fmla="*/ 85658 h 209550"/>
                <a:gd name="connsiteX94" fmla="*/ 584730 w 636565"/>
                <a:gd name="connsiteY94" fmla="*/ 64989 h 209550"/>
                <a:gd name="connsiteX95" fmla="*/ 623173 w 636565"/>
                <a:gd name="connsiteY95" fmla="*/ 83029 h 209550"/>
                <a:gd name="connsiteX96" fmla="*/ 636565 w 636565"/>
                <a:gd name="connsiteY96" fmla="*/ 132274 h 209550"/>
                <a:gd name="connsiteX97" fmla="*/ 636565 w 636565"/>
                <a:gd name="connsiteY97" fmla="*/ 137798 h 209550"/>
                <a:gd name="connsiteX98" fmla="*/ 537115 w 636565"/>
                <a:gd name="connsiteY98" fmla="*/ 137798 h 209550"/>
                <a:gd name="connsiteX99" fmla="*/ 537115 w 636565"/>
                <a:gd name="connsiteY99" fmla="*/ 137817 h 209550"/>
                <a:gd name="connsiteX100" fmla="*/ 623945 w 636565"/>
                <a:gd name="connsiteY100" fmla="*/ 126502 h 209550"/>
                <a:gd name="connsiteX101" fmla="*/ 612800 w 636565"/>
                <a:gd name="connsiteY101" fmla="*/ 89497 h 209550"/>
                <a:gd name="connsiteX102" fmla="*/ 584197 w 636565"/>
                <a:gd name="connsiteY102" fmla="*/ 76314 h 209550"/>
                <a:gd name="connsiteX103" fmla="*/ 552936 w 636565"/>
                <a:gd name="connsiteY103" fmla="*/ 89297 h 209550"/>
                <a:gd name="connsiteX104" fmla="*/ 537658 w 636565"/>
                <a:gd name="connsiteY104" fmla="*/ 126502 h 209550"/>
                <a:gd name="connsiteX105" fmla="*/ 623954 w 636565"/>
                <a:gd name="connsiteY105" fmla="*/ 126502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36565" h="209550">
                  <a:moveTo>
                    <a:pt x="87230" y="209550"/>
                  </a:moveTo>
                  <a:cubicBezTo>
                    <a:pt x="60646" y="209550"/>
                    <a:pt x="39462" y="200482"/>
                    <a:pt x="23670" y="182366"/>
                  </a:cubicBezTo>
                  <a:cubicBezTo>
                    <a:pt x="7906" y="164230"/>
                    <a:pt x="0" y="140694"/>
                    <a:pt x="0" y="111700"/>
                  </a:cubicBezTo>
                  <a:cubicBezTo>
                    <a:pt x="0" y="80934"/>
                    <a:pt x="8115" y="56274"/>
                    <a:pt x="24336" y="37757"/>
                  </a:cubicBezTo>
                  <a:cubicBezTo>
                    <a:pt x="40548" y="19221"/>
                    <a:pt x="62703" y="9973"/>
                    <a:pt x="90773" y="9973"/>
                  </a:cubicBezTo>
                  <a:cubicBezTo>
                    <a:pt x="116138" y="9973"/>
                    <a:pt x="136665" y="18869"/>
                    <a:pt x="152352" y="36690"/>
                  </a:cubicBezTo>
                  <a:cubicBezTo>
                    <a:pt x="168040" y="54502"/>
                    <a:pt x="175889" y="77838"/>
                    <a:pt x="175889" y="106737"/>
                  </a:cubicBezTo>
                  <a:cubicBezTo>
                    <a:pt x="175889" y="138665"/>
                    <a:pt x="167840" y="163792"/>
                    <a:pt x="151752" y="182099"/>
                  </a:cubicBezTo>
                  <a:cubicBezTo>
                    <a:pt x="135655" y="200396"/>
                    <a:pt x="114157" y="209550"/>
                    <a:pt x="87230" y="209550"/>
                  </a:cubicBezTo>
                  <a:close/>
                  <a:moveTo>
                    <a:pt x="88535" y="22079"/>
                  </a:moveTo>
                  <a:cubicBezTo>
                    <a:pt x="66665" y="22079"/>
                    <a:pt x="48682" y="30194"/>
                    <a:pt x="34566" y="46444"/>
                  </a:cubicBezTo>
                  <a:cubicBezTo>
                    <a:pt x="20441" y="62665"/>
                    <a:pt x="13383" y="83934"/>
                    <a:pt x="13383" y="110233"/>
                  </a:cubicBezTo>
                  <a:cubicBezTo>
                    <a:pt x="13383" y="136798"/>
                    <a:pt x="20079" y="157944"/>
                    <a:pt x="33461" y="173679"/>
                  </a:cubicBezTo>
                  <a:cubicBezTo>
                    <a:pt x="46844" y="189424"/>
                    <a:pt x="64675" y="197301"/>
                    <a:pt x="86973" y="197301"/>
                  </a:cubicBezTo>
                  <a:cubicBezTo>
                    <a:pt x="110242" y="197301"/>
                    <a:pt x="128645" y="189528"/>
                    <a:pt x="142199" y="173965"/>
                  </a:cubicBezTo>
                  <a:cubicBezTo>
                    <a:pt x="155753" y="158410"/>
                    <a:pt x="162525" y="136712"/>
                    <a:pt x="162525" y="108890"/>
                  </a:cubicBezTo>
                  <a:cubicBezTo>
                    <a:pt x="162525" y="81620"/>
                    <a:pt x="155896" y="60322"/>
                    <a:pt x="142646" y="45034"/>
                  </a:cubicBezTo>
                  <a:cubicBezTo>
                    <a:pt x="129407" y="29728"/>
                    <a:pt x="111366" y="22079"/>
                    <a:pt x="88535" y="22079"/>
                  </a:cubicBezTo>
                  <a:close/>
                  <a:moveTo>
                    <a:pt x="270462" y="15211"/>
                  </a:moveTo>
                  <a:cubicBezTo>
                    <a:pt x="267224" y="12611"/>
                    <a:pt x="262328" y="11306"/>
                    <a:pt x="255775" y="11306"/>
                  </a:cubicBezTo>
                  <a:cubicBezTo>
                    <a:pt x="239239" y="11306"/>
                    <a:pt x="230981" y="22698"/>
                    <a:pt x="230981" y="45482"/>
                  </a:cubicBezTo>
                  <a:lnTo>
                    <a:pt x="230981" y="68370"/>
                  </a:lnTo>
                  <a:lnTo>
                    <a:pt x="266529" y="68370"/>
                  </a:lnTo>
                  <a:lnTo>
                    <a:pt x="266529" y="79677"/>
                  </a:lnTo>
                  <a:lnTo>
                    <a:pt x="230981" y="79677"/>
                  </a:lnTo>
                  <a:lnTo>
                    <a:pt x="230981" y="206188"/>
                  </a:lnTo>
                  <a:lnTo>
                    <a:pt x="218913" y="206188"/>
                  </a:lnTo>
                  <a:lnTo>
                    <a:pt x="218913" y="79677"/>
                  </a:lnTo>
                  <a:lnTo>
                    <a:pt x="194786" y="79677"/>
                  </a:lnTo>
                  <a:lnTo>
                    <a:pt x="194786" y="68370"/>
                  </a:lnTo>
                  <a:lnTo>
                    <a:pt x="218923" y="68370"/>
                  </a:lnTo>
                  <a:lnTo>
                    <a:pt x="218923" y="44415"/>
                  </a:lnTo>
                  <a:cubicBezTo>
                    <a:pt x="218923" y="29880"/>
                    <a:pt x="222494" y="18840"/>
                    <a:pt x="229619" y="11306"/>
                  </a:cubicBezTo>
                  <a:cubicBezTo>
                    <a:pt x="236734" y="3762"/>
                    <a:pt x="245631" y="0"/>
                    <a:pt x="256289" y="0"/>
                  </a:cubicBezTo>
                  <a:cubicBezTo>
                    <a:pt x="261966" y="0"/>
                    <a:pt x="266700" y="857"/>
                    <a:pt x="270462" y="2562"/>
                  </a:cubicBezTo>
                  <a:lnTo>
                    <a:pt x="270462" y="15211"/>
                  </a:lnTo>
                  <a:close/>
                  <a:moveTo>
                    <a:pt x="344567" y="15211"/>
                  </a:moveTo>
                  <a:cubicBezTo>
                    <a:pt x="341338" y="12611"/>
                    <a:pt x="336442" y="11306"/>
                    <a:pt x="329879" y="11306"/>
                  </a:cubicBezTo>
                  <a:cubicBezTo>
                    <a:pt x="313353" y="11306"/>
                    <a:pt x="305086" y="22698"/>
                    <a:pt x="305086" y="45482"/>
                  </a:cubicBezTo>
                  <a:lnTo>
                    <a:pt x="305086" y="68370"/>
                  </a:lnTo>
                  <a:lnTo>
                    <a:pt x="340643" y="68370"/>
                  </a:lnTo>
                  <a:lnTo>
                    <a:pt x="340643" y="79677"/>
                  </a:lnTo>
                  <a:lnTo>
                    <a:pt x="305086" y="79677"/>
                  </a:lnTo>
                  <a:lnTo>
                    <a:pt x="305086" y="206188"/>
                  </a:lnTo>
                  <a:lnTo>
                    <a:pt x="293027" y="206188"/>
                  </a:lnTo>
                  <a:lnTo>
                    <a:pt x="293027" y="79677"/>
                  </a:lnTo>
                  <a:lnTo>
                    <a:pt x="268891" y="79677"/>
                  </a:lnTo>
                  <a:lnTo>
                    <a:pt x="268891" y="68370"/>
                  </a:lnTo>
                  <a:lnTo>
                    <a:pt x="293027" y="68370"/>
                  </a:lnTo>
                  <a:lnTo>
                    <a:pt x="293027" y="44415"/>
                  </a:lnTo>
                  <a:cubicBezTo>
                    <a:pt x="293027" y="29880"/>
                    <a:pt x="296589" y="18840"/>
                    <a:pt x="303714" y="11306"/>
                  </a:cubicBezTo>
                  <a:cubicBezTo>
                    <a:pt x="310848" y="3762"/>
                    <a:pt x="319754" y="0"/>
                    <a:pt x="330422" y="0"/>
                  </a:cubicBezTo>
                  <a:cubicBezTo>
                    <a:pt x="336090" y="0"/>
                    <a:pt x="340824" y="857"/>
                    <a:pt x="344586" y="2562"/>
                  </a:cubicBezTo>
                  <a:lnTo>
                    <a:pt x="344586" y="15211"/>
                  </a:lnTo>
                  <a:lnTo>
                    <a:pt x="344567" y="15211"/>
                  </a:lnTo>
                  <a:close/>
                  <a:moveTo>
                    <a:pt x="365817" y="33642"/>
                  </a:moveTo>
                  <a:cubicBezTo>
                    <a:pt x="363188" y="33642"/>
                    <a:pt x="360883" y="32652"/>
                    <a:pt x="358864" y="30690"/>
                  </a:cubicBezTo>
                  <a:cubicBezTo>
                    <a:pt x="356845" y="28705"/>
                    <a:pt x="355749" y="25966"/>
                    <a:pt x="355845" y="23136"/>
                  </a:cubicBezTo>
                  <a:cubicBezTo>
                    <a:pt x="355845" y="20183"/>
                    <a:pt x="356883" y="17764"/>
                    <a:pt x="358921" y="15945"/>
                  </a:cubicBezTo>
                  <a:cubicBezTo>
                    <a:pt x="360978" y="14107"/>
                    <a:pt x="363274" y="13183"/>
                    <a:pt x="365817" y="13183"/>
                  </a:cubicBezTo>
                  <a:cubicBezTo>
                    <a:pt x="368522" y="13183"/>
                    <a:pt x="370904" y="14087"/>
                    <a:pt x="372980" y="15878"/>
                  </a:cubicBezTo>
                  <a:cubicBezTo>
                    <a:pt x="375028" y="17669"/>
                    <a:pt x="376057" y="20088"/>
                    <a:pt x="376057" y="23155"/>
                  </a:cubicBezTo>
                  <a:cubicBezTo>
                    <a:pt x="376057" y="26032"/>
                    <a:pt x="375047" y="28489"/>
                    <a:pt x="373037" y="30547"/>
                  </a:cubicBezTo>
                  <a:cubicBezTo>
                    <a:pt x="371172" y="32547"/>
                    <a:pt x="368552" y="33670"/>
                    <a:pt x="365817" y="33642"/>
                  </a:cubicBezTo>
                  <a:close/>
                  <a:moveTo>
                    <a:pt x="359912" y="68370"/>
                  </a:moveTo>
                  <a:lnTo>
                    <a:pt x="371970" y="68370"/>
                  </a:lnTo>
                  <a:lnTo>
                    <a:pt x="371970" y="206169"/>
                  </a:lnTo>
                  <a:lnTo>
                    <a:pt x="359912" y="206169"/>
                  </a:lnTo>
                  <a:lnTo>
                    <a:pt x="359912" y="68370"/>
                  </a:lnTo>
                  <a:close/>
                  <a:moveTo>
                    <a:pt x="501968" y="200120"/>
                  </a:moveTo>
                  <a:cubicBezTo>
                    <a:pt x="492004" y="206407"/>
                    <a:pt x="480108" y="209531"/>
                    <a:pt x="466296" y="209531"/>
                  </a:cubicBezTo>
                  <a:cubicBezTo>
                    <a:pt x="448018" y="209531"/>
                    <a:pt x="433283" y="203092"/>
                    <a:pt x="422100" y="190224"/>
                  </a:cubicBezTo>
                  <a:cubicBezTo>
                    <a:pt x="410899" y="177346"/>
                    <a:pt x="405298" y="160515"/>
                    <a:pt x="405298" y="139684"/>
                  </a:cubicBezTo>
                  <a:cubicBezTo>
                    <a:pt x="405298" y="117786"/>
                    <a:pt x="411585" y="99870"/>
                    <a:pt x="424186" y="85925"/>
                  </a:cubicBezTo>
                  <a:cubicBezTo>
                    <a:pt x="436778" y="71971"/>
                    <a:pt x="452952" y="64989"/>
                    <a:pt x="472716" y="64989"/>
                  </a:cubicBezTo>
                  <a:cubicBezTo>
                    <a:pt x="482987" y="65002"/>
                    <a:pt x="493138" y="67204"/>
                    <a:pt x="502491" y="71447"/>
                  </a:cubicBezTo>
                  <a:lnTo>
                    <a:pt x="502491" y="85449"/>
                  </a:lnTo>
                  <a:cubicBezTo>
                    <a:pt x="493059" y="79401"/>
                    <a:pt x="482073" y="76225"/>
                    <a:pt x="470868" y="76305"/>
                  </a:cubicBezTo>
                  <a:cubicBezTo>
                    <a:pt x="455133" y="76305"/>
                    <a:pt x="442370" y="82115"/>
                    <a:pt x="432578" y="93736"/>
                  </a:cubicBezTo>
                  <a:cubicBezTo>
                    <a:pt x="422777" y="105356"/>
                    <a:pt x="417890" y="120406"/>
                    <a:pt x="417890" y="138884"/>
                  </a:cubicBezTo>
                  <a:cubicBezTo>
                    <a:pt x="417890" y="156734"/>
                    <a:pt x="422377" y="171088"/>
                    <a:pt x="431321" y="181947"/>
                  </a:cubicBezTo>
                  <a:cubicBezTo>
                    <a:pt x="440293" y="192805"/>
                    <a:pt x="452123" y="198234"/>
                    <a:pt x="466811" y="198234"/>
                  </a:cubicBezTo>
                  <a:cubicBezTo>
                    <a:pt x="480279" y="198234"/>
                    <a:pt x="492004" y="194558"/>
                    <a:pt x="501958" y="187195"/>
                  </a:cubicBezTo>
                  <a:lnTo>
                    <a:pt x="501958" y="200111"/>
                  </a:lnTo>
                  <a:lnTo>
                    <a:pt x="501977" y="200111"/>
                  </a:lnTo>
                  <a:close/>
                  <a:moveTo>
                    <a:pt x="537115" y="137817"/>
                  </a:moveTo>
                  <a:cubicBezTo>
                    <a:pt x="537115" y="156753"/>
                    <a:pt x="541392" y="171555"/>
                    <a:pt x="549907" y="182232"/>
                  </a:cubicBezTo>
                  <a:cubicBezTo>
                    <a:pt x="558422" y="192919"/>
                    <a:pt x="570128" y="198234"/>
                    <a:pt x="584987" y="198234"/>
                  </a:cubicBezTo>
                  <a:cubicBezTo>
                    <a:pt x="600027" y="198234"/>
                    <a:pt x="614705" y="192538"/>
                    <a:pt x="629050" y="181146"/>
                  </a:cubicBezTo>
                  <a:lnTo>
                    <a:pt x="629050" y="194329"/>
                  </a:lnTo>
                  <a:cubicBezTo>
                    <a:pt x="615593" y="204319"/>
                    <a:pt x="599250" y="209655"/>
                    <a:pt x="582492" y="209531"/>
                  </a:cubicBezTo>
                  <a:cubicBezTo>
                    <a:pt x="565175" y="209531"/>
                    <a:pt x="551193" y="203159"/>
                    <a:pt x="540515" y="190424"/>
                  </a:cubicBezTo>
                  <a:cubicBezTo>
                    <a:pt x="529866" y="177679"/>
                    <a:pt x="524523" y="159696"/>
                    <a:pt x="524523" y="136455"/>
                  </a:cubicBezTo>
                  <a:cubicBezTo>
                    <a:pt x="524523" y="116367"/>
                    <a:pt x="530095" y="99422"/>
                    <a:pt x="541258" y="85658"/>
                  </a:cubicBezTo>
                  <a:cubicBezTo>
                    <a:pt x="552412" y="71885"/>
                    <a:pt x="566899" y="64989"/>
                    <a:pt x="584730" y="64989"/>
                  </a:cubicBezTo>
                  <a:cubicBezTo>
                    <a:pt x="601428" y="64989"/>
                    <a:pt x="614248" y="71018"/>
                    <a:pt x="623173" y="83029"/>
                  </a:cubicBezTo>
                  <a:cubicBezTo>
                    <a:pt x="632098" y="95059"/>
                    <a:pt x="636565" y="111471"/>
                    <a:pt x="636565" y="132274"/>
                  </a:cubicBezTo>
                  <a:lnTo>
                    <a:pt x="636565" y="137798"/>
                  </a:lnTo>
                  <a:lnTo>
                    <a:pt x="537115" y="137798"/>
                  </a:lnTo>
                  <a:lnTo>
                    <a:pt x="537115" y="137817"/>
                  </a:lnTo>
                  <a:close/>
                  <a:moveTo>
                    <a:pt x="623945" y="126502"/>
                  </a:moveTo>
                  <a:cubicBezTo>
                    <a:pt x="623430" y="110633"/>
                    <a:pt x="619697" y="98279"/>
                    <a:pt x="612800" y="89497"/>
                  </a:cubicBezTo>
                  <a:cubicBezTo>
                    <a:pt x="605895" y="80715"/>
                    <a:pt x="596360" y="76314"/>
                    <a:pt x="584197" y="76314"/>
                  </a:cubicBezTo>
                  <a:cubicBezTo>
                    <a:pt x="571624" y="76314"/>
                    <a:pt x="561175" y="80648"/>
                    <a:pt x="552936" y="89297"/>
                  </a:cubicBezTo>
                  <a:cubicBezTo>
                    <a:pt x="544668" y="97965"/>
                    <a:pt x="539563" y="110366"/>
                    <a:pt x="537658" y="126502"/>
                  </a:cubicBezTo>
                  <a:lnTo>
                    <a:pt x="623954" y="126502"/>
                  </a:lnTo>
                  <a:close/>
                </a:path>
              </a:pathLst>
            </a:custGeom>
            <a:solidFill>
              <a:srgbClr val="404040"/>
            </a:solidFill>
            <a:ln w="952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8D937B85-6720-A322-744B-598C2F949F93}"/>
                </a:ext>
              </a:extLst>
            </p:cNvPr>
            <p:cNvSpPr/>
            <p:nvPr/>
          </p:nvSpPr>
          <p:spPr>
            <a:xfrm>
              <a:off x="5273592" y="7870683"/>
              <a:ext cx="115023" cy="192976"/>
            </a:xfrm>
            <a:custGeom>
              <a:avLst/>
              <a:gdLst>
                <a:gd name="connsiteX0" fmla="*/ 22022 w 115023"/>
                <a:gd name="connsiteY0" fmla="*/ 120044 h 192976"/>
                <a:gd name="connsiteX1" fmla="*/ 22022 w 115023"/>
                <a:gd name="connsiteY1" fmla="*/ 192977 h 192976"/>
                <a:gd name="connsiteX2" fmla="*/ 0 w 115023"/>
                <a:gd name="connsiteY2" fmla="*/ 192977 h 192976"/>
                <a:gd name="connsiteX3" fmla="*/ 0 w 115023"/>
                <a:gd name="connsiteY3" fmla="*/ 0 h 192976"/>
                <a:gd name="connsiteX4" fmla="*/ 51673 w 115023"/>
                <a:gd name="connsiteY4" fmla="*/ 0 h 192976"/>
                <a:gd name="connsiteX5" fmla="*/ 98431 w 115023"/>
                <a:gd name="connsiteY5" fmla="*/ 15078 h 192976"/>
                <a:gd name="connsiteX6" fmla="*/ 115024 w 115023"/>
                <a:gd name="connsiteY6" fmla="*/ 57607 h 192976"/>
                <a:gd name="connsiteX7" fmla="*/ 96593 w 115023"/>
                <a:gd name="connsiteY7" fmla="*/ 102565 h 192976"/>
                <a:gd name="connsiteX8" fmla="*/ 46806 w 115023"/>
                <a:gd name="connsiteY8" fmla="*/ 120053 h 192976"/>
                <a:gd name="connsiteX9" fmla="*/ 22022 w 115023"/>
                <a:gd name="connsiteY9" fmla="*/ 120053 h 192976"/>
                <a:gd name="connsiteX10" fmla="*/ 22022 w 115023"/>
                <a:gd name="connsiteY10" fmla="*/ 120034 h 192976"/>
                <a:gd name="connsiteX11" fmla="*/ 22022 w 115023"/>
                <a:gd name="connsiteY11" fmla="*/ 20469 h 192976"/>
                <a:gd name="connsiteX12" fmla="*/ 22022 w 115023"/>
                <a:gd name="connsiteY12" fmla="*/ 99593 h 192976"/>
                <a:gd name="connsiteX13" fmla="*/ 45110 w 115023"/>
                <a:gd name="connsiteY13" fmla="*/ 99593 h 192976"/>
                <a:gd name="connsiteX14" fmla="*/ 79924 w 115023"/>
                <a:gd name="connsiteY14" fmla="*/ 88887 h 192976"/>
                <a:gd name="connsiteX15" fmla="*/ 91926 w 115023"/>
                <a:gd name="connsiteY15" fmla="*/ 58674 h 192976"/>
                <a:gd name="connsiteX16" fmla="*/ 47863 w 115023"/>
                <a:gd name="connsiteY16" fmla="*/ 20450 h 192976"/>
                <a:gd name="connsiteX17" fmla="*/ 22022 w 115023"/>
                <a:gd name="connsiteY17" fmla="*/ 20450 h 192976"/>
                <a:gd name="connsiteX18" fmla="*/ 22022 w 115023"/>
                <a:gd name="connsiteY18" fmla="*/ 20469 h 1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023" h="192976">
                  <a:moveTo>
                    <a:pt x="22022" y="120044"/>
                  </a:moveTo>
                  <a:lnTo>
                    <a:pt x="22022" y="192977"/>
                  </a:lnTo>
                  <a:lnTo>
                    <a:pt x="0" y="192977"/>
                  </a:lnTo>
                  <a:lnTo>
                    <a:pt x="0" y="0"/>
                  </a:lnTo>
                  <a:lnTo>
                    <a:pt x="51673" y="0"/>
                  </a:lnTo>
                  <a:cubicBezTo>
                    <a:pt x="71780" y="0"/>
                    <a:pt x="87373" y="5048"/>
                    <a:pt x="98431" y="15078"/>
                  </a:cubicBezTo>
                  <a:cubicBezTo>
                    <a:pt x="109480" y="25136"/>
                    <a:pt x="115024" y="39300"/>
                    <a:pt x="115024" y="57607"/>
                  </a:cubicBezTo>
                  <a:cubicBezTo>
                    <a:pt x="115024" y="75905"/>
                    <a:pt x="108890" y="90897"/>
                    <a:pt x="96593" y="102565"/>
                  </a:cubicBezTo>
                  <a:cubicBezTo>
                    <a:pt x="84306" y="114214"/>
                    <a:pt x="67713" y="120053"/>
                    <a:pt x="46806" y="120053"/>
                  </a:cubicBezTo>
                  <a:lnTo>
                    <a:pt x="22022" y="120053"/>
                  </a:lnTo>
                  <a:lnTo>
                    <a:pt x="22022" y="120034"/>
                  </a:lnTo>
                  <a:close/>
                  <a:moveTo>
                    <a:pt x="22022" y="20469"/>
                  </a:moveTo>
                  <a:lnTo>
                    <a:pt x="22022" y="99593"/>
                  </a:lnTo>
                  <a:lnTo>
                    <a:pt x="45110" y="99593"/>
                  </a:lnTo>
                  <a:cubicBezTo>
                    <a:pt x="60322" y="99593"/>
                    <a:pt x="71952" y="96031"/>
                    <a:pt x="79924" y="88887"/>
                  </a:cubicBezTo>
                  <a:cubicBezTo>
                    <a:pt x="87925" y="81763"/>
                    <a:pt x="91926" y="71695"/>
                    <a:pt x="91926" y="58674"/>
                  </a:cubicBezTo>
                  <a:cubicBezTo>
                    <a:pt x="91926" y="33195"/>
                    <a:pt x="77238" y="20450"/>
                    <a:pt x="47863" y="20450"/>
                  </a:cubicBezTo>
                  <a:lnTo>
                    <a:pt x="22022" y="20450"/>
                  </a:lnTo>
                  <a:lnTo>
                    <a:pt x="22022" y="20469"/>
                  </a:lnTo>
                  <a:close/>
                </a:path>
              </a:pathLst>
            </a:custGeom>
            <a:solidFill>
              <a:srgbClr val="EF5B35"/>
            </a:solidFill>
            <a:ln w="952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2748749C-C124-4AA1-5686-27FBF63BE46A}"/>
                </a:ext>
              </a:extLst>
            </p:cNvPr>
            <p:cNvSpPr/>
            <p:nvPr/>
          </p:nvSpPr>
          <p:spPr>
            <a:xfrm>
              <a:off x="5424030" y="7870683"/>
              <a:ext cx="97583" cy="192986"/>
            </a:xfrm>
            <a:custGeom>
              <a:avLst/>
              <a:gdLst>
                <a:gd name="connsiteX0" fmla="*/ 97584 w 97583"/>
                <a:gd name="connsiteY0" fmla="*/ 192977 h 192986"/>
                <a:gd name="connsiteX1" fmla="*/ 0 w 97583"/>
                <a:gd name="connsiteY1" fmla="*/ 192977 h 192986"/>
                <a:gd name="connsiteX2" fmla="*/ 0 w 97583"/>
                <a:gd name="connsiteY2" fmla="*/ 0 h 192986"/>
                <a:gd name="connsiteX3" fmla="*/ 22031 w 97583"/>
                <a:gd name="connsiteY3" fmla="*/ 0 h 192986"/>
                <a:gd name="connsiteX4" fmla="*/ 22031 w 97583"/>
                <a:gd name="connsiteY4" fmla="*/ 172545 h 192986"/>
                <a:gd name="connsiteX5" fmla="*/ 97584 w 97583"/>
                <a:gd name="connsiteY5" fmla="*/ 172545 h 192986"/>
                <a:gd name="connsiteX6" fmla="*/ 97584 w 97583"/>
                <a:gd name="connsiteY6" fmla="*/ 192986 h 19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3" h="192986">
                  <a:moveTo>
                    <a:pt x="97584" y="192977"/>
                  </a:moveTo>
                  <a:lnTo>
                    <a:pt x="0" y="192977"/>
                  </a:lnTo>
                  <a:lnTo>
                    <a:pt x="0" y="0"/>
                  </a:lnTo>
                  <a:lnTo>
                    <a:pt x="22031" y="0"/>
                  </a:lnTo>
                  <a:lnTo>
                    <a:pt x="22031" y="172545"/>
                  </a:lnTo>
                  <a:lnTo>
                    <a:pt x="97584" y="172545"/>
                  </a:lnTo>
                  <a:lnTo>
                    <a:pt x="97584" y="192986"/>
                  </a:lnTo>
                  <a:close/>
                </a:path>
              </a:pathLst>
            </a:custGeom>
            <a:solidFill>
              <a:srgbClr val="293B8F"/>
            </a:solidFill>
            <a:ln w="9525"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45A2211F-A8D0-DBD0-6FDC-1D2CFCBA2C2C}"/>
                </a:ext>
              </a:extLst>
            </p:cNvPr>
            <p:cNvSpPr/>
            <p:nvPr/>
          </p:nvSpPr>
          <p:spPr>
            <a:xfrm>
              <a:off x="5544302" y="7870702"/>
              <a:ext cx="139950" cy="196205"/>
            </a:xfrm>
            <a:custGeom>
              <a:avLst/>
              <a:gdLst>
                <a:gd name="connsiteX0" fmla="*/ 139951 w 139950"/>
                <a:gd name="connsiteY0" fmla="*/ 114919 h 196205"/>
                <a:gd name="connsiteX1" fmla="*/ 68466 w 139950"/>
                <a:gd name="connsiteY1" fmla="*/ 196205 h 196205"/>
                <a:gd name="connsiteX2" fmla="*/ 0 w 139950"/>
                <a:gd name="connsiteY2" fmla="*/ 118005 h 196205"/>
                <a:gd name="connsiteX3" fmla="*/ 0 w 139950"/>
                <a:gd name="connsiteY3" fmla="*/ 0 h 196205"/>
                <a:gd name="connsiteX4" fmla="*/ 22031 w 139950"/>
                <a:gd name="connsiteY4" fmla="*/ 0 h 196205"/>
                <a:gd name="connsiteX5" fmla="*/ 22031 w 139950"/>
                <a:gd name="connsiteY5" fmla="*/ 116519 h 196205"/>
                <a:gd name="connsiteX6" fmla="*/ 70828 w 139950"/>
                <a:gd name="connsiteY6" fmla="*/ 175879 h 196205"/>
                <a:gd name="connsiteX7" fmla="*/ 117919 w 139950"/>
                <a:gd name="connsiteY7" fmla="*/ 118539 h 196205"/>
                <a:gd name="connsiteX8" fmla="*/ 117919 w 139950"/>
                <a:gd name="connsiteY8" fmla="*/ 0 h 196205"/>
                <a:gd name="connsiteX9" fmla="*/ 139951 w 139950"/>
                <a:gd name="connsiteY9" fmla="*/ 0 h 196205"/>
                <a:gd name="connsiteX10" fmla="*/ 139951 w 139950"/>
                <a:gd name="connsiteY10" fmla="*/ 114929 h 1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50" h="196205">
                  <a:moveTo>
                    <a:pt x="139951" y="114919"/>
                  </a:moveTo>
                  <a:cubicBezTo>
                    <a:pt x="139951" y="169107"/>
                    <a:pt x="116129" y="196205"/>
                    <a:pt x="68466" y="196205"/>
                  </a:cubicBezTo>
                  <a:cubicBezTo>
                    <a:pt x="22812" y="196205"/>
                    <a:pt x="0" y="170145"/>
                    <a:pt x="0" y="118005"/>
                  </a:cubicBezTo>
                  <a:lnTo>
                    <a:pt x="0" y="0"/>
                  </a:lnTo>
                  <a:lnTo>
                    <a:pt x="22031" y="0"/>
                  </a:lnTo>
                  <a:lnTo>
                    <a:pt x="22031" y="116519"/>
                  </a:lnTo>
                  <a:cubicBezTo>
                    <a:pt x="22031" y="156086"/>
                    <a:pt x="38290" y="175879"/>
                    <a:pt x="70828" y="175879"/>
                  </a:cubicBezTo>
                  <a:cubicBezTo>
                    <a:pt x="102232" y="175879"/>
                    <a:pt x="117919" y="156772"/>
                    <a:pt x="117919" y="118539"/>
                  </a:cubicBezTo>
                  <a:lnTo>
                    <a:pt x="117919" y="0"/>
                  </a:lnTo>
                  <a:lnTo>
                    <a:pt x="139951" y="0"/>
                  </a:lnTo>
                  <a:lnTo>
                    <a:pt x="139951" y="114929"/>
                  </a:lnTo>
                  <a:close/>
                </a:path>
              </a:pathLst>
            </a:custGeom>
            <a:solidFill>
              <a:srgbClr val="1A9248"/>
            </a:solidFill>
            <a:ln w="9525"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F0E94B45-C22B-A310-2225-E80B46E4F6D0}"/>
                </a:ext>
              </a:extLst>
            </p:cNvPr>
            <p:cNvSpPr/>
            <p:nvPr/>
          </p:nvSpPr>
          <p:spPr>
            <a:xfrm>
              <a:off x="5722429" y="7867482"/>
              <a:ext cx="113957" cy="199424"/>
            </a:xfrm>
            <a:custGeom>
              <a:avLst/>
              <a:gdLst>
                <a:gd name="connsiteX0" fmla="*/ 0 w 113957"/>
                <a:gd name="connsiteY0" fmla="*/ 188385 h 199424"/>
                <a:gd name="connsiteX1" fmla="*/ 0 w 113957"/>
                <a:gd name="connsiteY1" fmla="*/ 161735 h 199424"/>
                <a:gd name="connsiteX2" fmla="*/ 10697 w 113957"/>
                <a:gd name="connsiteY2" fmla="*/ 169012 h 199424"/>
                <a:gd name="connsiteX3" fmla="*/ 23813 w 113957"/>
                <a:gd name="connsiteY3" fmla="*/ 174460 h 199424"/>
                <a:gd name="connsiteX4" fmla="*/ 37643 w 113957"/>
                <a:gd name="connsiteY4" fmla="*/ 177889 h 199424"/>
                <a:gd name="connsiteX5" fmla="*/ 50492 w 113957"/>
                <a:gd name="connsiteY5" fmla="*/ 179118 h 199424"/>
                <a:gd name="connsiteX6" fmla="*/ 80858 w 113957"/>
                <a:gd name="connsiteY6" fmla="*/ 171374 h 199424"/>
                <a:gd name="connsiteX7" fmla="*/ 90897 w 113957"/>
                <a:gd name="connsiteY7" fmla="*/ 149104 h 199424"/>
                <a:gd name="connsiteX8" fmla="*/ 87544 w 113957"/>
                <a:gd name="connsiteY8" fmla="*/ 135522 h 199424"/>
                <a:gd name="connsiteX9" fmla="*/ 78296 w 113957"/>
                <a:gd name="connsiteY9" fmla="*/ 124949 h 199424"/>
                <a:gd name="connsiteX10" fmla="*/ 64322 w 113957"/>
                <a:gd name="connsiteY10" fmla="*/ 115795 h 199424"/>
                <a:gd name="connsiteX11" fmla="*/ 46949 w 113957"/>
                <a:gd name="connsiteY11" fmla="*/ 106575 h 199424"/>
                <a:gd name="connsiteX12" fmla="*/ 28575 w 113957"/>
                <a:gd name="connsiteY12" fmla="*/ 96222 h 199424"/>
                <a:gd name="connsiteX13" fmla="*/ 13754 w 113957"/>
                <a:gd name="connsiteY13" fmla="*/ 84649 h 199424"/>
                <a:gd name="connsiteX14" fmla="*/ 3848 w 113957"/>
                <a:gd name="connsiteY14" fmla="*/ 70304 h 199424"/>
                <a:gd name="connsiteX15" fmla="*/ 238 w 113957"/>
                <a:gd name="connsiteY15" fmla="*/ 51540 h 199424"/>
                <a:gd name="connsiteX16" fmla="*/ 5877 w 113957"/>
                <a:gd name="connsiteY16" fmla="*/ 28585 h 199424"/>
                <a:gd name="connsiteX17" fmla="*/ 20698 w 113957"/>
                <a:gd name="connsiteY17" fmla="*/ 12506 h 199424"/>
                <a:gd name="connsiteX18" fmla="*/ 41624 w 113957"/>
                <a:gd name="connsiteY18" fmla="*/ 3086 h 199424"/>
                <a:gd name="connsiteX19" fmla="*/ 65561 w 113957"/>
                <a:gd name="connsiteY19" fmla="*/ 0 h 199424"/>
                <a:gd name="connsiteX20" fmla="*/ 106080 w 113957"/>
                <a:gd name="connsiteY20" fmla="*/ 6858 h 199424"/>
                <a:gd name="connsiteX21" fmla="*/ 106080 w 113957"/>
                <a:gd name="connsiteY21" fmla="*/ 32290 h 199424"/>
                <a:gd name="connsiteX22" fmla="*/ 63322 w 113957"/>
                <a:gd name="connsiteY22" fmla="*/ 20441 h 199424"/>
                <a:gd name="connsiteX23" fmla="*/ 48901 w 113957"/>
                <a:gd name="connsiteY23" fmla="*/ 21974 h 199424"/>
                <a:gd name="connsiteX24" fmla="*/ 36052 w 113957"/>
                <a:gd name="connsiteY24" fmla="*/ 27022 h 199424"/>
                <a:gd name="connsiteX25" fmla="*/ 26870 w 113957"/>
                <a:gd name="connsiteY25" fmla="*/ 36043 h 199424"/>
                <a:gd name="connsiteX26" fmla="*/ 23327 w 113957"/>
                <a:gd name="connsiteY26" fmla="*/ 49511 h 199424"/>
                <a:gd name="connsiteX27" fmla="*/ 26013 w 113957"/>
                <a:gd name="connsiteY27" fmla="*/ 62294 h 199424"/>
                <a:gd name="connsiteX28" fmla="*/ 33947 w 113957"/>
                <a:gd name="connsiteY28" fmla="*/ 72114 h 199424"/>
                <a:gd name="connsiteX29" fmla="*/ 46730 w 113957"/>
                <a:gd name="connsiteY29" fmla="*/ 80734 h 199424"/>
                <a:gd name="connsiteX30" fmla="*/ 64113 w 113957"/>
                <a:gd name="connsiteY30" fmla="*/ 89878 h 199424"/>
                <a:gd name="connsiteX31" fmla="*/ 83268 w 113957"/>
                <a:gd name="connsiteY31" fmla="*/ 100660 h 199424"/>
                <a:gd name="connsiteX32" fmla="*/ 99136 w 113957"/>
                <a:gd name="connsiteY32" fmla="*/ 113167 h 199424"/>
                <a:gd name="connsiteX33" fmla="*/ 109966 w 113957"/>
                <a:gd name="connsiteY33" fmla="*/ 128378 h 199424"/>
                <a:gd name="connsiteX34" fmla="*/ 113957 w 113957"/>
                <a:gd name="connsiteY34" fmla="*/ 147476 h 199424"/>
                <a:gd name="connsiteX35" fmla="*/ 108528 w 113957"/>
                <a:gd name="connsiteY35" fmla="*/ 171641 h 199424"/>
                <a:gd name="connsiteX36" fmla="*/ 93840 w 113957"/>
                <a:gd name="connsiteY36" fmla="*/ 187719 h 199424"/>
                <a:gd name="connsiteX37" fmla="*/ 72523 w 113957"/>
                <a:gd name="connsiteY37" fmla="*/ 196672 h 199424"/>
                <a:gd name="connsiteX38" fmla="*/ 47082 w 113957"/>
                <a:gd name="connsiteY38" fmla="*/ 199425 h 199424"/>
                <a:gd name="connsiteX39" fmla="*/ 36052 w 113957"/>
                <a:gd name="connsiteY39" fmla="*/ 198663 h 199424"/>
                <a:gd name="connsiteX40" fmla="*/ 22670 w 113957"/>
                <a:gd name="connsiteY40" fmla="*/ 196529 h 199424"/>
                <a:gd name="connsiteX41" fmla="*/ 9754 w 113957"/>
                <a:gd name="connsiteY41" fmla="*/ 193034 h 199424"/>
                <a:gd name="connsiteX42" fmla="*/ 0 w 113957"/>
                <a:gd name="connsiteY42" fmla="*/ 188385 h 19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57" h="199424">
                  <a:moveTo>
                    <a:pt x="0" y="188385"/>
                  </a:moveTo>
                  <a:lnTo>
                    <a:pt x="0" y="161735"/>
                  </a:lnTo>
                  <a:cubicBezTo>
                    <a:pt x="2981" y="164430"/>
                    <a:pt x="6544" y="166849"/>
                    <a:pt x="10697" y="169012"/>
                  </a:cubicBezTo>
                  <a:cubicBezTo>
                    <a:pt x="14907" y="171191"/>
                    <a:pt x="19298" y="173013"/>
                    <a:pt x="23813" y="174460"/>
                  </a:cubicBezTo>
                  <a:cubicBezTo>
                    <a:pt x="28394" y="175955"/>
                    <a:pt x="33014" y="177089"/>
                    <a:pt x="37643" y="177889"/>
                  </a:cubicBezTo>
                  <a:cubicBezTo>
                    <a:pt x="42282" y="178699"/>
                    <a:pt x="46558" y="179118"/>
                    <a:pt x="50492" y="179118"/>
                  </a:cubicBezTo>
                  <a:cubicBezTo>
                    <a:pt x="64046" y="179118"/>
                    <a:pt x="74162" y="176546"/>
                    <a:pt x="80858" y="171374"/>
                  </a:cubicBezTo>
                  <a:cubicBezTo>
                    <a:pt x="87544" y="166221"/>
                    <a:pt x="90897" y="158791"/>
                    <a:pt x="90897" y="149104"/>
                  </a:cubicBezTo>
                  <a:cubicBezTo>
                    <a:pt x="90897" y="143904"/>
                    <a:pt x="89773" y="139370"/>
                    <a:pt x="87544" y="135522"/>
                  </a:cubicBezTo>
                  <a:cubicBezTo>
                    <a:pt x="85144" y="131455"/>
                    <a:pt x="82010" y="127870"/>
                    <a:pt x="78296" y="124949"/>
                  </a:cubicBezTo>
                  <a:cubicBezTo>
                    <a:pt x="73933" y="121475"/>
                    <a:pt x="69247" y="118412"/>
                    <a:pt x="64322" y="115795"/>
                  </a:cubicBezTo>
                  <a:cubicBezTo>
                    <a:pt x="58560" y="112668"/>
                    <a:pt x="52769" y="109596"/>
                    <a:pt x="46949" y="106575"/>
                  </a:cubicBezTo>
                  <a:cubicBezTo>
                    <a:pt x="40700" y="103344"/>
                    <a:pt x="34576" y="99891"/>
                    <a:pt x="28575" y="96222"/>
                  </a:cubicBezTo>
                  <a:cubicBezTo>
                    <a:pt x="23193" y="92962"/>
                    <a:pt x="18221" y="89077"/>
                    <a:pt x="13754" y="84649"/>
                  </a:cubicBezTo>
                  <a:cubicBezTo>
                    <a:pt x="9611" y="80506"/>
                    <a:pt x="6258" y="75646"/>
                    <a:pt x="3848" y="70304"/>
                  </a:cubicBezTo>
                  <a:cubicBezTo>
                    <a:pt x="1438" y="64970"/>
                    <a:pt x="238" y="58712"/>
                    <a:pt x="238" y="51540"/>
                  </a:cubicBezTo>
                  <a:cubicBezTo>
                    <a:pt x="238" y="42739"/>
                    <a:pt x="2115" y="35090"/>
                    <a:pt x="5877" y="28585"/>
                  </a:cubicBezTo>
                  <a:cubicBezTo>
                    <a:pt x="9544" y="22178"/>
                    <a:pt x="14611" y="16682"/>
                    <a:pt x="20698" y="12506"/>
                  </a:cubicBezTo>
                  <a:cubicBezTo>
                    <a:pt x="27070" y="8173"/>
                    <a:pt x="34157" y="4985"/>
                    <a:pt x="41624" y="3086"/>
                  </a:cubicBezTo>
                  <a:cubicBezTo>
                    <a:pt x="49435" y="1030"/>
                    <a:pt x="57483" y="-7"/>
                    <a:pt x="65561" y="0"/>
                  </a:cubicBezTo>
                  <a:cubicBezTo>
                    <a:pt x="84096" y="0"/>
                    <a:pt x="97622" y="2286"/>
                    <a:pt x="106080" y="6858"/>
                  </a:cubicBezTo>
                  <a:lnTo>
                    <a:pt x="106080" y="32290"/>
                  </a:lnTo>
                  <a:cubicBezTo>
                    <a:pt x="94974" y="24384"/>
                    <a:pt x="80734" y="20441"/>
                    <a:pt x="63322" y="20441"/>
                  </a:cubicBezTo>
                  <a:cubicBezTo>
                    <a:pt x="58522" y="20441"/>
                    <a:pt x="53702" y="20955"/>
                    <a:pt x="48901" y="21974"/>
                  </a:cubicBezTo>
                  <a:cubicBezTo>
                    <a:pt x="44358" y="22904"/>
                    <a:pt x="40015" y="24612"/>
                    <a:pt x="36052" y="27022"/>
                  </a:cubicBezTo>
                  <a:cubicBezTo>
                    <a:pt x="32290" y="29356"/>
                    <a:pt x="29232" y="32366"/>
                    <a:pt x="26870" y="36043"/>
                  </a:cubicBezTo>
                  <a:cubicBezTo>
                    <a:pt x="24508" y="39729"/>
                    <a:pt x="23327" y="44215"/>
                    <a:pt x="23327" y="49511"/>
                  </a:cubicBezTo>
                  <a:cubicBezTo>
                    <a:pt x="23327" y="54445"/>
                    <a:pt x="24222" y="58712"/>
                    <a:pt x="26013" y="62294"/>
                  </a:cubicBezTo>
                  <a:cubicBezTo>
                    <a:pt x="27803" y="65875"/>
                    <a:pt x="30451" y="69152"/>
                    <a:pt x="33947" y="72114"/>
                  </a:cubicBezTo>
                  <a:cubicBezTo>
                    <a:pt x="37443" y="75076"/>
                    <a:pt x="41710" y="77953"/>
                    <a:pt x="46730" y="80734"/>
                  </a:cubicBezTo>
                  <a:cubicBezTo>
                    <a:pt x="51759" y="83506"/>
                    <a:pt x="57550" y="86573"/>
                    <a:pt x="64113" y="89878"/>
                  </a:cubicBezTo>
                  <a:cubicBezTo>
                    <a:pt x="70837" y="93278"/>
                    <a:pt x="77229" y="96879"/>
                    <a:pt x="83268" y="100660"/>
                  </a:cubicBezTo>
                  <a:cubicBezTo>
                    <a:pt x="89021" y="104204"/>
                    <a:pt x="94345" y="108400"/>
                    <a:pt x="99136" y="113167"/>
                  </a:cubicBezTo>
                  <a:cubicBezTo>
                    <a:pt x="103689" y="117739"/>
                    <a:pt x="107290" y="122825"/>
                    <a:pt x="109966" y="128378"/>
                  </a:cubicBezTo>
                  <a:cubicBezTo>
                    <a:pt x="112624" y="133931"/>
                    <a:pt x="113957" y="140303"/>
                    <a:pt x="113957" y="147476"/>
                  </a:cubicBezTo>
                  <a:cubicBezTo>
                    <a:pt x="113957" y="157001"/>
                    <a:pt x="112157" y="165030"/>
                    <a:pt x="108528" y="171641"/>
                  </a:cubicBezTo>
                  <a:cubicBezTo>
                    <a:pt x="105013" y="178117"/>
                    <a:pt x="99974" y="183635"/>
                    <a:pt x="93840" y="187719"/>
                  </a:cubicBezTo>
                  <a:cubicBezTo>
                    <a:pt x="87678" y="191843"/>
                    <a:pt x="80572" y="194824"/>
                    <a:pt x="72523" y="196672"/>
                  </a:cubicBezTo>
                  <a:cubicBezTo>
                    <a:pt x="64475" y="198501"/>
                    <a:pt x="56017" y="199425"/>
                    <a:pt x="47082" y="199425"/>
                  </a:cubicBezTo>
                  <a:cubicBezTo>
                    <a:pt x="44101" y="199425"/>
                    <a:pt x="40434" y="199168"/>
                    <a:pt x="36052" y="198663"/>
                  </a:cubicBezTo>
                  <a:cubicBezTo>
                    <a:pt x="31671" y="198187"/>
                    <a:pt x="27222" y="197463"/>
                    <a:pt x="22670" y="196529"/>
                  </a:cubicBezTo>
                  <a:cubicBezTo>
                    <a:pt x="18298" y="195637"/>
                    <a:pt x="13983" y="194469"/>
                    <a:pt x="9754" y="193034"/>
                  </a:cubicBezTo>
                  <a:cubicBezTo>
                    <a:pt x="5705" y="191624"/>
                    <a:pt x="2448" y="190081"/>
                    <a:pt x="0" y="188385"/>
                  </a:cubicBezTo>
                  <a:close/>
                </a:path>
              </a:pathLst>
            </a:custGeom>
            <a:solidFill>
              <a:srgbClr val="FBB04C"/>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886967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88C656F-F001-86E2-72E7-C7014BDEFEC6}"/>
              </a:ext>
            </a:extLst>
          </p:cNvPr>
          <p:cNvGrpSpPr/>
          <p:nvPr/>
        </p:nvGrpSpPr>
        <p:grpSpPr>
          <a:xfrm rot="20607255">
            <a:off x="1028235" y="2464342"/>
            <a:ext cx="362558" cy="433924"/>
            <a:chOff x="1167296" y="2781300"/>
            <a:chExt cx="115404" cy="138120"/>
          </a:xfrm>
        </p:grpSpPr>
        <p:cxnSp>
          <p:nvCxnSpPr>
            <p:cNvPr id="6" name="直接连接符 5">
              <a:extLst>
                <a:ext uri="{FF2B5EF4-FFF2-40B4-BE49-F238E27FC236}">
                  <a16:creationId xmlns:a16="http://schemas.microsoft.com/office/drawing/2014/main" id="{1BCE970B-6610-AAD4-50DB-4D2053AB16E8}"/>
                </a:ext>
              </a:extLst>
            </p:cNvPr>
            <p:cNvCxnSpPr>
              <a:cxnSpLocks/>
            </p:cNvCxnSpPr>
            <p:nvPr/>
          </p:nvCxnSpPr>
          <p:spPr>
            <a:xfrm>
              <a:off x="1167296" y="2781300"/>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BFDE6DE-7430-60A4-BB61-B8AF9581A402}"/>
                </a:ext>
              </a:extLst>
            </p:cNvPr>
            <p:cNvCxnSpPr>
              <a:cxnSpLocks/>
            </p:cNvCxnSpPr>
            <p:nvPr/>
          </p:nvCxnSpPr>
          <p:spPr>
            <a:xfrm flipV="1">
              <a:off x="1167296" y="2852745"/>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00AE31C6-CC62-F4DB-39A4-BF68D95047DF}"/>
              </a:ext>
            </a:extLst>
          </p:cNvPr>
          <p:cNvGrpSpPr/>
          <p:nvPr/>
        </p:nvGrpSpPr>
        <p:grpSpPr>
          <a:xfrm rot="20607255">
            <a:off x="2009062" y="1379981"/>
            <a:ext cx="195838" cy="234386"/>
            <a:chOff x="1167296" y="2781300"/>
            <a:chExt cx="115404" cy="138120"/>
          </a:xfrm>
        </p:grpSpPr>
        <p:cxnSp>
          <p:nvCxnSpPr>
            <p:cNvPr id="9" name="直接连接符 8">
              <a:extLst>
                <a:ext uri="{FF2B5EF4-FFF2-40B4-BE49-F238E27FC236}">
                  <a16:creationId xmlns:a16="http://schemas.microsoft.com/office/drawing/2014/main" id="{C68E6A1D-0A0B-5FB1-B5BB-F63B0247C95B}"/>
                </a:ext>
              </a:extLst>
            </p:cNvPr>
            <p:cNvCxnSpPr>
              <a:cxnSpLocks/>
            </p:cNvCxnSpPr>
            <p:nvPr/>
          </p:nvCxnSpPr>
          <p:spPr>
            <a:xfrm>
              <a:off x="1167296" y="2781300"/>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91BB5FD-A78D-D661-3D6B-56CF028C78E5}"/>
                </a:ext>
              </a:extLst>
            </p:cNvPr>
            <p:cNvCxnSpPr>
              <a:cxnSpLocks/>
            </p:cNvCxnSpPr>
            <p:nvPr/>
          </p:nvCxnSpPr>
          <p:spPr>
            <a:xfrm flipV="1">
              <a:off x="1167296" y="2852745"/>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FC3BFB53-50D4-FF84-031E-3ADCB0CCCA8A}"/>
              </a:ext>
            </a:extLst>
          </p:cNvPr>
          <p:cNvGrpSpPr/>
          <p:nvPr/>
        </p:nvGrpSpPr>
        <p:grpSpPr>
          <a:xfrm rot="20607255">
            <a:off x="3668718" y="2074871"/>
            <a:ext cx="345248" cy="413206"/>
            <a:chOff x="1167296" y="2781300"/>
            <a:chExt cx="115404" cy="138120"/>
          </a:xfrm>
        </p:grpSpPr>
        <p:cxnSp>
          <p:nvCxnSpPr>
            <p:cNvPr id="12" name="直接连接符 11">
              <a:extLst>
                <a:ext uri="{FF2B5EF4-FFF2-40B4-BE49-F238E27FC236}">
                  <a16:creationId xmlns:a16="http://schemas.microsoft.com/office/drawing/2014/main" id="{11DFF21F-FC76-213A-5ED0-DBDA356BD973}"/>
                </a:ext>
              </a:extLst>
            </p:cNvPr>
            <p:cNvCxnSpPr>
              <a:cxnSpLocks/>
            </p:cNvCxnSpPr>
            <p:nvPr/>
          </p:nvCxnSpPr>
          <p:spPr>
            <a:xfrm>
              <a:off x="1167296" y="2781300"/>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0A9861B-3340-D2E5-FCFC-5D1EC307CA81}"/>
                </a:ext>
              </a:extLst>
            </p:cNvPr>
            <p:cNvCxnSpPr>
              <a:cxnSpLocks/>
            </p:cNvCxnSpPr>
            <p:nvPr/>
          </p:nvCxnSpPr>
          <p:spPr>
            <a:xfrm flipV="1">
              <a:off x="1167296" y="2852745"/>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8C3F0635-D0F2-B8C8-3BE6-5EDC0021120A}"/>
              </a:ext>
            </a:extLst>
          </p:cNvPr>
          <p:cNvGrpSpPr/>
          <p:nvPr/>
        </p:nvGrpSpPr>
        <p:grpSpPr>
          <a:xfrm rot="20607255">
            <a:off x="4377613" y="1042273"/>
            <a:ext cx="115404" cy="138120"/>
            <a:chOff x="1167296" y="2781300"/>
            <a:chExt cx="115404" cy="138120"/>
          </a:xfrm>
        </p:grpSpPr>
        <p:cxnSp>
          <p:nvCxnSpPr>
            <p:cNvPr id="15" name="直接连接符 14">
              <a:extLst>
                <a:ext uri="{FF2B5EF4-FFF2-40B4-BE49-F238E27FC236}">
                  <a16:creationId xmlns:a16="http://schemas.microsoft.com/office/drawing/2014/main" id="{4988D3E8-928C-5AAB-0002-D355760B8A2A}"/>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5BB00AF-64FE-9CCD-62E7-A5DE4C1875C2}"/>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2" name="组合 101">
            <a:extLst>
              <a:ext uri="{FF2B5EF4-FFF2-40B4-BE49-F238E27FC236}">
                <a16:creationId xmlns:a16="http://schemas.microsoft.com/office/drawing/2014/main" id="{C4DE9B56-AFD5-3AC5-D23B-4CB2A64AEBD4}"/>
              </a:ext>
            </a:extLst>
          </p:cNvPr>
          <p:cNvGrpSpPr/>
          <p:nvPr/>
        </p:nvGrpSpPr>
        <p:grpSpPr>
          <a:xfrm>
            <a:off x="5499508" y="1097451"/>
            <a:ext cx="5595485" cy="4457492"/>
            <a:chOff x="5499508" y="1097451"/>
            <a:chExt cx="5595485" cy="4457492"/>
          </a:xfrm>
        </p:grpSpPr>
        <p:sp>
          <p:nvSpPr>
            <p:cNvPr id="18" name="任意多边形: 形状 17">
              <a:extLst>
                <a:ext uri="{FF2B5EF4-FFF2-40B4-BE49-F238E27FC236}">
                  <a16:creationId xmlns:a16="http://schemas.microsoft.com/office/drawing/2014/main" id="{8E076887-A20D-7A58-86EB-9DD61ED80827}"/>
                </a:ext>
              </a:extLst>
            </p:cNvPr>
            <p:cNvSpPr/>
            <p:nvPr/>
          </p:nvSpPr>
          <p:spPr>
            <a:xfrm>
              <a:off x="10243002" y="4974245"/>
              <a:ext cx="171685" cy="448690"/>
            </a:xfrm>
            <a:custGeom>
              <a:avLst/>
              <a:gdLst>
                <a:gd name="connsiteX0" fmla="*/ 171666 w 171685"/>
                <a:gd name="connsiteY0" fmla="*/ 448691 h 448690"/>
                <a:gd name="connsiteX1" fmla="*/ 55340 w 171685"/>
                <a:gd name="connsiteY1" fmla="*/ 448681 h 448690"/>
                <a:gd name="connsiteX2" fmla="*/ 0 w 171685"/>
                <a:gd name="connsiteY2" fmla="*/ 0 h 448690"/>
                <a:gd name="connsiteX3" fmla="*/ 171686 w 171685"/>
                <a:gd name="connsiteY3" fmla="*/ 10 h 448690"/>
                <a:gd name="connsiteX4" fmla="*/ 171666 w 171685"/>
                <a:gd name="connsiteY4" fmla="*/ 448691 h 4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85" h="448690">
                  <a:moveTo>
                    <a:pt x="171666" y="448691"/>
                  </a:moveTo>
                  <a:lnTo>
                    <a:pt x="55340" y="448681"/>
                  </a:lnTo>
                  <a:lnTo>
                    <a:pt x="0" y="0"/>
                  </a:lnTo>
                  <a:lnTo>
                    <a:pt x="171686" y="10"/>
                  </a:lnTo>
                  <a:lnTo>
                    <a:pt x="171666" y="448691"/>
                  </a:lnTo>
                  <a:close/>
                </a:path>
              </a:pathLst>
            </a:custGeom>
            <a:solidFill>
              <a:schemeClr val="accent6"/>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3" name="任意多边形: 形状 22">
              <a:extLst>
                <a:ext uri="{FF2B5EF4-FFF2-40B4-BE49-F238E27FC236}">
                  <a16:creationId xmlns:a16="http://schemas.microsoft.com/office/drawing/2014/main" id="{A984C857-D984-A7AF-DF0E-4B2C9F5B0F6D}"/>
                </a:ext>
              </a:extLst>
            </p:cNvPr>
            <p:cNvSpPr/>
            <p:nvPr/>
          </p:nvSpPr>
          <p:spPr>
            <a:xfrm>
              <a:off x="10061053" y="5350942"/>
              <a:ext cx="357706" cy="193341"/>
            </a:xfrm>
            <a:custGeom>
              <a:avLst/>
              <a:gdLst>
                <a:gd name="connsiteX0" fmla="*/ 357706 w 357706"/>
                <a:gd name="connsiteY0" fmla="*/ 193342 h 193341"/>
                <a:gd name="connsiteX1" fmla="*/ 0 w 357706"/>
                <a:gd name="connsiteY1" fmla="*/ 193322 h 193341"/>
                <a:gd name="connsiteX2" fmla="*/ 0 w 357706"/>
                <a:gd name="connsiteY2" fmla="*/ 188805 h 193341"/>
                <a:gd name="connsiteX3" fmla="*/ 139231 w 357706"/>
                <a:gd name="connsiteY3" fmla="*/ 49574 h 193341"/>
                <a:gd name="connsiteX4" fmla="*/ 139241 w 357706"/>
                <a:gd name="connsiteY4" fmla="*/ 49574 h 193341"/>
                <a:gd name="connsiteX5" fmla="*/ 204576 w 357706"/>
                <a:gd name="connsiteY5" fmla="*/ 0 h 193341"/>
                <a:gd name="connsiteX6" fmla="*/ 326490 w 357706"/>
                <a:gd name="connsiteY6" fmla="*/ 49584 h 193341"/>
                <a:gd name="connsiteX7" fmla="*/ 357706 w 357706"/>
                <a:gd name="connsiteY7" fmla="*/ 49584 h 193341"/>
                <a:gd name="connsiteX8" fmla="*/ 357706 w 357706"/>
                <a:gd name="connsiteY8" fmla="*/ 193342 h 19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06" h="193341">
                  <a:moveTo>
                    <a:pt x="357706" y="193342"/>
                  </a:moveTo>
                  <a:lnTo>
                    <a:pt x="0" y="193322"/>
                  </a:lnTo>
                  <a:lnTo>
                    <a:pt x="0" y="188805"/>
                  </a:lnTo>
                  <a:cubicBezTo>
                    <a:pt x="0" y="111908"/>
                    <a:pt x="62334" y="49574"/>
                    <a:pt x="139231" y="49574"/>
                  </a:cubicBezTo>
                  <a:lnTo>
                    <a:pt x="139241" y="49574"/>
                  </a:lnTo>
                  <a:lnTo>
                    <a:pt x="204576" y="0"/>
                  </a:lnTo>
                  <a:lnTo>
                    <a:pt x="326490" y="49584"/>
                  </a:lnTo>
                  <a:lnTo>
                    <a:pt x="357706" y="49584"/>
                  </a:lnTo>
                  <a:lnTo>
                    <a:pt x="357706" y="193342"/>
                  </a:lnTo>
                  <a:close/>
                </a:path>
              </a:pathLst>
            </a:custGeom>
            <a:solidFill>
              <a:schemeClr val="accent5"/>
            </a:solidFill>
            <a:ln w="9896" cap="flat">
              <a:solidFill>
                <a:schemeClr val="accent5"/>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6" name="任意多边形: 形状 25">
              <a:extLst>
                <a:ext uri="{FF2B5EF4-FFF2-40B4-BE49-F238E27FC236}">
                  <a16:creationId xmlns:a16="http://schemas.microsoft.com/office/drawing/2014/main" id="{1542BDFB-6DEF-A8A5-899F-8A4911B54BAC}"/>
                </a:ext>
              </a:extLst>
            </p:cNvPr>
            <p:cNvSpPr/>
            <p:nvPr/>
          </p:nvSpPr>
          <p:spPr>
            <a:xfrm>
              <a:off x="9727311" y="4974245"/>
              <a:ext cx="171675" cy="448690"/>
            </a:xfrm>
            <a:custGeom>
              <a:avLst/>
              <a:gdLst>
                <a:gd name="connsiteX0" fmla="*/ 171656 w 171675"/>
                <a:gd name="connsiteY0" fmla="*/ 448691 h 448690"/>
                <a:gd name="connsiteX1" fmla="*/ 55330 w 171675"/>
                <a:gd name="connsiteY1" fmla="*/ 448681 h 448690"/>
                <a:gd name="connsiteX2" fmla="*/ 0 w 171675"/>
                <a:gd name="connsiteY2" fmla="*/ 0 h 448690"/>
                <a:gd name="connsiteX3" fmla="*/ 171675 w 171675"/>
                <a:gd name="connsiteY3" fmla="*/ 10 h 448690"/>
                <a:gd name="connsiteX4" fmla="*/ 171656 w 171675"/>
                <a:gd name="connsiteY4" fmla="*/ 448691 h 4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75" h="448690">
                  <a:moveTo>
                    <a:pt x="171656" y="448691"/>
                  </a:moveTo>
                  <a:lnTo>
                    <a:pt x="55330" y="448681"/>
                  </a:lnTo>
                  <a:lnTo>
                    <a:pt x="0" y="0"/>
                  </a:lnTo>
                  <a:lnTo>
                    <a:pt x="171675" y="10"/>
                  </a:lnTo>
                  <a:lnTo>
                    <a:pt x="171656" y="448691"/>
                  </a:lnTo>
                  <a:close/>
                </a:path>
              </a:pathLst>
            </a:custGeom>
            <a:solidFill>
              <a:schemeClr val="accent6"/>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7" name="任意多边形: 形状 26">
              <a:extLst>
                <a:ext uri="{FF2B5EF4-FFF2-40B4-BE49-F238E27FC236}">
                  <a16:creationId xmlns:a16="http://schemas.microsoft.com/office/drawing/2014/main" id="{8523FDEE-25D7-C11D-A2F0-7D648DAED090}"/>
                </a:ext>
              </a:extLst>
            </p:cNvPr>
            <p:cNvSpPr/>
            <p:nvPr/>
          </p:nvSpPr>
          <p:spPr>
            <a:xfrm>
              <a:off x="9545352" y="5350942"/>
              <a:ext cx="357716" cy="193341"/>
            </a:xfrm>
            <a:custGeom>
              <a:avLst/>
              <a:gdLst>
                <a:gd name="connsiteX0" fmla="*/ 357706 w 357716"/>
                <a:gd name="connsiteY0" fmla="*/ 193342 h 193341"/>
                <a:gd name="connsiteX1" fmla="*/ 0 w 357716"/>
                <a:gd name="connsiteY1" fmla="*/ 193322 h 193341"/>
                <a:gd name="connsiteX2" fmla="*/ 0 w 357716"/>
                <a:gd name="connsiteY2" fmla="*/ 188805 h 193341"/>
                <a:gd name="connsiteX3" fmla="*/ 139231 w 357716"/>
                <a:gd name="connsiteY3" fmla="*/ 49574 h 193341"/>
                <a:gd name="connsiteX4" fmla="*/ 139241 w 357716"/>
                <a:gd name="connsiteY4" fmla="*/ 49574 h 193341"/>
                <a:gd name="connsiteX5" fmla="*/ 204576 w 357716"/>
                <a:gd name="connsiteY5" fmla="*/ 0 h 193341"/>
                <a:gd name="connsiteX6" fmla="*/ 326490 w 357716"/>
                <a:gd name="connsiteY6" fmla="*/ 49584 h 193341"/>
                <a:gd name="connsiteX7" fmla="*/ 357716 w 357716"/>
                <a:gd name="connsiteY7" fmla="*/ 49584 h 193341"/>
                <a:gd name="connsiteX8" fmla="*/ 357706 w 357716"/>
                <a:gd name="connsiteY8" fmla="*/ 193342 h 19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16" h="193341">
                  <a:moveTo>
                    <a:pt x="357706" y="193342"/>
                  </a:moveTo>
                  <a:lnTo>
                    <a:pt x="0" y="193322"/>
                  </a:lnTo>
                  <a:lnTo>
                    <a:pt x="0" y="188805"/>
                  </a:lnTo>
                  <a:cubicBezTo>
                    <a:pt x="0" y="111908"/>
                    <a:pt x="62334" y="49574"/>
                    <a:pt x="139231" y="49574"/>
                  </a:cubicBezTo>
                  <a:lnTo>
                    <a:pt x="139241" y="49574"/>
                  </a:lnTo>
                  <a:lnTo>
                    <a:pt x="204576" y="0"/>
                  </a:lnTo>
                  <a:lnTo>
                    <a:pt x="326490" y="49584"/>
                  </a:lnTo>
                  <a:lnTo>
                    <a:pt x="357716" y="49584"/>
                  </a:lnTo>
                  <a:lnTo>
                    <a:pt x="357706" y="193342"/>
                  </a:lnTo>
                  <a:close/>
                </a:path>
              </a:pathLst>
            </a:custGeom>
            <a:solidFill>
              <a:schemeClr val="accent5"/>
            </a:solidFill>
            <a:ln w="9896" cap="flat">
              <a:solidFill>
                <a:schemeClr val="accent5"/>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8" name="任意多边形: 形状 27">
              <a:extLst>
                <a:ext uri="{FF2B5EF4-FFF2-40B4-BE49-F238E27FC236}">
                  <a16:creationId xmlns:a16="http://schemas.microsoft.com/office/drawing/2014/main" id="{D48D7575-FB3E-473A-F81F-9DB8E1FA84F5}"/>
                </a:ext>
              </a:extLst>
            </p:cNvPr>
            <p:cNvSpPr/>
            <p:nvPr/>
          </p:nvSpPr>
          <p:spPr>
            <a:xfrm>
              <a:off x="9649265" y="2918972"/>
              <a:ext cx="928580" cy="2271192"/>
            </a:xfrm>
            <a:custGeom>
              <a:avLst/>
              <a:gdLst>
                <a:gd name="connsiteX0" fmla="*/ 194273 w 928580"/>
                <a:gd name="connsiteY0" fmla="*/ 0 h 2271192"/>
                <a:gd name="connsiteX1" fmla="*/ 865383 w 928580"/>
                <a:gd name="connsiteY1" fmla="*/ 14127 h 2271192"/>
                <a:gd name="connsiteX2" fmla="*/ 893924 w 928580"/>
                <a:gd name="connsiteY2" fmla="*/ 490973 h 2271192"/>
                <a:gd name="connsiteX3" fmla="*/ 904237 w 928580"/>
                <a:gd name="connsiteY3" fmla="*/ 568672 h 2271192"/>
                <a:gd name="connsiteX4" fmla="*/ 861856 w 928580"/>
                <a:gd name="connsiteY4" fmla="*/ 688773 h 2271192"/>
                <a:gd name="connsiteX5" fmla="*/ 840655 w 928580"/>
                <a:gd name="connsiteY5" fmla="*/ 1056119 h 2271192"/>
                <a:gd name="connsiteX6" fmla="*/ 861856 w 928580"/>
                <a:gd name="connsiteY6" fmla="*/ 1112637 h 2271192"/>
                <a:gd name="connsiteX7" fmla="*/ 847728 w 928580"/>
                <a:gd name="connsiteY7" fmla="*/ 1218601 h 2271192"/>
                <a:gd name="connsiteX8" fmla="*/ 762956 w 928580"/>
                <a:gd name="connsiteY8" fmla="*/ 2271193 h 2271192"/>
                <a:gd name="connsiteX9" fmla="*/ 593410 w 928580"/>
                <a:gd name="connsiteY9" fmla="*/ 2264129 h 2271192"/>
                <a:gd name="connsiteX10" fmla="*/ 529828 w 928580"/>
                <a:gd name="connsiteY10" fmla="*/ 1342555 h 2271192"/>
                <a:gd name="connsiteX11" fmla="*/ 565146 w 928580"/>
                <a:gd name="connsiteY11" fmla="*/ 1275110 h 2271192"/>
                <a:gd name="connsiteX12" fmla="*/ 558082 w 928580"/>
                <a:gd name="connsiteY12" fmla="*/ 1246855 h 2271192"/>
                <a:gd name="connsiteX13" fmla="*/ 473309 w 928580"/>
                <a:gd name="connsiteY13" fmla="*/ 822991 h 2271192"/>
                <a:gd name="connsiteX14" fmla="*/ 388536 w 928580"/>
                <a:gd name="connsiteY14" fmla="*/ 1041992 h 2271192"/>
                <a:gd name="connsiteX15" fmla="*/ 388536 w 928580"/>
                <a:gd name="connsiteY15" fmla="*/ 1163667 h 2271192"/>
                <a:gd name="connsiteX16" fmla="*/ 310837 w 928580"/>
                <a:gd name="connsiteY16" fmla="*/ 1253919 h 2271192"/>
                <a:gd name="connsiteX17" fmla="*/ 261382 w 928580"/>
                <a:gd name="connsiteY17" fmla="*/ 2257056 h 2271192"/>
                <a:gd name="connsiteX18" fmla="*/ 71567 w 928580"/>
                <a:gd name="connsiteY18" fmla="*/ 2257056 h 2271192"/>
                <a:gd name="connsiteX19" fmla="*/ 0 w 928580"/>
                <a:gd name="connsiteY19" fmla="*/ 1126764 h 2271192"/>
                <a:gd name="connsiteX20" fmla="*/ 70646 w 928580"/>
                <a:gd name="connsiteY20" fmla="*/ 469772 h 2271192"/>
                <a:gd name="connsiteX21" fmla="*/ 56519 w 928580"/>
                <a:gd name="connsiteY21" fmla="*/ 427391 h 2271192"/>
                <a:gd name="connsiteX22" fmla="*/ 77709 w 928580"/>
                <a:gd name="connsiteY22" fmla="*/ 406200 h 2271192"/>
                <a:gd name="connsiteX23" fmla="*/ 63582 w 928580"/>
                <a:gd name="connsiteY23" fmla="*/ 335554 h 2271192"/>
                <a:gd name="connsiteX24" fmla="*/ 194273 w 928580"/>
                <a:gd name="connsiteY24" fmla="*/ 0 h 2271192"/>
                <a:gd name="connsiteX25" fmla="*/ 194273 w 928580"/>
                <a:gd name="connsiteY25" fmla="*/ 0 h 227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28580" h="2271192">
                  <a:moveTo>
                    <a:pt x="194273" y="0"/>
                  </a:moveTo>
                  <a:lnTo>
                    <a:pt x="865383" y="14127"/>
                  </a:lnTo>
                  <a:cubicBezTo>
                    <a:pt x="865383" y="14127"/>
                    <a:pt x="986038" y="211927"/>
                    <a:pt x="893924" y="490973"/>
                  </a:cubicBezTo>
                  <a:lnTo>
                    <a:pt x="904237" y="568672"/>
                  </a:lnTo>
                  <a:lnTo>
                    <a:pt x="861856" y="688773"/>
                  </a:lnTo>
                  <a:lnTo>
                    <a:pt x="840655" y="1056119"/>
                  </a:lnTo>
                  <a:lnTo>
                    <a:pt x="861856" y="1112637"/>
                  </a:lnTo>
                  <a:lnTo>
                    <a:pt x="847728" y="1218601"/>
                  </a:lnTo>
                  <a:cubicBezTo>
                    <a:pt x="847728" y="1218601"/>
                    <a:pt x="904237" y="1917974"/>
                    <a:pt x="762956" y="2271193"/>
                  </a:cubicBezTo>
                  <a:lnTo>
                    <a:pt x="593410" y="2264129"/>
                  </a:lnTo>
                  <a:lnTo>
                    <a:pt x="529828" y="1342555"/>
                  </a:lnTo>
                  <a:lnTo>
                    <a:pt x="565146" y="1275110"/>
                  </a:lnTo>
                  <a:lnTo>
                    <a:pt x="558082" y="1246855"/>
                  </a:lnTo>
                  <a:lnTo>
                    <a:pt x="473309" y="822991"/>
                  </a:lnTo>
                  <a:lnTo>
                    <a:pt x="388536" y="1041992"/>
                  </a:lnTo>
                  <a:lnTo>
                    <a:pt x="388536" y="1163667"/>
                  </a:lnTo>
                  <a:lnTo>
                    <a:pt x="310837" y="1253919"/>
                  </a:lnTo>
                  <a:cubicBezTo>
                    <a:pt x="310837" y="1253919"/>
                    <a:pt x="339091" y="2087520"/>
                    <a:pt x="261382" y="2257056"/>
                  </a:cubicBezTo>
                  <a:lnTo>
                    <a:pt x="71567" y="2257056"/>
                  </a:lnTo>
                  <a:lnTo>
                    <a:pt x="0" y="1126764"/>
                  </a:lnTo>
                  <a:lnTo>
                    <a:pt x="70646" y="469772"/>
                  </a:lnTo>
                  <a:lnTo>
                    <a:pt x="56519" y="427391"/>
                  </a:lnTo>
                  <a:lnTo>
                    <a:pt x="77709" y="406200"/>
                  </a:lnTo>
                  <a:lnTo>
                    <a:pt x="63582" y="335554"/>
                  </a:lnTo>
                  <a:lnTo>
                    <a:pt x="194273" y="0"/>
                  </a:lnTo>
                  <a:lnTo>
                    <a:pt x="194273" y="0"/>
                  </a:lnTo>
                  <a:close/>
                </a:path>
              </a:pathLst>
            </a:custGeom>
            <a:solidFill>
              <a:schemeClr val="accent5"/>
            </a:solidFill>
            <a:ln w="9896" cap="flat">
              <a:solidFill>
                <a:schemeClr val="accent5"/>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9" name="任意多边形: 形状 28">
              <a:extLst>
                <a:ext uri="{FF2B5EF4-FFF2-40B4-BE49-F238E27FC236}">
                  <a16:creationId xmlns:a16="http://schemas.microsoft.com/office/drawing/2014/main" id="{647E56A5-E8C9-E4F5-E17A-562DAB6C8E0A}"/>
                </a:ext>
              </a:extLst>
            </p:cNvPr>
            <p:cNvSpPr/>
            <p:nvPr/>
          </p:nvSpPr>
          <p:spPr>
            <a:xfrm>
              <a:off x="9741102" y="1580270"/>
              <a:ext cx="975408" cy="1531537"/>
            </a:xfrm>
            <a:custGeom>
              <a:avLst/>
              <a:gdLst>
                <a:gd name="connsiteX0" fmla="*/ 388536 w 975408"/>
                <a:gd name="connsiteY0" fmla="*/ 49451 h 1531537"/>
                <a:gd name="connsiteX1" fmla="*/ 593410 w 975408"/>
                <a:gd name="connsiteY1" fmla="*/ 0 h 1531537"/>
                <a:gd name="connsiteX2" fmla="*/ 649918 w 975408"/>
                <a:gd name="connsiteY2" fmla="*/ 134224 h 1531537"/>
                <a:gd name="connsiteX3" fmla="*/ 956446 w 975408"/>
                <a:gd name="connsiteY3" fmla="*/ 501570 h 1531537"/>
                <a:gd name="connsiteX4" fmla="*/ 960756 w 975408"/>
                <a:gd name="connsiteY4" fmla="*/ 748818 h 1531537"/>
                <a:gd name="connsiteX5" fmla="*/ 777083 w 975408"/>
                <a:gd name="connsiteY5" fmla="*/ 1073783 h 1531537"/>
                <a:gd name="connsiteX6" fmla="*/ 875983 w 975408"/>
                <a:gd name="connsiteY6" fmla="*/ 1525901 h 1531537"/>
                <a:gd name="connsiteX7" fmla="*/ 0 w 975408"/>
                <a:gd name="connsiteY7" fmla="*/ 1462319 h 1531537"/>
                <a:gd name="connsiteX8" fmla="*/ 139904 w 975408"/>
                <a:gd name="connsiteY8" fmla="*/ 974883 h 1531537"/>
                <a:gd name="connsiteX9" fmla="*/ 169546 w 975408"/>
                <a:gd name="connsiteY9" fmla="*/ 211931 h 1531537"/>
                <a:gd name="connsiteX10" fmla="*/ 360282 w 975408"/>
                <a:gd name="connsiteY10" fmla="*/ 141288 h 1531537"/>
                <a:gd name="connsiteX11" fmla="*/ 388536 w 975408"/>
                <a:gd name="connsiteY11" fmla="*/ 49451 h 1531537"/>
                <a:gd name="connsiteX12" fmla="*/ 388536 w 975408"/>
                <a:gd name="connsiteY12" fmla="*/ 49451 h 15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5408" h="1531537">
                  <a:moveTo>
                    <a:pt x="388536" y="49451"/>
                  </a:moveTo>
                  <a:lnTo>
                    <a:pt x="593410" y="0"/>
                  </a:lnTo>
                  <a:lnTo>
                    <a:pt x="649918" y="134224"/>
                  </a:lnTo>
                  <a:cubicBezTo>
                    <a:pt x="649918" y="134224"/>
                    <a:pt x="942319" y="289639"/>
                    <a:pt x="956446" y="501570"/>
                  </a:cubicBezTo>
                  <a:cubicBezTo>
                    <a:pt x="956446" y="501570"/>
                    <a:pt x="996073" y="671119"/>
                    <a:pt x="960756" y="748818"/>
                  </a:cubicBezTo>
                  <a:cubicBezTo>
                    <a:pt x="925427" y="826528"/>
                    <a:pt x="777083" y="1073783"/>
                    <a:pt x="777083" y="1073783"/>
                  </a:cubicBezTo>
                  <a:cubicBezTo>
                    <a:pt x="777083" y="1073783"/>
                    <a:pt x="911301" y="1504710"/>
                    <a:pt x="875983" y="1525901"/>
                  </a:cubicBezTo>
                  <a:cubicBezTo>
                    <a:pt x="840655" y="1547092"/>
                    <a:pt x="0" y="1504710"/>
                    <a:pt x="0" y="1462319"/>
                  </a:cubicBezTo>
                  <a:cubicBezTo>
                    <a:pt x="0" y="1419938"/>
                    <a:pt x="139904" y="974883"/>
                    <a:pt x="139904" y="974883"/>
                  </a:cubicBezTo>
                  <a:lnTo>
                    <a:pt x="169546" y="211931"/>
                  </a:lnTo>
                  <a:lnTo>
                    <a:pt x="360282" y="141288"/>
                  </a:lnTo>
                  <a:lnTo>
                    <a:pt x="388536" y="49451"/>
                  </a:lnTo>
                  <a:lnTo>
                    <a:pt x="388536" y="49451"/>
                  </a:lnTo>
                  <a:close/>
                </a:path>
              </a:pathLst>
            </a:custGeom>
            <a:solidFill>
              <a:schemeClr val="accent5">
                <a:lumMod val="7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0" name="任意多边形: 形状 29">
              <a:extLst>
                <a:ext uri="{FF2B5EF4-FFF2-40B4-BE49-F238E27FC236}">
                  <a16:creationId xmlns:a16="http://schemas.microsoft.com/office/drawing/2014/main" id="{086D76BA-6E89-4FDE-F21D-BD11F5C4136A}"/>
                </a:ext>
              </a:extLst>
            </p:cNvPr>
            <p:cNvSpPr/>
            <p:nvPr/>
          </p:nvSpPr>
          <p:spPr>
            <a:xfrm>
              <a:off x="10530776" y="2458304"/>
              <a:ext cx="271088" cy="919736"/>
            </a:xfrm>
            <a:custGeom>
              <a:avLst/>
              <a:gdLst>
                <a:gd name="connsiteX0" fmla="*/ 145026 w 271088"/>
                <a:gd name="connsiteY0" fmla="*/ 910419 h 919736"/>
                <a:gd name="connsiteX1" fmla="*/ 106509 w 271088"/>
                <a:gd name="connsiteY1" fmla="*/ 793657 h 919736"/>
                <a:gd name="connsiteX2" fmla="*/ 113998 w 271088"/>
                <a:gd name="connsiteY2" fmla="*/ 781580 h 919736"/>
                <a:gd name="connsiteX3" fmla="*/ 0 w 271088"/>
                <a:gd name="connsiteY3" fmla="*/ 0 h 919736"/>
                <a:gd name="connsiteX4" fmla="*/ 157826 w 271088"/>
                <a:gd name="connsiteY4" fmla="*/ 5042 h 919736"/>
                <a:gd name="connsiteX5" fmla="*/ 240380 w 271088"/>
                <a:gd name="connsiteY5" fmla="*/ 766571 h 919736"/>
                <a:gd name="connsiteX6" fmla="*/ 261788 w 271088"/>
                <a:gd name="connsiteY6" fmla="*/ 871901 h 919736"/>
                <a:gd name="connsiteX7" fmla="*/ 145026 w 271088"/>
                <a:gd name="connsiteY7" fmla="*/ 910419 h 919736"/>
                <a:gd name="connsiteX8" fmla="*/ 145026 w 271088"/>
                <a:gd name="connsiteY8" fmla="*/ 910419 h 9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088" h="919736">
                  <a:moveTo>
                    <a:pt x="145026" y="910419"/>
                  </a:moveTo>
                  <a:cubicBezTo>
                    <a:pt x="102149" y="888812"/>
                    <a:pt x="84901" y="836533"/>
                    <a:pt x="106509" y="793657"/>
                  </a:cubicBezTo>
                  <a:cubicBezTo>
                    <a:pt x="108688" y="789337"/>
                    <a:pt x="111244" y="785355"/>
                    <a:pt x="113998" y="781580"/>
                  </a:cubicBezTo>
                  <a:lnTo>
                    <a:pt x="0" y="0"/>
                  </a:lnTo>
                  <a:lnTo>
                    <a:pt x="157826" y="5042"/>
                  </a:lnTo>
                  <a:lnTo>
                    <a:pt x="240380" y="766571"/>
                  </a:lnTo>
                  <a:cubicBezTo>
                    <a:pt x="270308" y="791953"/>
                    <a:pt x="280225" y="835315"/>
                    <a:pt x="261788" y="871901"/>
                  </a:cubicBezTo>
                  <a:cubicBezTo>
                    <a:pt x="240181" y="914778"/>
                    <a:pt x="187913" y="932026"/>
                    <a:pt x="145026" y="910419"/>
                  </a:cubicBezTo>
                  <a:lnTo>
                    <a:pt x="145026" y="910419"/>
                  </a:lnTo>
                  <a:close/>
                </a:path>
              </a:pathLst>
            </a:custGeom>
            <a:solidFill>
              <a:schemeClr val="accent6"/>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1" name="任意多边形: 形状 30">
              <a:extLst>
                <a:ext uri="{FF2B5EF4-FFF2-40B4-BE49-F238E27FC236}">
                  <a16:creationId xmlns:a16="http://schemas.microsoft.com/office/drawing/2014/main" id="{1A292225-21C5-809C-7DC9-B08808DC672D}"/>
                </a:ext>
              </a:extLst>
            </p:cNvPr>
            <p:cNvSpPr/>
            <p:nvPr/>
          </p:nvSpPr>
          <p:spPr>
            <a:xfrm>
              <a:off x="9172459" y="2227851"/>
              <a:ext cx="623298" cy="827690"/>
            </a:xfrm>
            <a:custGeom>
              <a:avLst/>
              <a:gdLst>
                <a:gd name="connsiteX0" fmla="*/ 5835 w 623298"/>
                <a:gd name="connsiteY0" fmla="*/ 771991 h 827690"/>
                <a:gd name="connsiteX1" fmla="*/ 55706 w 623298"/>
                <a:gd name="connsiteY1" fmla="*/ 659607 h 827690"/>
                <a:gd name="connsiteX2" fmla="*/ 69367 w 623298"/>
                <a:gd name="connsiteY2" fmla="*/ 655684 h 827690"/>
                <a:gd name="connsiteX3" fmla="*/ 509746 w 623298"/>
                <a:gd name="connsiteY3" fmla="*/ 0 h 827690"/>
                <a:gd name="connsiteX4" fmla="*/ 623298 w 623298"/>
                <a:gd name="connsiteY4" fmla="*/ 109718 h 827690"/>
                <a:gd name="connsiteX5" fmla="*/ 173092 w 623298"/>
                <a:gd name="connsiteY5" fmla="*/ 729441 h 827690"/>
                <a:gd name="connsiteX6" fmla="*/ 118218 w 623298"/>
                <a:gd name="connsiteY6" fmla="*/ 821852 h 827690"/>
                <a:gd name="connsiteX7" fmla="*/ 5835 w 623298"/>
                <a:gd name="connsiteY7" fmla="*/ 771991 h 82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298" h="827690">
                  <a:moveTo>
                    <a:pt x="5835" y="771991"/>
                  </a:moveTo>
                  <a:cubicBezTo>
                    <a:pt x="-11423" y="727182"/>
                    <a:pt x="10897" y="676865"/>
                    <a:pt x="55706" y="659607"/>
                  </a:cubicBezTo>
                  <a:cubicBezTo>
                    <a:pt x="60213" y="657864"/>
                    <a:pt x="64790" y="656635"/>
                    <a:pt x="69367" y="655684"/>
                  </a:cubicBezTo>
                  <a:lnTo>
                    <a:pt x="509746" y="0"/>
                  </a:lnTo>
                  <a:lnTo>
                    <a:pt x="623298" y="109718"/>
                  </a:lnTo>
                  <a:lnTo>
                    <a:pt x="173092" y="729441"/>
                  </a:lnTo>
                  <a:cubicBezTo>
                    <a:pt x="178214" y="768335"/>
                    <a:pt x="156448" y="807130"/>
                    <a:pt x="118218" y="821852"/>
                  </a:cubicBezTo>
                  <a:cubicBezTo>
                    <a:pt x="73419" y="839119"/>
                    <a:pt x="23102" y="816789"/>
                    <a:pt x="5835" y="771991"/>
                  </a:cubicBezTo>
                  <a:close/>
                </a:path>
              </a:pathLst>
            </a:custGeom>
            <a:solidFill>
              <a:schemeClr val="accent6"/>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2" name="任意多边形: 形状 31">
              <a:extLst>
                <a:ext uri="{FF2B5EF4-FFF2-40B4-BE49-F238E27FC236}">
                  <a16:creationId xmlns:a16="http://schemas.microsoft.com/office/drawing/2014/main" id="{075AC42A-D7EB-B708-09EB-16824C994A56}"/>
                </a:ext>
              </a:extLst>
            </p:cNvPr>
            <p:cNvSpPr/>
            <p:nvPr/>
          </p:nvSpPr>
          <p:spPr>
            <a:xfrm>
              <a:off x="10375419" y="1952425"/>
              <a:ext cx="415718" cy="1170657"/>
            </a:xfrm>
            <a:custGeom>
              <a:avLst/>
              <a:gdLst>
                <a:gd name="connsiteX0" fmla="*/ 12797 w 415718"/>
                <a:gd name="connsiteY0" fmla="*/ 308743 h 1170657"/>
                <a:gd name="connsiteX1" fmla="*/ 201820 w 415718"/>
                <a:gd name="connsiteY1" fmla="*/ 3 h 1170657"/>
                <a:gd name="connsiteX2" fmla="*/ 293696 w 415718"/>
                <a:gd name="connsiteY2" fmla="*/ 50645 h 1170657"/>
                <a:gd name="connsiteX3" fmla="*/ 347401 w 415718"/>
                <a:gd name="connsiteY3" fmla="*/ 375990 h 1170657"/>
                <a:gd name="connsiteX4" fmla="*/ 388623 w 415718"/>
                <a:gd name="connsiteY4" fmla="*/ 584351 h 1170657"/>
                <a:gd name="connsiteX5" fmla="*/ 363658 w 415718"/>
                <a:gd name="connsiteY5" fmla="*/ 627614 h 1170657"/>
                <a:gd name="connsiteX6" fmla="*/ 415718 w 415718"/>
                <a:gd name="connsiteY6" fmla="*/ 767251 h 1170657"/>
                <a:gd name="connsiteX7" fmla="*/ 390466 w 415718"/>
                <a:gd name="connsiteY7" fmla="*/ 833310 h 1170657"/>
                <a:gd name="connsiteX8" fmla="*/ 385007 w 415718"/>
                <a:gd name="connsiteY8" fmla="*/ 1170657 h 1170657"/>
                <a:gd name="connsiteX9" fmla="*/ 257843 w 415718"/>
                <a:gd name="connsiteY9" fmla="*/ 1163594 h 1170657"/>
                <a:gd name="connsiteX10" fmla="*/ 117740 w 415718"/>
                <a:gd name="connsiteY10" fmla="*/ 906422 h 1170657"/>
                <a:gd name="connsiteX11" fmla="*/ 64164 w 415718"/>
                <a:gd name="connsiteY11" fmla="*/ 874562 h 1170657"/>
                <a:gd name="connsiteX12" fmla="*/ 21614 w 415718"/>
                <a:gd name="connsiteY12" fmla="*/ 339028 h 1170657"/>
                <a:gd name="connsiteX13" fmla="*/ 12797 w 415718"/>
                <a:gd name="connsiteY13" fmla="*/ 308743 h 1170657"/>
                <a:gd name="connsiteX14" fmla="*/ 12797 w 415718"/>
                <a:gd name="connsiteY14" fmla="*/ 308743 h 117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718" h="1170657">
                  <a:moveTo>
                    <a:pt x="12797" y="308743"/>
                  </a:moveTo>
                  <a:cubicBezTo>
                    <a:pt x="-31793" y="155543"/>
                    <a:pt x="42270" y="-752"/>
                    <a:pt x="201820" y="3"/>
                  </a:cubicBezTo>
                  <a:cubicBezTo>
                    <a:pt x="247936" y="221"/>
                    <a:pt x="283769" y="13603"/>
                    <a:pt x="293696" y="50645"/>
                  </a:cubicBezTo>
                  <a:cubicBezTo>
                    <a:pt x="328449" y="180290"/>
                    <a:pt x="347401" y="375990"/>
                    <a:pt x="347401" y="375990"/>
                  </a:cubicBezTo>
                  <a:lnTo>
                    <a:pt x="388623" y="584351"/>
                  </a:lnTo>
                  <a:lnTo>
                    <a:pt x="363658" y="627614"/>
                  </a:lnTo>
                  <a:lnTo>
                    <a:pt x="415718" y="767251"/>
                  </a:lnTo>
                  <a:lnTo>
                    <a:pt x="390466" y="833310"/>
                  </a:lnTo>
                  <a:lnTo>
                    <a:pt x="385007" y="1170657"/>
                  </a:lnTo>
                  <a:lnTo>
                    <a:pt x="257843" y="1163594"/>
                  </a:lnTo>
                  <a:lnTo>
                    <a:pt x="117740" y="906422"/>
                  </a:lnTo>
                  <a:lnTo>
                    <a:pt x="64164" y="874562"/>
                  </a:lnTo>
                  <a:cubicBezTo>
                    <a:pt x="64164" y="874562"/>
                    <a:pt x="107180" y="458752"/>
                    <a:pt x="21614" y="339028"/>
                  </a:cubicBezTo>
                  <a:lnTo>
                    <a:pt x="12797" y="308743"/>
                  </a:lnTo>
                  <a:lnTo>
                    <a:pt x="12797" y="308743"/>
                  </a:lnTo>
                  <a:close/>
                </a:path>
              </a:pathLst>
            </a:custGeom>
            <a:solidFill>
              <a:schemeClr val="accent5">
                <a:lumMod val="7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3" name="任意多边形: 形状 32">
              <a:extLst>
                <a:ext uri="{FF2B5EF4-FFF2-40B4-BE49-F238E27FC236}">
                  <a16:creationId xmlns:a16="http://schemas.microsoft.com/office/drawing/2014/main" id="{92532B86-2452-2B14-8CD1-5A2D40A3BF71}"/>
                </a:ext>
              </a:extLst>
            </p:cNvPr>
            <p:cNvSpPr/>
            <p:nvPr/>
          </p:nvSpPr>
          <p:spPr>
            <a:xfrm>
              <a:off x="9323677" y="1754394"/>
              <a:ext cx="912597" cy="1098776"/>
            </a:xfrm>
            <a:custGeom>
              <a:avLst/>
              <a:gdLst>
                <a:gd name="connsiteX0" fmla="*/ 494966 w 912597"/>
                <a:gd name="connsiteY0" fmla="*/ 129755 h 1098776"/>
                <a:gd name="connsiteX1" fmla="*/ 873912 w 912597"/>
                <a:gd name="connsiteY1" fmla="*/ 66534 h 1098776"/>
                <a:gd name="connsiteX2" fmla="*/ 904822 w 912597"/>
                <a:gd name="connsiteY2" fmla="*/ 166787 h 1098776"/>
                <a:gd name="connsiteX3" fmla="*/ 688922 w 912597"/>
                <a:gd name="connsiteY3" fmla="*/ 410578 h 1098776"/>
                <a:gd name="connsiteX4" fmla="*/ 503178 w 912597"/>
                <a:gd name="connsiteY4" fmla="*/ 709190 h 1098776"/>
                <a:gd name="connsiteX5" fmla="*/ 455160 w 912597"/>
                <a:gd name="connsiteY5" fmla="*/ 722960 h 1098776"/>
                <a:gd name="connsiteX6" fmla="*/ 395600 w 912597"/>
                <a:gd name="connsiteY6" fmla="*/ 859556 h 1098776"/>
                <a:gd name="connsiteX7" fmla="*/ 267960 w 912597"/>
                <a:gd name="connsiteY7" fmla="*/ 1009625 h 1098776"/>
                <a:gd name="connsiteX8" fmla="*/ 98910 w 912597"/>
                <a:gd name="connsiteY8" fmla="*/ 1098777 h 1098776"/>
                <a:gd name="connsiteX9" fmla="*/ 0 w 912597"/>
                <a:gd name="connsiteY9" fmla="*/ 999877 h 1098776"/>
                <a:gd name="connsiteX10" fmla="*/ 21002 w 912597"/>
                <a:gd name="connsiteY10" fmla="*/ 872742 h 1098776"/>
                <a:gd name="connsiteX11" fmla="*/ 275519 w 912597"/>
                <a:gd name="connsiteY11" fmla="*/ 533631 h 1098776"/>
                <a:gd name="connsiteX12" fmla="*/ 480264 w 912597"/>
                <a:gd name="connsiteY12" fmla="*/ 157666 h 1098776"/>
                <a:gd name="connsiteX13" fmla="*/ 494966 w 912597"/>
                <a:gd name="connsiteY13" fmla="*/ 129755 h 1098776"/>
                <a:gd name="connsiteX14" fmla="*/ 494966 w 912597"/>
                <a:gd name="connsiteY14" fmla="*/ 129754 h 109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2597" h="1098776">
                  <a:moveTo>
                    <a:pt x="494966" y="129755"/>
                  </a:moveTo>
                  <a:cubicBezTo>
                    <a:pt x="569326" y="-11414"/>
                    <a:pt x="759676" y="-44852"/>
                    <a:pt x="873912" y="66534"/>
                  </a:cubicBezTo>
                  <a:cubicBezTo>
                    <a:pt x="906932" y="98729"/>
                    <a:pt x="923407" y="133244"/>
                    <a:pt x="904822" y="166787"/>
                  </a:cubicBezTo>
                  <a:cubicBezTo>
                    <a:pt x="839744" y="284182"/>
                    <a:pt x="688922" y="410578"/>
                    <a:pt x="688922" y="410578"/>
                  </a:cubicBezTo>
                  <a:lnTo>
                    <a:pt x="503178" y="709190"/>
                  </a:lnTo>
                  <a:lnTo>
                    <a:pt x="455160" y="722960"/>
                  </a:lnTo>
                  <a:lnTo>
                    <a:pt x="395600" y="859556"/>
                  </a:lnTo>
                  <a:lnTo>
                    <a:pt x="267960" y="1009625"/>
                  </a:lnTo>
                  <a:lnTo>
                    <a:pt x="98910" y="1098777"/>
                  </a:lnTo>
                  <a:lnTo>
                    <a:pt x="0" y="999877"/>
                  </a:lnTo>
                  <a:lnTo>
                    <a:pt x="21002" y="872742"/>
                  </a:lnTo>
                  <a:lnTo>
                    <a:pt x="275519" y="533631"/>
                  </a:lnTo>
                  <a:cubicBezTo>
                    <a:pt x="275519" y="533631"/>
                    <a:pt x="458637" y="303225"/>
                    <a:pt x="480264" y="157666"/>
                  </a:cubicBezTo>
                  <a:lnTo>
                    <a:pt x="494966" y="129755"/>
                  </a:lnTo>
                  <a:lnTo>
                    <a:pt x="494966" y="129754"/>
                  </a:lnTo>
                  <a:close/>
                </a:path>
              </a:pathLst>
            </a:custGeom>
            <a:solidFill>
              <a:schemeClr val="accent5">
                <a:lumMod val="7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4" name="任意多边形: 形状 33">
              <a:extLst>
                <a:ext uri="{FF2B5EF4-FFF2-40B4-BE49-F238E27FC236}">
                  <a16:creationId xmlns:a16="http://schemas.microsoft.com/office/drawing/2014/main" id="{8EB66366-8B92-56B0-D6F1-4A972D0A78ED}"/>
                </a:ext>
              </a:extLst>
            </p:cNvPr>
            <p:cNvSpPr/>
            <p:nvPr/>
          </p:nvSpPr>
          <p:spPr>
            <a:xfrm>
              <a:off x="9992504" y="1189049"/>
              <a:ext cx="400855" cy="400872"/>
            </a:xfrm>
            <a:custGeom>
              <a:avLst/>
              <a:gdLst>
                <a:gd name="connsiteX0" fmla="*/ 176067 w 400855"/>
                <a:gd name="connsiteY0" fmla="*/ 399384 h 400872"/>
                <a:gd name="connsiteX1" fmla="*/ 190046 w 400855"/>
                <a:gd name="connsiteY1" fmla="*/ 400580 h 400872"/>
                <a:gd name="connsiteX2" fmla="*/ 232497 w 400855"/>
                <a:gd name="connsiteY2" fmla="*/ 398217 h 400872"/>
                <a:gd name="connsiteX3" fmla="*/ 341492 w 400855"/>
                <a:gd name="connsiteY3" fmla="*/ 342729 h 400872"/>
                <a:gd name="connsiteX4" fmla="*/ 399358 w 400855"/>
                <a:gd name="connsiteY4" fmla="*/ 224743 h 400872"/>
                <a:gd name="connsiteX5" fmla="*/ 224789 w 400855"/>
                <a:gd name="connsiteY5" fmla="*/ 1516 h 400872"/>
                <a:gd name="connsiteX6" fmla="*/ 2173 w 400855"/>
                <a:gd name="connsiteY6" fmla="*/ 171182 h 400872"/>
                <a:gd name="connsiteX7" fmla="*/ 1499 w 400855"/>
                <a:gd name="connsiteY7" fmla="*/ 176086 h 400872"/>
                <a:gd name="connsiteX8" fmla="*/ 176067 w 400855"/>
                <a:gd name="connsiteY8" fmla="*/ 399383 h 400872"/>
                <a:gd name="connsiteX9" fmla="*/ 176067 w 400855"/>
                <a:gd name="connsiteY9" fmla="*/ 399384 h 40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855" h="400872">
                  <a:moveTo>
                    <a:pt x="176067" y="399384"/>
                  </a:moveTo>
                  <a:cubicBezTo>
                    <a:pt x="180744" y="399946"/>
                    <a:pt x="185410" y="400368"/>
                    <a:pt x="190046" y="400580"/>
                  </a:cubicBezTo>
                  <a:cubicBezTo>
                    <a:pt x="204490" y="401371"/>
                    <a:pt x="218746" y="400548"/>
                    <a:pt x="232497" y="398217"/>
                  </a:cubicBezTo>
                  <a:cubicBezTo>
                    <a:pt x="274264" y="391523"/>
                    <a:pt x="312207" y="371740"/>
                    <a:pt x="341492" y="342729"/>
                  </a:cubicBezTo>
                  <a:cubicBezTo>
                    <a:pt x="372441" y="312117"/>
                    <a:pt x="393632" y="271258"/>
                    <a:pt x="399358" y="224743"/>
                  </a:cubicBezTo>
                  <a:cubicBezTo>
                    <a:pt x="412772" y="114948"/>
                    <a:pt x="334587" y="14931"/>
                    <a:pt x="224789" y="1516"/>
                  </a:cubicBezTo>
                  <a:cubicBezTo>
                    <a:pt x="116577" y="-11785"/>
                    <a:pt x="17925" y="63907"/>
                    <a:pt x="2173" y="171182"/>
                  </a:cubicBezTo>
                  <a:cubicBezTo>
                    <a:pt x="1925" y="172842"/>
                    <a:pt x="1677" y="174432"/>
                    <a:pt x="1499" y="176086"/>
                  </a:cubicBezTo>
                  <a:cubicBezTo>
                    <a:pt x="-11915" y="285952"/>
                    <a:pt x="66191" y="385905"/>
                    <a:pt x="176067" y="399383"/>
                  </a:cubicBezTo>
                  <a:lnTo>
                    <a:pt x="176067" y="399384"/>
                  </a:lnTo>
                  <a:close/>
                </a:path>
              </a:pathLst>
            </a:custGeom>
            <a:solidFill>
              <a:schemeClr val="accent6"/>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5" name="任意多边形: 形状 34">
              <a:extLst>
                <a:ext uri="{FF2B5EF4-FFF2-40B4-BE49-F238E27FC236}">
                  <a16:creationId xmlns:a16="http://schemas.microsoft.com/office/drawing/2014/main" id="{4FD1C0C0-EF84-170B-7A75-3EDE05904A67}"/>
                </a:ext>
              </a:extLst>
            </p:cNvPr>
            <p:cNvSpPr/>
            <p:nvPr/>
          </p:nvSpPr>
          <p:spPr>
            <a:xfrm>
              <a:off x="9937166" y="1097451"/>
              <a:ext cx="493119" cy="452789"/>
            </a:xfrm>
            <a:custGeom>
              <a:avLst/>
              <a:gdLst>
                <a:gd name="connsiteX0" fmla="*/ 12366 w 493119"/>
                <a:gd name="connsiteY0" fmla="*/ 255431 h 452789"/>
                <a:gd name="connsiteX1" fmla="*/ 105074 w 493119"/>
                <a:gd name="connsiteY1" fmla="*/ 250718 h 452789"/>
                <a:gd name="connsiteX2" fmla="*/ 114317 w 493119"/>
                <a:gd name="connsiteY2" fmla="*/ 234875 h 452789"/>
                <a:gd name="connsiteX3" fmla="*/ 125977 w 493119"/>
                <a:gd name="connsiteY3" fmla="*/ 219126 h 452789"/>
                <a:gd name="connsiteX4" fmla="*/ 127523 w 493119"/>
                <a:gd name="connsiteY4" fmla="*/ 269833 h 452789"/>
                <a:gd name="connsiteX5" fmla="*/ 218270 w 493119"/>
                <a:gd name="connsiteY5" fmla="*/ 229664 h 452789"/>
                <a:gd name="connsiteX6" fmla="*/ 309878 w 493119"/>
                <a:gd name="connsiteY6" fmla="*/ 354099 h 452789"/>
                <a:gd name="connsiteX7" fmla="*/ 388122 w 493119"/>
                <a:gd name="connsiteY7" fmla="*/ 371405 h 452789"/>
                <a:gd name="connsiteX8" fmla="*/ 372648 w 493119"/>
                <a:gd name="connsiteY8" fmla="*/ 452789 h 452789"/>
                <a:gd name="connsiteX9" fmla="*/ 412810 w 493119"/>
                <a:gd name="connsiteY9" fmla="*/ 447689 h 452789"/>
                <a:gd name="connsiteX10" fmla="*/ 457242 w 493119"/>
                <a:gd name="connsiteY10" fmla="*/ 352817 h 452789"/>
                <a:gd name="connsiteX11" fmla="*/ 479404 w 493119"/>
                <a:gd name="connsiteY11" fmla="*/ 206698 h 452789"/>
                <a:gd name="connsiteX12" fmla="*/ 411344 w 493119"/>
                <a:gd name="connsiteY12" fmla="*/ 81294 h 452789"/>
                <a:gd name="connsiteX13" fmla="*/ 381425 w 493119"/>
                <a:gd name="connsiteY13" fmla="*/ 56731 h 452789"/>
                <a:gd name="connsiteX14" fmla="*/ 298277 w 493119"/>
                <a:gd name="connsiteY14" fmla="*/ 39384 h 452789"/>
                <a:gd name="connsiteX15" fmla="*/ 210592 w 493119"/>
                <a:gd name="connsiteY15" fmla="*/ 11583 h 452789"/>
                <a:gd name="connsiteX16" fmla="*/ 142859 w 493119"/>
                <a:gd name="connsiteY16" fmla="*/ 61568 h 452789"/>
                <a:gd name="connsiteX17" fmla="*/ 116100 w 493119"/>
                <a:gd name="connsiteY17" fmla="*/ 108711 h 452789"/>
                <a:gd name="connsiteX18" fmla="*/ 62019 w 493119"/>
                <a:gd name="connsiteY18" fmla="*/ 131081 h 452789"/>
                <a:gd name="connsiteX19" fmla="*/ 13862 w 493119"/>
                <a:gd name="connsiteY19" fmla="*/ 195374 h 452789"/>
                <a:gd name="connsiteX20" fmla="*/ 12366 w 493119"/>
                <a:gd name="connsiteY20" fmla="*/ 255431 h 452789"/>
                <a:gd name="connsiteX21" fmla="*/ 12366 w 493119"/>
                <a:gd name="connsiteY21" fmla="*/ 255431 h 45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119" h="452789">
                  <a:moveTo>
                    <a:pt x="12366" y="255431"/>
                  </a:moveTo>
                  <a:cubicBezTo>
                    <a:pt x="40808" y="269496"/>
                    <a:pt x="87281" y="225279"/>
                    <a:pt x="105074" y="250718"/>
                  </a:cubicBezTo>
                  <a:cubicBezTo>
                    <a:pt x="107967" y="245221"/>
                    <a:pt x="111167" y="239904"/>
                    <a:pt x="114317" y="234875"/>
                  </a:cubicBezTo>
                  <a:cubicBezTo>
                    <a:pt x="117170" y="230377"/>
                    <a:pt x="121252" y="220772"/>
                    <a:pt x="125977" y="219126"/>
                  </a:cubicBezTo>
                  <a:cubicBezTo>
                    <a:pt x="120004" y="233554"/>
                    <a:pt x="121321" y="253093"/>
                    <a:pt x="127523" y="269833"/>
                  </a:cubicBezTo>
                  <a:cubicBezTo>
                    <a:pt x="155579" y="280316"/>
                    <a:pt x="192304" y="257111"/>
                    <a:pt x="218270" y="229664"/>
                  </a:cubicBezTo>
                  <a:cubicBezTo>
                    <a:pt x="259046" y="186628"/>
                    <a:pt x="325620" y="296986"/>
                    <a:pt x="309878" y="354099"/>
                  </a:cubicBezTo>
                  <a:cubicBezTo>
                    <a:pt x="329920" y="329634"/>
                    <a:pt x="373391" y="343432"/>
                    <a:pt x="388122" y="371405"/>
                  </a:cubicBezTo>
                  <a:cubicBezTo>
                    <a:pt x="402844" y="399309"/>
                    <a:pt x="377968" y="421665"/>
                    <a:pt x="372648" y="452789"/>
                  </a:cubicBezTo>
                  <a:lnTo>
                    <a:pt x="412810" y="447689"/>
                  </a:lnTo>
                  <a:cubicBezTo>
                    <a:pt x="438152" y="423009"/>
                    <a:pt x="436379" y="381421"/>
                    <a:pt x="457242" y="352817"/>
                  </a:cubicBezTo>
                  <a:cubicBezTo>
                    <a:pt x="492095" y="304946"/>
                    <a:pt x="505608" y="256103"/>
                    <a:pt x="479404" y="206698"/>
                  </a:cubicBezTo>
                  <a:cubicBezTo>
                    <a:pt x="456163" y="163015"/>
                    <a:pt x="453983" y="106479"/>
                    <a:pt x="411344" y="81294"/>
                  </a:cubicBezTo>
                  <a:cubicBezTo>
                    <a:pt x="429979" y="72185"/>
                    <a:pt x="363722" y="86415"/>
                    <a:pt x="381425" y="56731"/>
                  </a:cubicBezTo>
                  <a:cubicBezTo>
                    <a:pt x="399198" y="27110"/>
                    <a:pt x="304459" y="23514"/>
                    <a:pt x="298277" y="39384"/>
                  </a:cubicBezTo>
                  <a:cubicBezTo>
                    <a:pt x="271202" y="6983"/>
                    <a:pt x="243899" y="-14380"/>
                    <a:pt x="210592" y="11583"/>
                  </a:cubicBezTo>
                  <a:cubicBezTo>
                    <a:pt x="177889" y="37126"/>
                    <a:pt x="181267" y="63974"/>
                    <a:pt x="142859" y="61568"/>
                  </a:cubicBezTo>
                  <a:cubicBezTo>
                    <a:pt x="124828" y="60451"/>
                    <a:pt x="126810" y="94059"/>
                    <a:pt x="116100" y="108711"/>
                  </a:cubicBezTo>
                  <a:cubicBezTo>
                    <a:pt x="105441" y="123285"/>
                    <a:pt x="64030" y="132641"/>
                    <a:pt x="62019" y="131081"/>
                  </a:cubicBezTo>
                  <a:cubicBezTo>
                    <a:pt x="51082" y="122524"/>
                    <a:pt x="13862" y="195374"/>
                    <a:pt x="13862" y="195374"/>
                  </a:cubicBezTo>
                  <a:cubicBezTo>
                    <a:pt x="13862" y="195374"/>
                    <a:pt x="-16305" y="241178"/>
                    <a:pt x="12366" y="255431"/>
                  </a:cubicBezTo>
                  <a:lnTo>
                    <a:pt x="12366" y="255431"/>
                  </a:lnTo>
                  <a:close/>
                </a:path>
              </a:pathLst>
            </a:custGeom>
            <a:solidFill>
              <a:schemeClr val="accent5"/>
            </a:solidFill>
            <a:ln w="9896" cap="flat">
              <a:solidFill>
                <a:schemeClr val="accent5"/>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6" name="任意多边形: 形状 35">
              <a:extLst>
                <a:ext uri="{FF2B5EF4-FFF2-40B4-BE49-F238E27FC236}">
                  <a16:creationId xmlns:a16="http://schemas.microsoft.com/office/drawing/2014/main" id="{2286F986-6D91-3177-9E0C-A4F1ECA1C3F0}"/>
                </a:ext>
              </a:extLst>
            </p:cNvPr>
            <p:cNvSpPr/>
            <p:nvPr/>
          </p:nvSpPr>
          <p:spPr>
            <a:xfrm>
              <a:off x="6133743" y="2624392"/>
              <a:ext cx="2527582" cy="2437082"/>
            </a:xfrm>
            <a:custGeom>
              <a:avLst/>
              <a:gdLst>
                <a:gd name="connsiteX0" fmla="*/ 1309041 w 2527582"/>
                <a:gd name="connsiteY0" fmla="*/ 0 h 2437082"/>
                <a:gd name="connsiteX1" fmla="*/ 2527582 w 2527582"/>
                <a:gd name="connsiteY1" fmla="*/ 1218541 h 2437082"/>
                <a:gd name="connsiteX2" fmla="*/ 1309041 w 2527582"/>
                <a:gd name="connsiteY2" fmla="*/ 2437083 h 2437082"/>
                <a:gd name="connsiteX3" fmla="*/ 90502 w 2527582"/>
                <a:gd name="connsiteY3" fmla="*/ 1218541 h 2437082"/>
                <a:gd name="connsiteX4" fmla="*/ 1309041 w 2527582"/>
                <a:gd name="connsiteY4" fmla="*/ 0 h 243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582" h="2437082">
                  <a:moveTo>
                    <a:pt x="1309041" y="0"/>
                  </a:moveTo>
                  <a:cubicBezTo>
                    <a:pt x="1982023" y="0"/>
                    <a:pt x="2527582" y="545560"/>
                    <a:pt x="2527582" y="1218541"/>
                  </a:cubicBezTo>
                  <a:cubicBezTo>
                    <a:pt x="2527582" y="1891523"/>
                    <a:pt x="1982023" y="2437083"/>
                    <a:pt x="1309041" y="2437083"/>
                  </a:cubicBezTo>
                  <a:cubicBezTo>
                    <a:pt x="636059" y="2437083"/>
                    <a:pt x="-295319" y="1769847"/>
                    <a:pt x="90502" y="1218541"/>
                  </a:cubicBezTo>
                  <a:cubicBezTo>
                    <a:pt x="476321" y="667245"/>
                    <a:pt x="636059" y="0"/>
                    <a:pt x="1309041" y="0"/>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9" name="任意多边形: 形状 38">
              <a:extLst>
                <a:ext uri="{FF2B5EF4-FFF2-40B4-BE49-F238E27FC236}">
                  <a16:creationId xmlns:a16="http://schemas.microsoft.com/office/drawing/2014/main" id="{9C7C25DA-E3B9-8D67-4B68-0A2B43F9F1DE}"/>
                </a:ext>
              </a:extLst>
            </p:cNvPr>
            <p:cNvSpPr/>
            <p:nvPr/>
          </p:nvSpPr>
          <p:spPr>
            <a:xfrm>
              <a:off x="5725203" y="2682367"/>
              <a:ext cx="39627" cy="346739"/>
            </a:xfrm>
            <a:custGeom>
              <a:avLst/>
              <a:gdLst>
                <a:gd name="connsiteX0" fmla="*/ 19814 w 39627"/>
                <a:gd name="connsiteY0" fmla="*/ 0 h 346739"/>
                <a:gd name="connsiteX1" fmla="*/ 0 w 39627"/>
                <a:gd name="connsiteY1" fmla="*/ 19814 h 346739"/>
                <a:gd name="connsiteX2" fmla="*/ 0 w 39627"/>
                <a:gd name="connsiteY2" fmla="*/ 326926 h 346739"/>
                <a:gd name="connsiteX3" fmla="*/ 19814 w 39627"/>
                <a:gd name="connsiteY3" fmla="*/ 346739 h 346739"/>
                <a:gd name="connsiteX4" fmla="*/ 39627 w 39627"/>
                <a:gd name="connsiteY4" fmla="*/ 326926 h 346739"/>
                <a:gd name="connsiteX5" fmla="*/ 39627 w 39627"/>
                <a:gd name="connsiteY5" fmla="*/ 19814 h 346739"/>
                <a:gd name="connsiteX6" fmla="*/ 19814 w 39627"/>
                <a:gd name="connsiteY6" fmla="*/ 0 h 34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7" h="346739">
                  <a:moveTo>
                    <a:pt x="19814" y="0"/>
                  </a:moveTo>
                  <a:cubicBezTo>
                    <a:pt x="8886" y="0"/>
                    <a:pt x="0" y="8886"/>
                    <a:pt x="0" y="19814"/>
                  </a:cubicBezTo>
                  <a:lnTo>
                    <a:pt x="0" y="326926"/>
                  </a:lnTo>
                  <a:cubicBezTo>
                    <a:pt x="0" y="337853"/>
                    <a:pt x="8886" y="346739"/>
                    <a:pt x="19814" y="346739"/>
                  </a:cubicBezTo>
                  <a:cubicBezTo>
                    <a:pt x="30741" y="346739"/>
                    <a:pt x="39627" y="337853"/>
                    <a:pt x="39627" y="326926"/>
                  </a:cubicBezTo>
                  <a:lnTo>
                    <a:pt x="39627" y="19814"/>
                  </a:lnTo>
                  <a:cubicBezTo>
                    <a:pt x="39627" y="8886"/>
                    <a:pt x="30741" y="0"/>
                    <a:pt x="19814" y="0"/>
                  </a:cubicBezTo>
                  <a:close/>
                </a:path>
              </a:pathLst>
            </a:custGeom>
            <a:solidFill>
              <a:schemeClr val="accent5"/>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0" name="任意多边形: 形状 39">
              <a:extLst>
                <a:ext uri="{FF2B5EF4-FFF2-40B4-BE49-F238E27FC236}">
                  <a16:creationId xmlns:a16="http://schemas.microsoft.com/office/drawing/2014/main" id="{B8E7A620-85B4-94A1-0D8C-6A0303F9D23F}"/>
                </a:ext>
              </a:extLst>
            </p:cNvPr>
            <p:cNvSpPr/>
            <p:nvPr/>
          </p:nvSpPr>
          <p:spPr>
            <a:xfrm>
              <a:off x="5725203" y="3118267"/>
              <a:ext cx="39627" cy="346739"/>
            </a:xfrm>
            <a:custGeom>
              <a:avLst/>
              <a:gdLst>
                <a:gd name="connsiteX0" fmla="*/ 19814 w 39627"/>
                <a:gd name="connsiteY0" fmla="*/ 0 h 346739"/>
                <a:gd name="connsiteX1" fmla="*/ 0 w 39627"/>
                <a:gd name="connsiteY1" fmla="*/ 19814 h 346739"/>
                <a:gd name="connsiteX2" fmla="*/ 0 w 39627"/>
                <a:gd name="connsiteY2" fmla="*/ 326926 h 346739"/>
                <a:gd name="connsiteX3" fmla="*/ 19814 w 39627"/>
                <a:gd name="connsiteY3" fmla="*/ 346739 h 346739"/>
                <a:gd name="connsiteX4" fmla="*/ 39627 w 39627"/>
                <a:gd name="connsiteY4" fmla="*/ 326926 h 346739"/>
                <a:gd name="connsiteX5" fmla="*/ 39627 w 39627"/>
                <a:gd name="connsiteY5" fmla="*/ 19814 h 346739"/>
                <a:gd name="connsiteX6" fmla="*/ 19814 w 39627"/>
                <a:gd name="connsiteY6" fmla="*/ 0 h 34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7" h="346739">
                  <a:moveTo>
                    <a:pt x="19814" y="0"/>
                  </a:moveTo>
                  <a:cubicBezTo>
                    <a:pt x="8886" y="0"/>
                    <a:pt x="0" y="8886"/>
                    <a:pt x="0" y="19814"/>
                  </a:cubicBezTo>
                  <a:lnTo>
                    <a:pt x="0" y="326926"/>
                  </a:lnTo>
                  <a:cubicBezTo>
                    <a:pt x="0" y="337853"/>
                    <a:pt x="8886" y="346739"/>
                    <a:pt x="19814" y="346739"/>
                  </a:cubicBezTo>
                  <a:cubicBezTo>
                    <a:pt x="30741" y="346739"/>
                    <a:pt x="39627" y="337853"/>
                    <a:pt x="39627" y="326926"/>
                  </a:cubicBezTo>
                  <a:lnTo>
                    <a:pt x="39627" y="19814"/>
                  </a:lnTo>
                  <a:cubicBezTo>
                    <a:pt x="39627" y="8886"/>
                    <a:pt x="30741" y="0"/>
                    <a:pt x="19814" y="0"/>
                  </a:cubicBezTo>
                  <a:close/>
                </a:path>
              </a:pathLst>
            </a:custGeom>
            <a:solidFill>
              <a:schemeClr val="accent5"/>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42" name="图形 23">
              <a:extLst>
                <a:ext uri="{FF2B5EF4-FFF2-40B4-BE49-F238E27FC236}">
                  <a16:creationId xmlns:a16="http://schemas.microsoft.com/office/drawing/2014/main" id="{B066D572-2A56-4D67-0F06-2C031CFDCBFB}"/>
                </a:ext>
              </a:extLst>
            </p:cNvPr>
            <p:cNvGrpSpPr/>
            <p:nvPr/>
          </p:nvGrpSpPr>
          <p:grpSpPr>
            <a:xfrm>
              <a:off x="5499508" y="4556758"/>
              <a:ext cx="5595485" cy="998185"/>
              <a:chOff x="5499508" y="4556758"/>
              <a:chExt cx="5595485" cy="998185"/>
            </a:xfrm>
          </p:grpSpPr>
          <p:sp>
            <p:nvSpPr>
              <p:cNvPr id="43" name="任意多边形: 形状 42">
                <a:extLst>
                  <a:ext uri="{FF2B5EF4-FFF2-40B4-BE49-F238E27FC236}">
                    <a16:creationId xmlns:a16="http://schemas.microsoft.com/office/drawing/2014/main" id="{BDBB47EA-B67C-0086-10D2-9BED142C584E}"/>
                  </a:ext>
                </a:extLst>
              </p:cNvPr>
              <p:cNvSpPr/>
              <p:nvPr/>
            </p:nvSpPr>
            <p:spPr>
              <a:xfrm>
                <a:off x="10541971" y="4556758"/>
                <a:ext cx="553022" cy="985861"/>
              </a:xfrm>
              <a:custGeom>
                <a:avLst/>
                <a:gdLst>
                  <a:gd name="connsiteX0" fmla="*/ 15484 w 553022"/>
                  <a:gd name="connsiteY0" fmla="*/ 826470 h 985861"/>
                  <a:gd name="connsiteX1" fmla="*/ 31781 w 553022"/>
                  <a:gd name="connsiteY1" fmla="*/ 787497 h 985861"/>
                  <a:gd name="connsiteX2" fmla="*/ 30246 w 553022"/>
                  <a:gd name="connsiteY2" fmla="*/ 781374 h 985861"/>
                  <a:gd name="connsiteX3" fmla="*/ 30850 w 553022"/>
                  <a:gd name="connsiteY3" fmla="*/ 779908 h 985861"/>
                  <a:gd name="connsiteX4" fmla="*/ 142222 w 553022"/>
                  <a:gd name="connsiteY4" fmla="*/ 780324 h 985861"/>
                  <a:gd name="connsiteX5" fmla="*/ 189330 w 553022"/>
                  <a:gd name="connsiteY5" fmla="*/ 914522 h 985861"/>
                  <a:gd name="connsiteX6" fmla="*/ 186199 w 553022"/>
                  <a:gd name="connsiteY6" fmla="*/ 975945 h 985861"/>
                  <a:gd name="connsiteX7" fmla="*/ 251336 w 553022"/>
                  <a:gd name="connsiteY7" fmla="*/ 678531 h 985861"/>
                  <a:gd name="connsiteX8" fmla="*/ 247047 w 553022"/>
                  <a:gd name="connsiteY8" fmla="*/ 601426 h 985861"/>
                  <a:gd name="connsiteX9" fmla="*/ 237200 w 553022"/>
                  <a:gd name="connsiteY9" fmla="*/ 538914 h 985861"/>
                  <a:gd name="connsiteX10" fmla="*/ 93551 w 553022"/>
                  <a:gd name="connsiteY10" fmla="*/ 231901 h 985861"/>
                  <a:gd name="connsiteX11" fmla="*/ 13374 w 553022"/>
                  <a:gd name="connsiteY11" fmla="*/ 148724 h 985861"/>
                  <a:gd name="connsiteX12" fmla="*/ 0 w 553022"/>
                  <a:gd name="connsiteY12" fmla="*/ 108542 h 985861"/>
                  <a:gd name="connsiteX13" fmla="*/ 11769 w 553022"/>
                  <a:gd name="connsiteY13" fmla="*/ 45960 h 985861"/>
                  <a:gd name="connsiteX14" fmla="*/ 32890 w 553022"/>
                  <a:gd name="connsiteY14" fmla="*/ 25552 h 985861"/>
                  <a:gd name="connsiteX15" fmla="*/ 124390 w 553022"/>
                  <a:gd name="connsiteY15" fmla="*/ 46921 h 985861"/>
                  <a:gd name="connsiteX16" fmla="*/ 142371 w 553022"/>
                  <a:gd name="connsiteY16" fmla="*/ 144374 h 985861"/>
                  <a:gd name="connsiteX17" fmla="*/ 106667 w 553022"/>
                  <a:gd name="connsiteY17" fmla="*/ 223966 h 985861"/>
                  <a:gd name="connsiteX18" fmla="*/ 111531 w 553022"/>
                  <a:gd name="connsiteY18" fmla="*/ 230049 h 985861"/>
                  <a:gd name="connsiteX19" fmla="*/ 187626 w 553022"/>
                  <a:gd name="connsiteY19" fmla="*/ 350605 h 985861"/>
                  <a:gd name="connsiteX20" fmla="*/ 205715 w 553022"/>
                  <a:gd name="connsiteY20" fmla="*/ 209829 h 985861"/>
                  <a:gd name="connsiteX21" fmla="*/ 284089 w 553022"/>
                  <a:gd name="connsiteY21" fmla="*/ 96742 h 985861"/>
                  <a:gd name="connsiteX22" fmla="*/ 394887 w 553022"/>
                  <a:gd name="connsiteY22" fmla="*/ 127285 h 985861"/>
                  <a:gd name="connsiteX23" fmla="*/ 395055 w 553022"/>
                  <a:gd name="connsiteY23" fmla="*/ 128890 h 985861"/>
                  <a:gd name="connsiteX24" fmla="*/ 382583 w 553022"/>
                  <a:gd name="connsiteY24" fmla="*/ 136518 h 985861"/>
                  <a:gd name="connsiteX25" fmla="*/ 394877 w 553022"/>
                  <a:gd name="connsiteY25" fmla="*/ 192007 h 985861"/>
                  <a:gd name="connsiteX26" fmla="*/ 395501 w 553022"/>
                  <a:gd name="connsiteY26" fmla="*/ 192106 h 985861"/>
                  <a:gd name="connsiteX27" fmla="*/ 387506 w 553022"/>
                  <a:gd name="connsiteY27" fmla="*/ 237469 h 985861"/>
                  <a:gd name="connsiteX28" fmla="*/ 231949 w 553022"/>
                  <a:gd name="connsiteY28" fmla="*/ 433268 h 985861"/>
                  <a:gd name="connsiteX29" fmla="*/ 224528 w 553022"/>
                  <a:gd name="connsiteY29" fmla="*/ 437052 h 985861"/>
                  <a:gd name="connsiteX30" fmla="*/ 251911 w 553022"/>
                  <a:gd name="connsiteY30" fmla="*/ 535903 h 985861"/>
                  <a:gd name="connsiteX31" fmla="*/ 264582 w 553022"/>
                  <a:gd name="connsiteY31" fmla="*/ 625550 h 985861"/>
                  <a:gd name="connsiteX32" fmla="*/ 264077 w 553022"/>
                  <a:gd name="connsiteY32" fmla="*/ 739518 h 985861"/>
                  <a:gd name="connsiteX33" fmla="*/ 264265 w 553022"/>
                  <a:gd name="connsiteY33" fmla="*/ 738171 h 985861"/>
                  <a:gd name="connsiteX34" fmla="*/ 327936 w 553022"/>
                  <a:gd name="connsiteY34" fmla="*/ 630483 h 985861"/>
                  <a:gd name="connsiteX35" fmla="*/ 499007 w 553022"/>
                  <a:gd name="connsiteY35" fmla="*/ 543055 h 985861"/>
                  <a:gd name="connsiteX36" fmla="*/ 552613 w 553022"/>
                  <a:gd name="connsiteY36" fmla="*/ 577115 h 985861"/>
                  <a:gd name="connsiteX37" fmla="*/ 552396 w 553022"/>
                  <a:gd name="connsiteY37" fmla="*/ 578522 h 985861"/>
                  <a:gd name="connsiteX38" fmla="*/ 529421 w 553022"/>
                  <a:gd name="connsiteY38" fmla="*/ 589588 h 985861"/>
                  <a:gd name="connsiteX39" fmla="*/ 516959 w 553022"/>
                  <a:gd name="connsiteY39" fmla="*/ 597216 h 985861"/>
                  <a:gd name="connsiteX40" fmla="*/ 529253 w 553022"/>
                  <a:gd name="connsiteY40" fmla="*/ 652714 h 985861"/>
                  <a:gd name="connsiteX41" fmla="*/ 529877 w 553022"/>
                  <a:gd name="connsiteY41" fmla="*/ 652813 h 985861"/>
                  <a:gd name="connsiteX42" fmla="*/ 531156 w 553022"/>
                  <a:gd name="connsiteY42" fmla="*/ 653001 h 985861"/>
                  <a:gd name="connsiteX43" fmla="*/ 475290 w 553022"/>
                  <a:gd name="connsiteY43" fmla="*/ 740469 h 985861"/>
                  <a:gd name="connsiteX44" fmla="*/ 248523 w 553022"/>
                  <a:gd name="connsiteY44" fmla="*/ 839973 h 985861"/>
                  <a:gd name="connsiteX45" fmla="*/ 248463 w 553022"/>
                  <a:gd name="connsiteY45" fmla="*/ 839973 h 985861"/>
                  <a:gd name="connsiteX46" fmla="*/ 198484 w 553022"/>
                  <a:gd name="connsiteY46" fmla="*/ 985861 h 985861"/>
                  <a:gd name="connsiteX47" fmla="*/ 19962 w 553022"/>
                  <a:gd name="connsiteY47" fmla="*/ 985861 h 985861"/>
                  <a:gd name="connsiteX48" fmla="*/ 18169 w 553022"/>
                  <a:gd name="connsiteY48" fmla="*/ 979848 h 985861"/>
                  <a:gd name="connsiteX49" fmla="*/ 67564 w 553022"/>
                  <a:gd name="connsiteY49" fmla="*/ 976906 h 985861"/>
                  <a:gd name="connsiteX50" fmla="*/ 27828 w 553022"/>
                  <a:gd name="connsiteY50" fmla="*/ 928015 h 985861"/>
                  <a:gd name="connsiteX51" fmla="*/ 26996 w 553022"/>
                  <a:gd name="connsiteY51" fmla="*/ 927064 h 985861"/>
                  <a:gd name="connsiteX52" fmla="*/ 6776 w 553022"/>
                  <a:gd name="connsiteY52" fmla="*/ 902168 h 985861"/>
                  <a:gd name="connsiteX53" fmla="*/ 6776 w 553022"/>
                  <a:gd name="connsiteY53" fmla="*/ 902158 h 985861"/>
                  <a:gd name="connsiteX54" fmla="*/ 15484 w 553022"/>
                  <a:gd name="connsiteY54" fmla="*/ 826470 h 985861"/>
                  <a:gd name="connsiteX55" fmla="*/ 15484 w 553022"/>
                  <a:gd name="connsiteY55" fmla="*/ 826470 h 985861"/>
                  <a:gd name="connsiteX56" fmla="*/ 15484 w 553022"/>
                  <a:gd name="connsiteY56" fmla="*/ 826470 h 98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53022" h="985861">
                    <a:moveTo>
                      <a:pt x="15484" y="826470"/>
                    </a:moveTo>
                    <a:cubicBezTo>
                      <a:pt x="35952" y="827748"/>
                      <a:pt x="47265" y="802318"/>
                      <a:pt x="31781" y="787497"/>
                    </a:cubicBezTo>
                    <a:lnTo>
                      <a:pt x="30246" y="781374"/>
                    </a:lnTo>
                    <a:cubicBezTo>
                      <a:pt x="30443" y="780889"/>
                      <a:pt x="30651" y="780394"/>
                      <a:pt x="30850" y="779908"/>
                    </a:cubicBezTo>
                    <a:cubicBezTo>
                      <a:pt x="51555" y="730552"/>
                      <a:pt x="121695" y="730899"/>
                      <a:pt x="142222" y="780324"/>
                    </a:cubicBezTo>
                    <a:cubicBezTo>
                      <a:pt x="160431" y="824192"/>
                      <a:pt x="183623" y="868138"/>
                      <a:pt x="189330" y="914522"/>
                    </a:cubicBezTo>
                    <a:cubicBezTo>
                      <a:pt x="191895" y="934990"/>
                      <a:pt x="190746" y="955854"/>
                      <a:pt x="186199" y="975945"/>
                    </a:cubicBezTo>
                    <a:cubicBezTo>
                      <a:pt x="228878" y="882721"/>
                      <a:pt x="251336" y="780909"/>
                      <a:pt x="251336" y="678531"/>
                    </a:cubicBezTo>
                    <a:cubicBezTo>
                      <a:pt x="251336" y="652813"/>
                      <a:pt x="249930" y="627085"/>
                      <a:pt x="247047" y="601426"/>
                    </a:cubicBezTo>
                    <a:cubicBezTo>
                      <a:pt x="244679" y="580444"/>
                      <a:pt x="241420" y="559580"/>
                      <a:pt x="237200" y="538914"/>
                    </a:cubicBezTo>
                    <a:cubicBezTo>
                      <a:pt x="214354" y="427195"/>
                      <a:pt x="164890" y="320785"/>
                      <a:pt x="93551" y="231901"/>
                    </a:cubicBezTo>
                    <a:cubicBezTo>
                      <a:pt x="59253" y="213158"/>
                      <a:pt x="30651" y="183853"/>
                      <a:pt x="13374" y="148724"/>
                    </a:cubicBezTo>
                    <a:cubicBezTo>
                      <a:pt x="7163" y="136053"/>
                      <a:pt x="2298" y="122421"/>
                      <a:pt x="0" y="108542"/>
                    </a:cubicBezTo>
                    <a:cubicBezTo>
                      <a:pt x="3903" y="109047"/>
                      <a:pt x="14712" y="49606"/>
                      <a:pt x="11769" y="45960"/>
                    </a:cubicBezTo>
                    <a:cubicBezTo>
                      <a:pt x="17208" y="37707"/>
                      <a:pt x="26947" y="33606"/>
                      <a:pt x="32890" y="25552"/>
                    </a:cubicBezTo>
                    <a:cubicBezTo>
                      <a:pt x="62433" y="-14512"/>
                      <a:pt x="103140" y="-7517"/>
                      <a:pt x="124390" y="46921"/>
                    </a:cubicBezTo>
                    <a:cubicBezTo>
                      <a:pt x="169783" y="69835"/>
                      <a:pt x="170219" y="107828"/>
                      <a:pt x="142371" y="144374"/>
                    </a:cubicBezTo>
                    <a:cubicBezTo>
                      <a:pt x="124648" y="167616"/>
                      <a:pt x="122210" y="199080"/>
                      <a:pt x="106667" y="223966"/>
                    </a:cubicBezTo>
                    <a:cubicBezTo>
                      <a:pt x="108262" y="226017"/>
                      <a:pt x="109926" y="227998"/>
                      <a:pt x="111531" y="230049"/>
                    </a:cubicBezTo>
                    <a:cubicBezTo>
                      <a:pt x="140865" y="267675"/>
                      <a:pt x="166237" y="308115"/>
                      <a:pt x="187626" y="350605"/>
                    </a:cubicBezTo>
                    <a:cubicBezTo>
                      <a:pt x="181572" y="303379"/>
                      <a:pt x="190498" y="246494"/>
                      <a:pt x="205715" y="209829"/>
                    </a:cubicBezTo>
                    <a:cubicBezTo>
                      <a:pt x="223032" y="168052"/>
                      <a:pt x="255498" y="132863"/>
                      <a:pt x="284089" y="96742"/>
                    </a:cubicBezTo>
                    <a:cubicBezTo>
                      <a:pt x="318426" y="53360"/>
                      <a:pt x="388834" y="72292"/>
                      <a:pt x="394887" y="127285"/>
                    </a:cubicBezTo>
                    <a:cubicBezTo>
                      <a:pt x="394936" y="127820"/>
                      <a:pt x="394996" y="128355"/>
                      <a:pt x="395055" y="128890"/>
                    </a:cubicBezTo>
                    <a:cubicBezTo>
                      <a:pt x="390805" y="131278"/>
                      <a:pt x="386644" y="133823"/>
                      <a:pt x="382583" y="136518"/>
                    </a:cubicBezTo>
                    <a:cubicBezTo>
                      <a:pt x="359411" y="151844"/>
                      <a:pt x="367415" y="187766"/>
                      <a:pt x="394877" y="192007"/>
                    </a:cubicBezTo>
                    <a:lnTo>
                      <a:pt x="395501" y="192106"/>
                    </a:lnTo>
                    <a:cubicBezTo>
                      <a:pt x="393965" y="207402"/>
                      <a:pt x="391340" y="222559"/>
                      <a:pt x="387506" y="237469"/>
                    </a:cubicBezTo>
                    <a:cubicBezTo>
                      <a:pt x="424181" y="379295"/>
                      <a:pt x="345006" y="430949"/>
                      <a:pt x="231949" y="433268"/>
                    </a:cubicBezTo>
                    <a:cubicBezTo>
                      <a:pt x="229452" y="434556"/>
                      <a:pt x="227025" y="435834"/>
                      <a:pt x="224528" y="437052"/>
                    </a:cubicBezTo>
                    <a:cubicBezTo>
                      <a:pt x="235981" y="469299"/>
                      <a:pt x="245135" y="502378"/>
                      <a:pt x="251911" y="535903"/>
                    </a:cubicBezTo>
                    <a:cubicBezTo>
                      <a:pt x="257994" y="565534"/>
                      <a:pt x="262214" y="595482"/>
                      <a:pt x="264582" y="625550"/>
                    </a:cubicBezTo>
                    <a:cubicBezTo>
                      <a:pt x="267524" y="663493"/>
                      <a:pt x="267276" y="701634"/>
                      <a:pt x="264077" y="739518"/>
                    </a:cubicBezTo>
                    <a:lnTo>
                      <a:pt x="264265" y="738171"/>
                    </a:lnTo>
                    <a:cubicBezTo>
                      <a:pt x="272388" y="696453"/>
                      <a:pt x="295046" y="657479"/>
                      <a:pt x="327936" y="630483"/>
                    </a:cubicBezTo>
                    <a:cubicBezTo>
                      <a:pt x="376925" y="590232"/>
                      <a:pt x="446144" y="575411"/>
                      <a:pt x="499007" y="543055"/>
                    </a:cubicBezTo>
                    <a:cubicBezTo>
                      <a:pt x="524449" y="527482"/>
                      <a:pt x="557052" y="547612"/>
                      <a:pt x="552613" y="577115"/>
                    </a:cubicBezTo>
                    <a:lnTo>
                      <a:pt x="552396" y="578522"/>
                    </a:lnTo>
                    <a:cubicBezTo>
                      <a:pt x="544529" y="581722"/>
                      <a:pt x="536851" y="585437"/>
                      <a:pt x="529421" y="589588"/>
                    </a:cubicBezTo>
                    <a:cubicBezTo>
                      <a:pt x="525181" y="591985"/>
                      <a:pt x="521021" y="594531"/>
                      <a:pt x="516959" y="597216"/>
                    </a:cubicBezTo>
                    <a:cubicBezTo>
                      <a:pt x="493777" y="612552"/>
                      <a:pt x="501791" y="648474"/>
                      <a:pt x="529253" y="652714"/>
                    </a:cubicBezTo>
                    <a:lnTo>
                      <a:pt x="529877" y="652813"/>
                    </a:lnTo>
                    <a:cubicBezTo>
                      <a:pt x="530323" y="652873"/>
                      <a:pt x="530709" y="652942"/>
                      <a:pt x="531156" y="653001"/>
                    </a:cubicBezTo>
                    <a:cubicBezTo>
                      <a:pt x="517652" y="685060"/>
                      <a:pt x="498839" y="714820"/>
                      <a:pt x="475290" y="740469"/>
                    </a:cubicBezTo>
                    <a:cubicBezTo>
                      <a:pt x="452366" y="864285"/>
                      <a:pt x="353872" y="876024"/>
                      <a:pt x="248523" y="839973"/>
                    </a:cubicBezTo>
                    <a:lnTo>
                      <a:pt x="248463" y="839973"/>
                    </a:lnTo>
                    <a:cubicBezTo>
                      <a:pt x="236942" y="890142"/>
                      <a:pt x="220110" y="939151"/>
                      <a:pt x="198484" y="985861"/>
                    </a:cubicBezTo>
                    <a:lnTo>
                      <a:pt x="19962" y="985861"/>
                    </a:lnTo>
                    <a:cubicBezTo>
                      <a:pt x="19318" y="983880"/>
                      <a:pt x="18744" y="981829"/>
                      <a:pt x="18169" y="979848"/>
                    </a:cubicBezTo>
                    <a:cubicBezTo>
                      <a:pt x="34684" y="980868"/>
                      <a:pt x="51318" y="979917"/>
                      <a:pt x="67564" y="976906"/>
                    </a:cubicBezTo>
                    <a:cubicBezTo>
                      <a:pt x="54319" y="960649"/>
                      <a:pt x="41073" y="944272"/>
                      <a:pt x="27828" y="928015"/>
                    </a:cubicBezTo>
                    <a:cubicBezTo>
                      <a:pt x="27511" y="927698"/>
                      <a:pt x="27254" y="927381"/>
                      <a:pt x="26996" y="927064"/>
                    </a:cubicBezTo>
                    <a:cubicBezTo>
                      <a:pt x="20279" y="918743"/>
                      <a:pt x="13503" y="910490"/>
                      <a:pt x="6776" y="902168"/>
                    </a:cubicBezTo>
                    <a:lnTo>
                      <a:pt x="6776" y="902158"/>
                    </a:lnTo>
                    <a:cubicBezTo>
                      <a:pt x="6360" y="876629"/>
                      <a:pt x="9421" y="851168"/>
                      <a:pt x="15484" y="826470"/>
                    </a:cubicBezTo>
                    <a:lnTo>
                      <a:pt x="15484" y="826470"/>
                    </a:lnTo>
                    <a:lnTo>
                      <a:pt x="15484" y="826470"/>
                    </a:ln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4" name="任意多边形: 形状 43">
                <a:extLst>
                  <a:ext uri="{FF2B5EF4-FFF2-40B4-BE49-F238E27FC236}">
                    <a16:creationId xmlns:a16="http://schemas.microsoft.com/office/drawing/2014/main" id="{52DF8112-7F23-6836-1A79-A6584498BC34}"/>
                  </a:ext>
                </a:extLst>
              </p:cNvPr>
              <p:cNvSpPr/>
              <p:nvPr/>
            </p:nvSpPr>
            <p:spPr>
              <a:xfrm>
                <a:off x="5499508" y="5531366"/>
                <a:ext cx="5594095" cy="23578"/>
              </a:xfrm>
              <a:custGeom>
                <a:avLst/>
                <a:gdLst>
                  <a:gd name="connsiteX0" fmla="*/ 0 w 5594095"/>
                  <a:gd name="connsiteY0" fmla="*/ 11789 h 23578"/>
                  <a:gd name="connsiteX1" fmla="*/ 11790 w 5594095"/>
                  <a:gd name="connsiteY1" fmla="*/ 23578 h 23578"/>
                  <a:gd name="connsiteX2" fmla="*/ 5582307 w 5594095"/>
                  <a:gd name="connsiteY2" fmla="*/ 23578 h 23578"/>
                  <a:gd name="connsiteX3" fmla="*/ 5594096 w 5594095"/>
                  <a:gd name="connsiteY3" fmla="*/ 11789 h 23578"/>
                  <a:gd name="connsiteX4" fmla="*/ 5582307 w 5594095"/>
                  <a:gd name="connsiteY4" fmla="*/ 0 h 23578"/>
                  <a:gd name="connsiteX5" fmla="*/ 11790 w 5594095"/>
                  <a:gd name="connsiteY5" fmla="*/ 0 h 23578"/>
                  <a:gd name="connsiteX6" fmla="*/ 0 w 5594095"/>
                  <a:gd name="connsiteY6" fmla="*/ 11789 h 2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4095" h="23578">
                    <a:moveTo>
                      <a:pt x="0" y="11789"/>
                    </a:moveTo>
                    <a:cubicBezTo>
                      <a:pt x="0" y="18328"/>
                      <a:pt x="5251" y="23578"/>
                      <a:pt x="11790" y="23578"/>
                    </a:cubicBezTo>
                    <a:lnTo>
                      <a:pt x="5582307" y="23578"/>
                    </a:lnTo>
                    <a:cubicBezTo>
                      <a:pt x="5588846" y="23578"/>
                      <a:pt x="5594096" y="18328"/>
                      <a:pt x="5594096" y="11789"/>
                    </a:cubicBezTo>
                    <a:cubicBezTo>
                      <a:pt x="5594096" y="5251"/>
                      <a:pt x="5588846" y="0"/>
                      <a:pt x="5582307" y="0"/>
                    </a:cubicBezTo>
                    <a:lnTo>
                      <a:pt x="11790" y="0"/>
                    </a:lnTo>
                    <a:cubicBezTo>
                      <a:pt x="5251" y="0"/>
                      <a:pt x="0" y="5251"/>
                      <a:pt x="0" y="11789"/>
                    </a:cubicBezTo>
                    <a:close/>
                  </a:path>
                </a:pathLst>
              </a:custGeom>
              <a:solidFill>
                <a:schemeClr val="bg1">
                  <a:lumMod val="8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45" name="任意多边形: 形状 44">
              <a:extLst>
                <a:ext uri="{FF2B5EF4-FFF2-40B4-BE49-F238E27FC236}">
                  <a16:creationId xmlns:a16="http://schemas.microsoft.com/office/drawing/2014/main" id="{5E654855-9ADC-8D48-6B03-9E6084F2A8FA}"/>
                </a:ext>
              </a:extLst>
            </p:cNvPr>
            <p:cNvSpPr/>
            <p:nvPr/>
          </p:nvSpPr>
          <p:spPr>
            <a:xfrm>
              <a:off x="6224245" y="3169268"/>
              <a:ext cx="813606" cy="591527"/>
            </a:xfrm>
            <a:custGeom>
              <a:avLst/>
              <a:gdLst>
                <a:gd name="connsiteX0" fmla="*/ 685759 w 813606"/>
                <a:gd name="connsiteY0" fmla="*/ 591527 h 591527"/>
                <a:gd name="connsiteX1" fmla="*/ 0 w 813606"/>
                <a:gd name="connsiteY1" fmla="*/ 591527 h 591527"/>
                <a:gd name="connsiteX2" fmla="*/ 0 w 813606"/>
                <a:gd name="connsiteY2" fmla="*/ 571714 h 591527"/>
                <a:gd name="connsiteX3" fmla="*/ 685759 w 813606"/>
                <a:gd name="connsiteY3" fmla="*/ 571714 h 591527"/>
                <a:gd name="connsiteX4" fmla="*/ 793793 w 813606"/>
                <a:gd name="connsiteY4" fmla="*/ 463670 h 591527"/>
                <a:gd name="connsiteX5" fmla="*/ 793793 w 813606"/>
                <a:gd name="connsiteY5" fmla="*/ 0 h 591527"/>
                <a:gd name="connsiteX6" fmla="*/ 813606 w 813606"/>
                <a:gd name="connsiteY6" fmla="*/ 0 h 591527"/>
                <a:gd name="connsiteX7" fmla="*/ 813606 w 813606"/>
                <a:gd name="connsiteY7" fmla="*/ 463670 h 591527"/>
                <a:gd name="connsiteX8" fmla="*/ 685759 w 813606"/>
                <a:gd name="connsiteY8" fmla="*/ 591527 h 591527"/>
                <a:gd name="connsiteX9" fmla="*/ 685759 w 813606"/>
                <a:gd name="connsiteY9" fmla="*/ 591527 h 59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606" h="591527">
                  <a:moveTo>
                    <a:pt x="685759" y="591527"/>
                  </a:moveTo>
                  <a:lnTo>
                    <a:pt x="0" y="591527"/>
                  </a:lnTo>
                  <a:lnTo>
                    <a:pt x="0" y="571714"/>
                  </a:lnTo>
                  <a:lnTo>
                    <a:pt x="685759" y="571714"/>
                  </a:lnTo>
                  <a:cubicBezTo>
                    <a:pt x="745328" y="571714"/>
                    <a:pt x="793793" y="523249"/>
                    <a:pt x="793793" y="463670"/>
                  </a:cubicBezTo>
                  <a:lnTo>
                    <a:pt x="793793" y="0"/>
                  </a:lnTo>
                  <a:lnTo>
                    <a:pt x="813606" y="0"/>
                  </a:lnTo>
                  <a:lnTo>
                    <a:pt x="813606" y="463670"/>
                  </a:lnTo>
                  <a:cubicBezTo>
                    <a:pt x="813606" y="534167"/>
                    <a:pt x="756256" y="591527"/>
                    <a:pt x="685759" y="591527"/>
                  </a:cubicBezTo>
                  <a:lnTo>
                    <a:pt x="685759" y="591527"/>
                  </a:lnTo>
                  <a:close/>
                </a:path>
              </a:pathLst>
            </a:custGeom>
            <a:solidFill>
              <a:schemeClr val="accent1"/>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6" name="任意多边形: 形状 45">
              <a:extLst>
                <a:ext uri="{FF2B5EF4-FFF2-40B4-BE49-F238E27FC236}">
                  <a16:creationId xmlns:a16="http://schemas.microsoft.com/office/drawing/2014/main" id="{66948F85-0427-75C3-9E17-900D16B2B71A}"/>
                </a:ext>
              </a:extLst>
            </p:cNvPr>
            <p:cNvSpPr/>
            <p:nvPr/>
          </p:nvSpPr>
          <p:spPr>
            <a:xfrm>
              <a:off x="6658796" y="4765894"/>
              <a:ext cx="1559693" cy="19813"/>
            </a:xfrm>
            <a:custGeom>
              <a:avLst/>
              <a:gdLst>
                <a:gd name="connsiteX0" fmla="*/ 0 w 1559693"/>
                <a:gd name="connsiteY0" fmla="*/ 0 h 19813"/>
                <a:gd name="connsiteX1" fmla="*/ 1559693 w 1559693"/>
                <a:gd name="connsiteY1" fmla="*/ 0 h 19813"/>
                <a:gd name="connsiteX2" fmla="*/ 1559693 w 1559693"/>
                <a:gd name="connsiteY2" fmla="*/ 19814 h 19813"/>
                <a:gd name="connsiteX3" fmla="*/ 0 w 1559693"/>
                <a:gd name="connsiteY3" fmla="*/ 19814 h 19813"/>
              </a:gdLst>
              <a:ahLst/>
              <a:cxnLst>
                <a:cxn ang="0">
                  <a:pos x="connsiteX0" y="connsiteY0"/>
                </a:cxn>
                <a:cxn ang="0">
                  <a:pos x="connsiteX1" y="connsiteY1"/>
                </a:cxn>
                <a:cxn ang="0">
                  <a:pos x="connsiteX2" y="connsiteY2"/>
                </a:cxn>
                <a:cxn ang="0">
                  <a:pos x="connsiteX3" y="connsiteY3"/>
                </a:cxn>
              </a:cxnLst>
              <a:rect l="l" t="t" r="r" b="b"/>
              <a:pathLst>
                <a:path w="1559693" h="19813">
                  <a:moveTo>
                    <a:pt x="0" y="0"/>
                  </a:moveTo>
                  <a:lnTo>
                    <a:pt x="1559693" y="0"/>
                  </a:lnTo>
                  <a:lnTo>
                    <a:pt x="1559693" y="19814"/>
                  </a:lnTo>
                  <a:lnTo>
                    <a:pt x="0" y="19814"/>
                  </a:lnTo>
                  <a:close/>
                </a:path>
              </a:pathLst>
            </a:custGeom>
            <a:solidFill>
              <a:schemeClr val="accent1"/>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100" name="组合 99">
              <a:extLst>
                <a:ext uri="{FF2B5EF4-FFF2-40B4-BE49-F238E27FC236}">
                  <a16:creationId xmlns:a16="http://schemas.microsoft.com/office/drawing/2014/main" id="{E313B1EE-8BA9-1AD8-4215-3A1E4BE79047}"/>
                </a:ext>
              </a:extLst>
            </p:cNvPr>
            <p:cNvGrpSpPr/>
            <p:nvPr/>
          </p:nvGrpSpPr>
          <p:grpSpPr>
            <a:xfrm>
              <a:off x="8293445" y="2642323"/>
              <a:ext cx="996152" cy="985988"/>
              <a:chOff x="8293445" y="2642323"/>
              <a:chExt cx="996152" cy="985988"/>
            </a:xfrm>
          </p:grpSpPr>
          <p:sp>
            <p:nvSpPr>
              <p:cNvPr id="37" name="任意多边形: 形状 36">
                <a:extLst>
                  <a:ext uri="{FF2B5EF4-FFF2-40B4-BE49-F238E27FC236}">
                    <a16:creationId xmlns:a16="http://schemas.microsoft.com/office/drawing/2014/main" id="{ECEFFF2F-CB8F-CA5F-0947-3190560EC43C}"/>
                  </a:ext>
                </a:extLst>
              </p:cNvPr>
              <p:cNvSpPr/>
              <p:nvPr/>
            </p:nvSpPr>
            <p:spPr>
              <a:xfrm>
                <a:off x="9053904" y="2682367"/>
                <a:ext cx="39627" cy="673665"/>
              </a:xfrm>
              <a:custGeom>
                <a:avLst/>
                <a:gdLst>
                  <a:gd name="connsiteX0" fmla="*/ 19814 w 39627"/>
                  <a:gd name="connsiteY0" fmla="*/ 0 h 673665"/>
                  <a:gd name="connsiteX1" fmla="*/ 0 w 39627"/>
                  <a:gd name="connsiteY1" fmla="*/ 19814 h 673665"/>
                  <a:gd name="connsiteX2" fmla="*/ 0 w 39627"/>
                  <a:gd name="connsiteY2" fmla="*/ 653851 h 673665"/>
                  <a:gd name="connsiteX3" fmla="*/ 19814 w 39627"/>
                  <a:gd name="connsiteY3" fmla="*/ 673665 h 673665"/>
                  <a:gd name="connsiteX4" fmla="*/ 39627 w 39627"/>
                  <a:gd name="connsiteY4" fmla="*/ 653851 h 673665"/>
                  <a:gd name="connsiteX5" fmla="*/ 39627 w 39627"/>
                  <a:gd name="connsiteY5" fmla="*/ 19814 h 673665"/>
                  <a:gd name="connsiteX6" fmla="*/ 19814 w 39627"/>
                  <a:gd name="connsiteY6" fmla="*/ 0 h 67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7" h="673665">
                    <a:moveTo>
                      <a:pt x="19814" y="0"/>
                    </a:moveTo>
                    <a:cubicBezTo>
                      <a:pt x="8886" y="0"/>
                      <a:pt x="0" y="8886"/>
                      <a:pt x="0" y="19814"/>
                    </a:cubicBezTo>
                    <a:lnTo>
                      <a:pt x="0" y="653851"/>
                    </a:lnTo>
                    <a:cubicBezTo>
                      <a:pt x="0" y="664779"/>
                      <a:pt x="8886" y="673665"/>
                      <a:pt x="19814" y="673665"/>
                    </a:cubicBezTo>
                    <a:cubicBezTo>
                      <a:pt x="30741" y="673665"/>
                      <a:pt x="39627" y="664779"/>
                      <a:pt x="39627" y="653851"/>
                    </a:cubicBezTo>
                    <a:lnTo>
                      <a:pt x="39627" y="19814"/>
                    </a:lnTo>
                    <a:cubicBezTo>
                      <a:pt x="39627" y="8886"/>
                      <a:pt x="30741" y="0"/>
                      <a:pt x="19814" y="0"/>
                    </a:cubicBezTo>
                    <a:close/>
                  </a:path>
                </a:pathLst>
              </a:custGeom>
              <a:solidFill>
                <a:srgbClr val="3F3D56"/>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8" name="任意多边形: 形状 47">
                <a:extLst>
                  <a:ext uri="{FF2B5EF4-FFF2-40B4-BE49-F238E27FC236}">
                    <a16:creationId xmlns:a16="http://schemas.microsoft.com/office/drawing/2014/main" id="{D370B17D-543D-C507-D6C3-98C964BA7D62}"/>
                  </a:ext>
                </a:extLst>
              </p:cNvPr>
              <p:cNvSpPr/>
              <p:nvPr/>
            </p:nvSpPr>
            <p:spPr>
              <a:xfrm>
                <a:off x="8293445" y="2642323"/>
                <a:ext cx="996152" cy="985988"/>
              </a:xfrm>
              <a:custGeom>
                <a:avLst/>
                <a:gdLst>
                  <a:gd name="connsiteX0" fmla="*/ 914619 w 996152"/>
                  <a:gd name="connsiteY0" fmla="*/ 985988 h 985988"/>
                  <a:gd name="connsiteX1" fmla="*/ 81533 w 996152"/>
                  <a:gd name="connsiteY1" fmla="*/ 985988 h 985988"/>
                  <a:gd name="connsiteX2" fmla="*/ 0 w 996152"/>
                  <a:gd name="connsiteY2" fmla="*/ 904455 h 985988"/>
                  <a:gd name="connsiteX3" fmla="*/ 0 w 996152"/>
                  <a:gd name="connsiteY3" fmla="*/ 81533 h 985988"/>
                  <a:gd name="connsiteX4" fmla="*/ 81533 w 996152"/>
                  <a:gd name="connsiteY4" fmla="*/ 0 h 985988"/>
                  <a:gd name="connsiteX5" fmla="*/ 914619 w 996152"/>
                  <a:gd name="connsiteY5" fmla="*/ 0 h 985988"/>
                  <a:gd name="connsiteX6" fmla="*/ 996153 w 996152"/>
                  <a:gd name="connsiteY6" fmla="*/ 81533 h 985988"/>
                  <a:gd name="connsiteX7" fmla="*/ 996153 w 996152"/>
                  <a:gd name="connsiteY7" fmla="*/ 904455 h 985988"/>
                  <a:gd name="connsiteX8" fmla="*/ 914619 w 996152"/>
                  <a:gd name="connsiteY8" fmla="*/ 985988 h 98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152" h="985988">
                    <a:moveTo>
                      <a:pt x="914619" y="985988"/>
                    </a:moveTo>
                    <a:lnTo>
                      <a:pt x="81533" y="985988"/>
                    </a:lnTo>
                    <a:cubicBezTo>
                      <a:pt x="36576" y="985988"/>
                      <a:pt x="0" y="949412"/>
                      <a:pt x="0" y="904455"/>
                    </a:cubicBezTo>
                    <a:lnTo>
                      <a:pt x="0" y="81533"/>
                    </a:lnTo>
                    <a:cubicBezTo>
                      <a:pt x="0" y="36576"/>
                      <a:pt x="36576" y="0"/>
                      <a:pt x="81533" y="0"/>
                    </a:cubicBezTo>
                    <a:lnTo>
                      <a:pt x="914619" y="0"/>
                    </a:lnTo>
                    <a:cubicBezTo>
                      <a:pt x="959577" y="0"/>
                      <a:pt x="996153" y="36576"/>
                      <a:pt x="996153" y="81533"/>
                    </a:cubicBezTo>
                    <a:lnTo>
                      <a:pt x="996153" y="904455"/>
                    </a:lnTo>
                    <a:cubicBezTo>
                      <a:pt x="996153" y="949412"/>
                      <a:pt x="959577" y="985988"/>
                      <a:pt x="914619" y="985988"/>
                    </a:cubicBez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9" name="任意多边形: 形状 48">
                <a:extLst>
                  <a:ext uri="{FF2B5EF4-FFF2-40B4-BE49-F238E27FC236}">
                    <a16:creationId xmlns:a16="http://schemas.microsoft.com/office/drawing/2014/main" id="{302D5752-0C9A-4B3E-1363-095F0512ED88}"/>
                  </a:ext>
                </a:extLst>
              </p:cNvPr>
              <p:cNvSpPr/>
              <p:nvPr/>
            </p:nvSpPr>
            <p:spPr>
              <a:xfrm>
                <a:off x="8317736" y="2666615"/>
                <a:ext cx="947569" cy="937405"/>
              </a:xfrm>
              <a:custGeom>
                <a:avLst/>
                <a:gdLst>
                  <a:gd name="connsiteX0" fmla="*/ 212393 w 947569"/>
                  <a:gd name="connsiteY0" fmla="*/ 0 h 937405"/>
                  <a:gd name="connsiteX1" fmla="*/ 0 w 947569"/>
                  <a:gd name="connsiteY1" fmla="*/ 212393 h 937405"/>
                  <a:gd name="connsiteX2" fmla="*/ 0 w 947569"/>
                  <a:gd name="connsiteY2" fmla="*/ 862707 h 937405"/>
                  <a:gd name="connsiteX3" fmla="*/ 74708 w 947569"/>
                  <a:gd name="connsiteY3" fmla="*/ 937405 h 937405"/>
                  <a:gd name="connsiteX4" fmla="*/ 584108 w 947569"/>
                  <a:gd name="connsiteY4" fmla="*/ 937405 h 937405"/>
                  <a:gd name="connsiteX5" fmla="*/ 947570 w 947569"/>
                  <a:gd name="connsiteY5" fmla="*/ 573943 h 937405"/>
                  <a:gd name="connsiteX6" fmla="*/ 947570 w 947569"/>
                  <a:gd name="connsiteY6" fmla="*/ 74698 h 937405"/>
                  <a:gd name="connsiteX7" fmla="*/ 872872 w 947569"/>
                  <a:gd name="connsiteY7" fmla="*/ 0 h 937405"/>
                  <a:gd name="connsiteX8" fmla="*/ 212393 w 947569"/>
                  <a:gd name="connsiteY8" fmla="*/ 0 h 937405"/>
                  <a:gd name="connsiteX9" fmla="*/ 212393 w 947569"/>
                  <a:gd name="connsiteY9" fmla="*/ 0 h 9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7569" h="937405">
                    <a:moveTo>
                      <a:pt x="212393" y="0"/>
                    </a:moveTo>
                    <a:cubicBezTo>
                      <a:pt x="95096" y="0"/>
                      <a:pt x="0" y="95086"/>
                      <a:pt x="0" y="212393"/>
                    </a:cubicBezTo>
                    <a:lnTo>
                      <a:pt x="0" y="862707"/>
                    </a:lnTo>
                    <a:cubicBezTo>
                      <a:pt x="0" y="903960"/>
                      <a:pt x="33446" y="937405"/>
                      <a:pt x="74708" y="937405"/>
                    </a:cubicBezTo>
                    <a:lnTo>
                      <a:pt x="584108" y="937405"/>
                    </a:lnTo>
                    <a:cubicBezTo>
                      <a:pt x="784840" y="937405"/>
                      <a:pt x="947570" y="774675"/>
                      <a:pt x="947570" y="573943"/>
                    </a:cubicBezTo>
                    <a:lnTo>
                      <a:pt x="947570" y="74698"/>
                    </a:lnTo>
                    <a:cubicBezTo>
                      <a:pt x="947570" y="33446"/>
                      <a:pt x="914124" y="0"/>
                      <a:pt x="872872" y="0"/>
                    </a:cubicBezTo>
                    <a:lnTo>
                      <a:pt x="212393" y="0"/>
                    </a:lnTo>
                    <a:lnTo>
                      <a:pt x="212393" y="0"/>
                    </a:lnTo>
                    <a:close/>
                  </a:path>
                </a:pathLst>
              </a:custGeom>
              <a:solidFill>
                <a:schemeClr val="bg1"/>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50" name="图形 23">
                <a:extLst>
                  <a:ext uri="{FF2B5EF4-FFF2-40B4-BE49-F238E27FC236}">
                    <a16:creationId xmlns:a16="http://schemas.microsoft.com/office/drawing/2014/main" id="{EFE420E7-08D5-E71F-D8D0-A9CE27E23ED3}"/>
                  </a:ext>
                </a:extLst>
              </p:cNvPr>
              <p:cNvGrpSpPr/>
              <p:nvPr/>
            </p:nvGrpSpPr>
            <p:grpSpPr>
              <a:xfrm>
                <a:off x="8369232" y="2874767"/>
                <a:ext cx="842834" cy="361520"/>
                <a:chOff x="8369232" y="2874767"/>
                <a:chExt cx="842834" cy="361520"/>
              </a:xfrm>
              <a:solidFill>
                <a:schemeClr val="accent3"/>
              </a:solidFill>
            </p:grpSpPr>
            <p:sp>
              <p:nvSpPr>
                <p:cNvPr id="51" name="任意多边形: 形状 50">
                  <a:extLst>
                    <a:ext uri="{FF2B5EF4-FFF2-40B4-BE49-F238E27FC236}">
                      <a16:creationId xmlns:a16="http://schemas.microsoft.com/office/drawing/2014/main" id="{20DD0E88-B38A-B3A3-A213-6E81BBAA58F0}"/>
                    </a:ext>
                  </a:extLst>
                </p:cNvPr>
                <p:cNvSpPr/>
                <p:nvPr/>
              </p:nvSpPr>
              <p:spPr>
                <a:xfrm>
                  <a:off x="8551151" y="2874767"/>
                  <a:ext cx="478995" cy="30998"/>
                </a:xfrm>
                <a:custGeom>
                  <a:avLst/>
                  <a:gdLst>
                    <a:gd name="connsiteX0" fmla="*/ 463492 w 478995"/>
                    <a:gd name="connsiteY0" fmla="*/ 30998 h 30998"/>
                    <a:gd name="connsiteX1" fmla="*/ 15504 w 478995"/>
                    <a:gd name="connsiteY1" fmla="*/ 30998 h 30998"/>
                    <a:gd name="connsiteX2" fmla="*/ 0 w 478995"/>
                    <a:gd name="connsiteY2" fmla="*/ 15494 h 30998"/>
                    <a:gd name="connsiteX3" fmla="*/ 15504 w 478995"/>
                    <a:gd name="connsiteY3" fmla="*/ 0 h 30998"/>
                    <a:gd name="connsiteX4" fmla="*/ 463492 w 478995"/>
                    <a:gd name="connsiteY4" fmla="*/ 0 h 30998"/>
                    <a:gd name="connsiteX5" fmla="*/ 478996 w 478995"/>
                    <a:gd name="connsiteY5" fmla="*/ 15494 h 30998"/>
                    <a:gd name="connsiteX6" fmla="*/ 463492 w 478995"/>
                    <a:gd name="connsiteY6" fmla="*/ 30998 h 3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95" h="30998">
                      <a:moveTo>
                        <a:pt x="463492" y="30998"/>
                      </a:moveTo>
                      <a:lnTo>
                        <a:pt x="15504" y="30998"/>
                      </a:lnTo>
                      <a:cubicBezTo>
                        <a:pt x="6955" y="30998"/>
                        <a:pt x="0" y="24044"/>
                        <a:pt x="0" y="15494"/>
                      </a:cubicBezTo>
                      <a:cubicBezTo>
                        <a:pt x="0" y="6945"/>
                        <a:pt x="6955" y="0"/>
                        <a:pt x="15504" y="0"/>
                      </a:cubicBezTo>
                      <a:lnTo>
                        <a:pt x="463492" y="0"/>
                      </a:lnTo>
                      <a:cubicBezTo>
                        <a:pt x="472041" y="0"/>
                        <a:pt x="478996" y="6945"/>
                        <a:pt x="478996" y="15494"/>
                      </a:cubicBezTo>
                      <a:cubicBezTo>
                        <a:pt x="478996" y="24044"/>
                        <a:pt x="472041" y="30998"/>
                        <a:pt x="463492" y="30998"/>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2" name="任意多边形: 形状 51">
                  <a:extLst>
                    <a:ext uri="{FF2B5EF4-FFF2-40B4-BE49-F238E27FC236}">
                      <a16:creationId xmlns:a16="http://schemas.microsoft.com/office/drawing/2014/main" id="{922C0202-3ED9-BFBE-2E27-D9008E06B68F}"/>
                    </a:ext>
                  </a:extLst>
                </p:cNvPr>
                <p:cNvSpPr/>
                <p:nvPr/>
              </p:nvSpPr>
              <p:spPr>
                <a:xfrm>
                  <a:off x="8551151" y="3205289"/>
                  <a:ext cx="478995" cy="30998"/>
                </a:xfrm>
                <a:custGeom>
                  <a:avLst/>
                  <a:gdLst>
                    <a:gd name="connsiteX0" fmla="*/ 463492 w 478995"/>
                    <a:gd name="connsiteY0" fmla="*/ 30998 h 30998"/>
                    <a:gd name="connsiteX1" fmla="*/ 15504 w 478995"/>
                    <a:gd name="connsiteY1" fmla="*/ 30998 h 30998"/>
                    <a:gd name="connsiteX2" fmla="*/ 0 w 478995"/>
                    <a:gd name="connsiteY2" fmla="*/ 15504 h 30998"/>
                    <a:gd name="connsiteX3" fmla="*/ 15504 w 478995"/>
                    <a:gd name="connsiteY3" fmla="*/ 0 h 30998"/>
                    <a:gd name="connsiteX4" fmla="*/ 463492 w 478995"/>
                    <a:gd name="connsiteY4" fmla="*/ 0 h 30998"/>
                    <a:gd name="connsiteX5" fmla="*/ 478996 w 478995"/>
                    <a:gd name="connsiteY5" fmla="*/ 15504 h 30998"/>
                    <a:gd name="connsiteX6" fmla="*/ 463492 w 478995"/>
                    <a:gd name="connsiteY6" fmla="*/ 30998 h 3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95" h="30998">
                      <a:moveTo>
                        <a:pt x="463492" y="30998"/>
                      </a:moveTo>
                      <a:lnTo>
                        <a:pt x="15504" y="30998"/>
                      </a:lnTo>
                      <a:cubicBezTo>
                        <a:pt x="6955" y="30998"/>
                        <a:pt x="0" y="24044"/>
                        <a:pt x="0" y="15504"/>
                      </a:cubicBezTo>
                      <a:cubicBezTo>
                        <a:pt x="0" y="6955"/>
                        <a:pt x="6955" y="0"/>
                        <a:pt x="15504" y="0"/>
                      </a:cubicBezTo>
                      <a:lnTo>
                        <a:pt x="463492" y="0"/>
                      </a:lnTo>
                      <a:cubicBezTo>
                        <a:pt x="472041" y="0"/>
                        <a:pt x="478996" y="6955"/>
                        <a:pt x="478996" y="15504"/>
                      </a:cubicBezTo>
                      <a:cubicBezTo>
                        <a:pt x="478996" y="24044"/>
                        <a:pt x="472041" y="30998"/>
                        <a:pt x="463492" y="30998"/>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3" name="任意多边形: 形状 52">
                  <a:extLst>
                    <a:ext uri="{FF2B5EF4-FFF2-40B4-BE49-F238E27FC236}">
                      <a16:creationId xmlns:a16="http://schemas.microsoft.com/office/drawing/2014/main" id="{2DCBC290-BDBA-1D38-895D-F9A8067BC16E}"/>
                    </a:ext>
                  </a:extLst>
                </p:cNvPr>
                <p:cNvSpPr/>
                <p:nvPr/>
              </p:nvSpPr>
              <p:spPr>
                <a:xfrm>
                  <a:off x="8369232" y="3040132"/>
                  <a:ext cx="842834" cy="30998"/>
                </a:xfrm>
                <a:custGeom>
                  <a:avLst/>
                  <a:gdLst>
                    <a:gd name="connsiteX0" fmla="*/ 827330 w 842834"/>
                    <a:gd name="connsiteY0" fmla="*/ 30998 h 30998"/>
                    <a:gd name="connsiteX1" fmla="*/ 15504 w 842834"/>
                    <a:gd name="connsiteY1" fmla="*/ 30998 h 30998"/>
                    <a:gd name="connsiteX2" fmla="*/ 0 w 842834"/>
                    <a:gd name="connsiteY2" fmla="*/ 15504 h 30998"/>
                    <a:gd name="connsiteX3" fmla="*/ 15504 w 842834"/>
                    <a:gd name="connsiteY3" fmla="*/ 0 h 30998"/>
                    <a:gd name="connsiteX4" fmla="*/ 827330 w 842834"/>
                    <a:gd name="connsiteY4" fmla="*/ 0 h 30998"/>
                    <a:gd name="connsiteX5" fmla="*/ 842835 w 842834"/>
                    <a:gd name="connsiteY5" fmla="*/ 15504 h 30998"/>
                    <a:gd name="connsiteX6" fmla="*/ 827330 w 842834"/>
                    <a:gd name="connsiteY6" fmla="*/ 30998 h 3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834" h="30998">
                      <a:moveTo>
                        <a:pt x="827330" y="30998"/>
                      </a:moveTo>
                      <a:lnTo>
                        <a:pt x="15504" y="30998"/>
                      </a:lnTo>
                      <a:cubicBezTo>
                        <a:pt x="6955" y="30998"/>
                        <a:pt x="0" y="24044"/>
                        <a:pt x="0" y="15504"/>
                      </a:cubicBezTo>
                      <a:cubicBezTo>
                        <a:pt x="0" y="6955"/>
                        <a:pt x="6955" y="0"/>
                        <a:pt x="15504" y="0"/>
                      </a:cubicBezTo>
                      <a:lnTo>
                        <a:pt x="827330" y="0"/>
                      </a:lnTo>
                      <a:cubicBezTo>
                        <a:pt x="835880" y="0"/>
                        <a:pt x="842835" y="6955"/>
                        <a:pt x="842835" y="15504"/>
                      </a:cubicBezTo>
                      <a:cubicBezTo>
                        <a:pt x="842835" y="24044"/>
                        <a:pt x="835880" y="30998"/>
                        <a:pt x="827330" y="30998"/>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54" name="任意多边形: 形状 53">
                <a:extLst>
                  <a:ext uri="{FF2B5EF4-FFF2-40B4-BE49-F238E27FC236}">
                    <a16:creationId xmlns:a16="http://schemas.microsoft.com/office/drawing/2014/main" id="{C7777495-E63C-8D2C-1E71-37253974AE81}"/>
                  </a:ext>
                </a:extLst>
              </p:cNvPr>
              <p:cNvSpPr/>
              <p:nvPr/>
            </p:nvSpPr>
            <p:spPr>
              <a:xfrm>
                <a:off x="8896078" y="3339685"/>
                <a:ext cx="324280" cy="30998"/>
              </a:xfrm>
              <a:custGeom>
                <a:avLst/>
                <a:gdLst>
                  <a:gd name="connsiteX0" fmla="*/ 308776 w 324280"/>
                  <a:gd name="connsiteY0" fmla="*/ 30998 h 30998"/>
                  <a:gd name="connsiteX1" fmla="*/ 15504 w 324280"/>
                  <a:gd name="connsiteY1" fmla="*/ 30998 h 30998"/>
                  <a:gd name="connsiteX2" fmla="*/ 0 w 324280"/>
                  <a:gd name="connsiteY2" fmla="*/ 15494 h 30998"/>
                  <a:gd name="connsiteX3" fmla="*/ 15504 w 324280"/>
                  <a:gd name="connsiteY3" fmla="*/ 0 h 30998"/>
                  <a:gd name="connsiteX4" fmla="*/ 308776 w 324280"/>
                  <a:gd name="connsiteY4" fmla="*/ 0 h 30998"/>
                  <a:gd name="connsiteX5" fmla="*/ 324281 w 324280"/>
                  <a:gd name="connsiteY5" fmla="*/ 15494 h 30998"/>
                  <a:gd name="connsiteX6" fmla="*/ 308776 w 324280"/>
                  <a:gd name="connsiteY6" fmla="*/ 30998 h 3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280" h="30998">
                    <a:moveTo>
                      <a:pt x="308776" y="30998"/>
                    </a:moveTo>
                    <a:lnTo>
                      <a:pt x="15504" y="30998"/>
                    </a:lnTo>
                    <a:cubicBezTo>
                      <a:pt x="6955" y="30998"/>
                      <a:pt x="0" y="24044"/>
                      <a:pt x="0" y="15494"/>
                    </a:cubicBezTo>
                    <a:cubicBezTo>
                      <a:pt x="0" y="6945"/>
                      <a:pt x="6955" y="0"/>
                      <a:pt x="15504" y="0"/>
                    </a:cubicBezTo>
                    <a:lnTo>
                      <a:pt x="308776" y="0"/>
                    </a:lnTo>
                    <a:cubicBezTo>
                      <a:pt x="317326" y="0"/>
                      <a:pt x="324281" y="6945"/>
                      <a:pt x="324281" y="15494"/>
                    </a:cubicBezTo>
                    <a:cubicBezTo>
                      <a:pt x="324281" y="24044"/>
                      <a:pt x="317326" y="30998"/>
                      <a:pt x="308776" y="30998"/>
                    </a:cubicBez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101" name="组合 100">
              <a:extLst>
                <a:ext uri="{FF2B5EF4-FFF2-40B4-BE49-F238E27FC236}">
                  <a16:creationId xmlns:a16="http://schemas.microsoft.com/office/drawing/2014/main" id="{C451AE83-D993-D191-5FD5-B0C32C87132B}"/>
                </a:ext>
              </a:extLst>
            </p:cNvPr>
            <p:cNvGrpSpPr/>
            <p:nvPr/>
          </p:nvGrpSpPr>
          <p:grpSpPr>
            <a:xfrm>
              <a:off x="6731938" y="4484995"/>
              <a:ext cx="791001" cy="782937"/>
              <a:chOff x="6731938" y="4484995"/>
              <a:chExt cx="791001" cy="782937"/>
            </a:xfrm>
          </p:grpSpPr>
          <p:sp>
            <p:nvSpPr>
              <p:cNvPr id="56" name="任意多边形: 形状 55">
                <a:extLst>
                  <a:ext uri="{FF2B5EF4-FFF2-40B4-BE49-F238E27FC236}">
                    <a16:creationId xmlns:a16="http://schemas.microsoft.com/office/drawing/2014/main" id="{07A1D98B-6AE2-E8C5-4E35-5467621EDBF6}"/>
                  </a:ext>
                </a:extLst>
              </p:cNvPr>
              <p:cNvSpPr/>
              <p:nvPr/>
            </p:nvSpPr>
            <p:spPr>
              <a:xfrm>
                <a:off x="6731938" y="4484995"/>
                <a:ext cx="791001" cy="782937"/>
              </a:xfrm>
              <a:custGeom>
                <a:avLst/>
                <a:gdLst>
                  <a:gd name="connsiteX0" fmla="*/ 726261 w 791001"/>
                  <a:gd name="connsiteY0" fmla="*/ 782938 h 782937"/>
                  <a:gd name="connsiteX1" fmla="*/ 64741 w 791001"/>
                  <a:gd name="connsiteY1" fmla="*/ 782938 h 782937"/>
                  <a:gd name="connsiteX2" fmla="*/ 0 w 791001"/>
                  <a:gd name="connsiteY2" fmla="*/ 718196 h 782937"/>
                  <a:gd name="connsiteX3" fmla="*/ 0 w 791001"/>
                  <a:gd name="connsiteY3" fmla="*/ 64741 h 782937"/>
                  <a:gd name="connsiteX4" fmla="*/ 64741 w 791001"/>
                  <a:gd name="connsiteY4" fmla="*/ 0 h 782937"/>
                  <a:gd name="connsiteX5" fmla="*/ 726261 w 791001"/>
                  <a:gd name="connsiteY5" fmla="*/ 0 h 782937"/>
                  <a:gd name="connsiteX6" fmla="*/ 791002 w 791001"/>
                  <a:gd name="connsiteY6" fmla="*/ 64741 h 782937"/>
                  <a:gd name="connsiteX7" fmla="*/ 791002 w 791001"/>
                  <a:gd name="connsiteY7" fmla="*/ 718196 h 782937"/>
                  <a:gd name="connsiteX8" fmla="*/ 726261 w 791001"/>
                  <a:gd name="connsiteY8" fmla="*/ 782938 h 782937"/>
                  <a:gd name="connsiteX9" fmla="*/ 726261 w 791001"/>
                  <a:gd name="connsiteY9" fmla="*/ 782938 h 78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1001" h="782937">
                    <a:moveTo>
                      <a:pt x="726261" y="782938"/>
                    </a:moveTo>
                    <a:lnTo>
                      <a:pt x="64741" y="782938"/>
                    </a:lnTo>
                    <a:cubicBezTo>
                      <a:pt x="29037" y="782938"/>
                      <a:pt x="0" y="753901"/>
                      <a:pt x="0" y="718196"/>
                    </a:cubicBezTo>
                    <a:lnTo>
                      <a:pt x="0" y="64741"/>
                    </a:lnTo>
                    <a:cubicBezTo>
                      <a:pt x="0" y="29047"/>
                      <a:pt x="29037" y="0"/>
                      <a:pt x="64741" y="0"/>
                    </a:cubicBezTo>
                    <a:lnTo>
                      <a:pt x="726261" y="0"/>
                    </a:lnTo>
                    <a:cubicBezTo>
                      <a:pt x="761965" y="0"/>
                      <a:pt x="791002" y="29047"/>
                      <a:pt x="791002" y="64741"/>
                    </a:cubicBezTo>
                    <a:lnTo>
                      <a:pt x="791002" y="718196"/>
                    </a:lnTo>
                    <a:cubicBezTo>
                      <a:pt x="791002" y="753901"/>
                      <a:pt x="761965" y="782938"/>
                      <a:pt x="726261" y="782938"/>
                    </a:cubicBezTo>
                    <a:lnTo>
                      <a:pt x="726261" y="782938"/>
                    </a:ln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7" name="任意多边形: 形状 56">
                <a:extLst>
                  <a:ext uri="{FF2B5EF4-FFF2-40B4-BE49-F238E27FC236}">
                    <a16:creationId xmlns:a16="http://schemas.microsoft.com/office/drawing/2014/main" id="{767DD4C7-B286-0600-8E40-2D1253D0C850}"/>
                  </a:ext>
                </a:extLst>
              </p:cNvPr>
              <p:cNvSpPr/>
              <p:nvPr/>
            </p:nvSpPr>
            <p:spPr>
              <a:xfrm>
                <a:off x="6751227" y="4504284"/>
                <a:ext cx="752424" cy="744360"/>
              </a:xfrm>
              <a:custGeom>
                <a:avLst/>
                <a:gdLst>
                  <a:gd name="connsiteX0" fmla="*/ 168644 w 752424"/>
                  <a:gd name="connsiteY0" fmla="*/ 0 h 744360"/>
                  <a:gd name="connsiteX1" fmla="*/ 0 w 752424"/>
                  <a:gd name="connsiteY1" fmla="*/ 168654 h 744360"/>
                  <a:gd name="connsiteX2" fmla="*/ 0 w 752424"/>
                  <a:gd name="connsiteY2" fmla="*/ 685048 h 744360"/>
                  <a:gd name="connsiteX3" fmla="*/ 59312 w 752424"/>
                  <a:gd name="connsiteY3" fmla="*/ 744361 h 744360"/>
                  <a:gd name="connsiteX4" fmla="*/ 463819 w 752424"/>
                  <a:gd name="connsiteY4" fmla="*/ 744361 h 744360"/>
                  <a:gd name="connsiteX5" fmla="*/ 752425 w 752424"/>
                  <a:gd name="connsiteY5" fmla="*/ 455754 h 744360"/>
                  <a:gd name="connsiteX6" fmla="*/ 752425 w 752424"/>
                  <a:gd name="connsiteY6" fmla="*/ 59322 h 744360"/>
                  <a:gd name="connsiteX7" fmla="*/ 693112 w 752424"/>
                  <a:gd name="connsiteY7" fmla="*/ 0 h 744360"/>
                  <a:gd name="connsiteX8" fmla="*/ 168644 w 752424"/>
                  <a:gd name="connsiteY8" fmla="*/ 0 h 744360"/>
                  <a:gd name="connsiteX9" fmla="*/ 168644 w 752424"/>
                  <a:gd name="connsiteY9" fmla="*/ 0 h 74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424" h="744360">
                    <a:moveTo>
                      <a:pt x="168644" y="0"/>
                    </a:moveTo>
                    <a:cubicBezTo>
                      <a:pt x="75500" y="0"/>
                      <a:pt x="0" y="75510"/>
                      <a:pt x="0" y="168654"/>
                    </a:cubicBezTo>
                    <a:lnTo>
                      <a:pt x="0" y="685048"/>
                    </a:lnTo>
                    <a:cubicBezTo>
                      <a:pt x="0" y="717800"/>
                      <a:pt x="26550" y="744361"/>
                      <a:pt x="59312" y="744361"/>
                    </a:cubicBezTo>
                    <a:lnTo>
                      <a:pt x="463819" y="744361"/>
                    </a:lnTo>
                    <a:cubicBezTo>
                      <a:pt x="623210" y="744361"/>
                      <a:pt x="752425" y="615146"/>
                      <a:pt x="752425" y="455754"/>
                    </a:cubicBezTo>
                    <a:lnTo>
                      <a:pt x="752425" y="59322"/>
                    </a:lnTo>
                    <a:cubicBezTo>
                      <a:pt x="752425" y="26560"/>
                      <a:pt x="725874" y="0"/>
                      <a:pt x="693112" y="0"/>
                    </a:cubicBezTo>
                    <a:lnTo>
                      <a:pt x="168644" y="0"/>
                    </a:lnTo>
                    <a:lnTo>
                      <a:pt x="168644" y="0"/>
                    </a:lnTo>
                    <a:close/>
                  </a:path>
                </a:pathLst>
              </a:custGeom>
              <a:solidFill>
                <a:schemeClr val="bg1"/>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58" name="图形 23">
                <a:extLst>
                  <a:ext uri="{FF2B5EF4-FFF2-40B4-BE49-F238E27FC236}">
                    <a16:creationId xmlns:a16="http://schemas.microsoft.com/office/drawing/2014/main" id="{7B4C9AD0-21CF-025D-4B20-E0A1F4E9BC21}"/>
                  </a:ext>
                </a:extLst>
              </p:cNvPr>
              <p:cNvGrpSpPr/>
              <p:nvPr/>
            </p:nvGrpSpPr>
            <p:grpSpPr>
              <a:xfrm>
                <a:off x="6792112" y="4669570"/>
                <a:ext cx="669266" cy="287070"/>
                <a:chOff x="6792112" y="4669570"/>
                <a:chExt cx="669266" cy="287070"/>
              </a:xfrm>
              <a:solidFill>
                <a:schemeClr val="accent3"/>
              </a:solidFill>
            </p:grpSpPr>
            <p:sp>
              <p:nvSpPr>
                <p:cNvPr id="59" name="任意多边形: 形状 58">
                  <a:extLst>
                    <a:ext uri="{FF2B5EF4-FFF2-40B4-BE49-F238E27FC236}">
                      <a16:creationId xmlns:a16="http://schemas.microsoft.com/office/drawing/2014/main" id="{FC73A9EA-4A8F-3249-E2FA-0EB00CF98138}"/>
                    </a:ext>
                  </a:extLst>
                </p:cNvPr>
                <p:cNvSpPr/>
                <p:nvPr/>
              </p:nvSpPr>
              <p:spPr>
                <a:xfrm>
                  <a:off x="6936564" y="4669570"/>
                  <a:ext cx="380353" cy="24608"/>
                </a:xfrm>
                <a:custGeom>
                  <a:avLst/>
                  <a:gdLst>
                    <a:gd name="connsiteX0" fmla="*/ 368049 w 380353"/>
                    <a:gd name="connsiteY0" fmla="*/ 24608 h 24608"/>
                    <a:gd name="connsiteX1" fmla="*/ 12314 w 380353"/>
                    <a:gd name="connsiteY1" fmla="*/ 24608 h 24608"/>
                    <a:gd name="connsiteX2" fmla="*/ 0 w 380353"/>
                    <a:gd name="connsiteY2" fmla="*/ 12304 h 24608"/>
                    <a:gd name="connsiteX3" fmla="*/ 12314 w 380353"/>
                    <a:gd name="connsiteY3" fmla="*/ 0 h 24608"/>
                    <a:gd name="connsiteX4" fmla="*/ 368049 w 380353"/>
                    <a:gd name="connsiteY4" fmla="*/ 0 h 24608"/>
                    <a:gd name="connsiteX5" fmla="*/ 380353 w 380353"/>
                    <a:gd name="connsiteY5" fmla="*/ 12304 h 24608"/>
                    <a:gd name="connsiteX6" fmla="*/ 368049 w 380353"/>
                    <a:gd name="connsiteY6" fmla="*/ 2460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353" h="24608">
                      <a:moveTo>
                        <a:pt x="368049" y="24608"/>
                      </a:moveTo>
                      <a:lnTo>
                        <a:pt x="12314" y="24608"/>
                      </a:lnTo>
                      <a:cubicBezTo>
                        <a:pt x="5528" y="24608"/>
                        <a:pt x="0" y="19090"/>
                        <a:pt x="0" y="12304"/>
                      </a:cubicBezTo>
                      <a:cubicBezTo>
                        <a:pt x="0" y="5518"/>
                        <a:pt x="5528" y="0"/>
                        <a:pt x="12314" y="0"/>
                      </a:cubicBezTo>
                      <a:lnTo>
                        <a:pt x="368049" y="0"/>
                      </a:lnTo>
                      <a:cubicBezTo>
                        <a:pt x="374835" y="0"/>
                        <a:pt x="380353" y="5518"/>
                        <a:pt x="380353" y="12304"/>
                      </a:cubicBezTo>
                      <a:cubicBezTo>
                        <a:pt x="380353" y="19090"/>
                        <a:pt x="374835" y="24608"/>
                        <a:pt x="368049" y="24608"/>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0" name="任意多边形: 形状 59">
                  <a:extLst>
                    <a:ext uri="{FF2B5EF4-FFF2-40B4-BE49-F238E27FC236}">
                      <a16:creationId xmlns:a16="http://schemas.microsoft.com/office/drawing/2014/main" id="{F07F0E22-6630-C790-DFB3-5E42BA973A4F}"/>
                    </a:ext>
                  </a:extLst>
                </p:cNvPr>
                <p:cNvSpPr/>
                <p:nvPr/>
              </p:nvSpPr>
              <p:spPr>
                <a:xfrm>
                  <a:off x="6936564" y="4932032"/>
                  <a:ext cx="380353" cy="24608"/>
                </a:xfrm>
                <a:custGeom>
                  <a:avLst/>
                  <a:gdLst>
                    <a:gd name="connsiteX0" fmla="*/ 368049 w 380353"/>
                    <a:gd name="connsiteY0" fmla="*/ 24609 h 24608"/>
                    <a:gd name="connsiteX1" fmla="*/ 12314 w 380353"/>
                    <a:gd name="connsiteY1" fmla="*/ 24609 h 24608"/>
                    <a:gd name="connsiteX2" fmla="*/ 0 w 380353"/>
                    <a:gd name="connsiteY2" fmla="*/ 12304 h 24608"/>
                    <a:gd name="connsiteX3" fmla="*/ 12314 w 380353"/>
                    <a:gd name="connsiteY3" fmla="*/ 0 h 24608"/>
                    <a:gd name="connsiteX4" fmla="*/ 368049 w 380353"/>
                    <a:gd name="connsiteY4" fmla="*/ 0 h 24608"/>
                    <a:gd name="connsiteX5" fmla="*/ 380353 w 380353"/>
                    <a:gd name="connsiteY5" fmla="*/ 12304 h 24608"/>
                    <a:gd name="connsiteX6" fmla="*/ 368049 w 380353"/>
                    <a:gd name="connsiteY6" fmla="*/ 24609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353" h="24608">
                      <a:moveTo>
                        <a:pt x="368049" y="24609"/>
                      </a:moveTo>
                      <a:lnTo>
                        <a:pt x="12314" y="24609"/>
                      </a:lnTo>
                      <a:cubicBezTo>
                        <a:pt x="5528" y="24609"/>
                        <a:pt x="0" y="19091"/>
                        <a:pt x="0" y="12304"/>
                      </a:cubicBezTo>
                      <a:cubicBezTo>
                        <a:pt x="0" y="5518"/>
                        <a:pt x="5528" y="0"/>
                        <a:pt x="12314" y="0"/>
                      </a:cubicBezTo>
                      <a:lnTo>
                        <a:pt x="368049" y="0"/>
                      </a:lnTo>
                      <a:cubicBezTo>
                        <a:pt x="374835" y="0"/>
                        <a:pt x="380353" y="5518"/>
                        <a:pt x="380353" y="12304"/>
                      </a:cubicBezTo>
                      <a:cubicBezTo>
                        <a:pt x="380353" y="19091"/>
                        <a:pt x="374835" y="24609"/>
                        <a:pt x="368049" y="24609"/>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1" name="任意多边形: 形状 60">
                  <a:extLst>
                    <a:ext uri="{FF2B5EF4-FFF2-40B4-BE49-F238E27FC236}">
                      <a16:creationId xmlns:a16="http://schemas.microsoft.com/office/drawing/2014/main" id="{249F8A25-33DA-8068-DDD0-A6D6AA306FB7}"/>
                    </a:ext>
                  </a:extLst>
                </p:cNvPr>
                <p:cNvSpPr/>
                <p:nvPr/>
              </p:nvSpPr>
              <p:spPr>
                <a:xfrm>
                  <a:off x="6792112" y="4800885"/>
                  <a:ext cx="669266" cy="24618"/>
                </a:xfrm>
                <a:custGeom>
                  <a:avLst/>
                  <a:gdLst>
                    <a:gd name="connsiteX0" fmla="*/ 656962 w 669266"/>
                    <a:gd name="connsiteY0" fmla="*/ 24619 h 24618"/>
                    <a:gd name="connsiteX1" fmla="*/ 12304 w 669266"/>
                    <a:gd name="connsiteY1" fmla="*/ 24619 h 24618"/>
                    <a:gd name="connsiteX2" fmla="*/ 0 w 669266"/>
                    <a:gd name="connsiteY2" fmla="*/ 12304 h 24618"/>
                    <a:gd name="connsiteX3" fmla="*/ 12304 w 669266"/>
                    <a:gd name="connsiteY3" fmla="*/ 0 h 24618"/>
                    <a:gd name="connsiteX4" fmla="*/ 656962 w 669266"/>
                    <a:gd name="connsiteY4" fmla="*/ 0 h 24618"/>
                    <a:gd name="connsiteX5" fmla="*/ 669267 w 669266"/>
                    <a:gd name="connsiteY5" fmla="*/ 12304 h 24618"/>
                    <a:gd name="connsiteX6" fmla="*/ 656962 w 669266"/>
                    <a:gd name="connsiteY6" fmla="*/ 24619 h 2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266" h="24618">
                      <a:moveTo>
                        <a:pt x="656962" y="24619"/>
                      </a:moveTo>
                      <a:lnTo>
                        <a:pt x="12304" y="24619"/>
                      </a:lnTo>
                      <a:cubicBezTo>
                        <a:pt x="5518" y="24619"/>
                        <a:pt x="0" y="19091"/>
                        <a:pt x="0" y="12304"/>
                      </a:cubicBezTo>
                      <a:cubicBezTo>
                        <a:pt x="0" y="5518"/>
                        <a:pt x="5518" y="0"/>
                        <a:pt x="12304" y="0"/>
                      </a:cubicBezTo>
                      <a:lnTo>
                        <a:pt x="656962" y="0"/>
                      </a:lnTo>
                      <a:cubicBezTo>
                        <a:pt x="663749" y="0"/>
                        <a:pt x="669267" y="5518"/>
                        <a:pt x="669267" y="12304"/>
                      </a:cubicBezTo>
                      <a:cubicBezTo>
                        <a:pt x="669267" y="19091"/>
                        <a:pt x="663749" y="24619"/>
                        <a:pt x="656962" y="24619"/>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62" name="任意多边形: 形状 61">
                <a:extLst>
                  <a:ext uri="{FF2B5EF4-FFF2-40B4-BE49-F238E27FC236}">
                    <a16:creationId xmlns:a16="http://schemas.microsoft.com/office/drawing/2014/main" id="{CF5581B2-7E59-AC27-E7E0-93E84866B53A}"/>
                  </a:ext>
                </a:extLst>
              </p:cNvPr>
              <p:cNvSpPr/>
              <p:nvPr/>
            </p:nvSpPr>
            <p:spPr>
              <a:xfrm>
                <a:off x="7210458" y="5038748"/>
                <a:ext cx="257498" cy="24608"/>
              </a:xfrm>
              <a:custGeom>
                <a:avLst/>
                <a:gdLst>
                  <a:gd name="connsiteX0" fmla="*/ 245194 w 257498"/>
                  <a:gd name="connsiteY0" fmla="*/ 24609 h 24608"/>
                  <a:gd name="connsiteX1" fmla="*/ 12314 w 257498"/>
                  <a:gd name="connsiteY1" fmla="*/ 24609 h 24608"/>
                  <a:gd name="connsiteX2" fmla="*/ 0 w 257498"/>
                  <a:gd name="connsiteY2" fmla="*/ 12304 h 24608"/>
                  <a:gd name="connsiteX3" fmla="*/ 12314 w 257498"/>
                  <a:gd name="connsiteY3" fmla="*/ 0 h 24608"/>
                  <a:gd name="connsiteX4" fmla="*/ 245194 w 257498"/>
                  <a:gd name="connsiteY4" fmla="*/ 0 h 24608"/>
                  <a:gd name="connsiteX5" fmla="*/ 257499 w 257498"/>
                  <a:gd name="connsiteY5" fmla="*/ 12304 h 24608"/>
                  <a:gd name="connsiteX6" fmla="*/ 245194 w 257498"/>
                  <a:gd name="connsiteY6" fmla="*/ 24609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98" h="24608">
                    <a:moveTo>
                      <a:pt x="245194" y="24609"/>
                    </a:moveTo>
                    <a:lnTo>
                      <a:pt x="12314" y="24609"/>
                    </a:lnTo>
                    <a:cubicBezTo>
                      <a:pt x="5528" y="24609"/>
                      <a:pt x="0" y="19091"/>
                      <a:pt x="0" y="12304"/>
                    </a:cubicBezTo>
                    <a:cubicBezTo>
                      <a:pt x="0" y="5518"/>
                      <a:pt x="5528" y="0"/>
                      <a:pt x="12314" y="0"/>
                    </a:cubicBezTo>
                    <a:lnTo>
                      <a:pt x="245194" y="0"/>
                    </a:lnTo>
                    <a:cubicBezTo>
                      <a:pt x="251981" y="0"/>
                      <a:pt x="257499" y="5518"/>
                      <a:pt x="257499" y="12304"/>
                    </a:cubicBezTo>
                    <a:cubicBezTo>
                      <a:pt x="257499" y="19091"/>
                      <a:pt x="251981" y="24609"/>
                      <a:pt x="245194" y="24609"/>
                    </a:cubicBez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99" name="组合 98">
              <a:extLst>
                <a:ext uri="{FF2B5EF4-FFF2-40B4-BE49-F238E27FC236}">
                  <a16:creationId xmlns:a16="http://schemas.microsoft.com/office/drawing/2014/main" id="{53EED348-0EBB-76E8-C403-9B5CE6B45889}"/>
                </a:ext>
              </a:extLst>
            </p:cNvPr>
            <p:cNvGrpSpPr/>
            <p:nvPr/>
          </p:nvGrpSpPr>
          <p:grpSpPr>
            <a:xfrm>
              <a:off x="6458730" y="2585250"/>
              <a:ext cx="584986" cy="579025"/>
              <a:chOff x="6458730" y="2585250"/>
              <a:chExt cx="584986" cy="579025"/>
            </a:xfrm>
          </p:grpSpPr>
          <p:sp>
            <p:nvSpPr>
              <p:cNvPr id="64" name="任意多边形: 形状 63">
                <a:extLst>
                  <a:ext uri="{FF2B5EF4-FFF2-40B4-BE49-F238E27FC236}">
                    <a16:creationId xmlns:a16="http://schemas.microsoft.com/office/drawing/2014/main" id="{C66AEDCC-ACCF-66D5-E396-F209EF0DBD77}"/>
                  </a:ext>
                </a:extLst>
              </p:cNvPr>
              <p:cNvSpPr/>
              <p:nvPr/>
            </p:nvSpPr>
            <p:spPr>
              <a:xfrm>
                <a:off x="6458730" y="2585250"/>
                <a:ext cx="584986" cy="579025"/>
              </a:xfrm>
              <a:custGeom>
                <a:avLst/>
                <a:gdLst>
                  <a:gd name="connsiteX0" fmla="*/ 537106 w 584986"/>
                  <a:gd name="connsiteY0" fmla="*/ 579025 h 579025"/>
                  <a:gd name="connsiteX1" fmla="*/ 47877 w 584986"/>
                  <a:gd name="connsiteY1" fmla="*/ 579025 h 579025"/>
                  <a:gd name="connsiteX2" fmla="*/ 0 w 584986"/>
                  <a:gd name="connsiteY2" fmla="*/ 531145 h 579025"/>
                  <a:gd name="connsiteX3" fmla="*/ 0 w 584986"/>
                  <a:gd name="connsiteY3" fmla="*/ 47880 h 579025"/>
                  <a:gd name="connsiteX4" fmla="*/ 47877 w 584986"/>
                  <a:gd name="connsiteY4" fmla="*/ 0 h 579025"/>
                  <a:gd name="connsiteX5" fmla="*/ 537106 w 584986"/>
                  <a:gd name="connsiteY5" fmla="*/ 0 h 579025"/>
                  <a:gd name="connsiteX6" fmla="*/ 584986 w 584986"/>
                  <a:gd name="connsiteY6" fmla="*/ 47880 h 579025"/>
                  <a:gd name="connsiteX7" fmla="*/ 584986 w 584986"/>
                  <a:gd name="connsiteY7" fmla="*/ 531145 h 579025"/>
                  <a:gd name="connsiteX8" fmla="*/ 537106 w 584986"/>
                  <a:gd name="connsiteY8" fmla="*/ 579025 h 579025"/>
                  <a:gd name="connsiteX9" fmla="*/ 537106 w 584986"/>
                  <a:gd name="connsiteY9" fmla="*/ 579025 h 5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986" h="579025">
                    <a:moveTo>
                      <a:pt x="537106" y="579025"/>
                    </a:moveTo>
                    <a:lnTo>
                      <a:pt x="47877" y="579025"/>
                    </a:lnTo>
                    <a:cubicBezTo>
                      <a:pt x="21478" y="579025"/>
                      <a:pt x="0" y="557547"/>
                      <a:pt x="0" y="531145"/>
                    </a:cubicBezTo>
                    <a:lnTo>
                      <a:pt x="0" y="47880"/>
                    </a:lnTo>
                    <a:cubicBezTo>
                      <a:pt x="0" y="21478"/>
                      <a:pt x="21478" y="0"/>
                      <a:pt x="47877" y="0"/>
                    </a:cubicBezTo>
                    <a:lnTo>
                      <a:pt x="537106" y="0"/>
                    </a:lnTo>
                    <a:cubicBezTo>
                      <a:pt x="563508" y="0"/>
                      <a:pt x="584986" y="21478"/>
                      <a:pt x="584986" y="47880"/>
                    </a:cubicBezTo>
                    <a:lnTo>
                      <a:pt x="584986" y="531145"/>
                    </a:lnTo>
                    <a:cubicBezTo>
                      <a:pt x="584986" y="557547"/>
                      <a:pt x="563508" y="579025"/>
                      <a:pt x="537106" y="579025"/>
                    </a:cubicBezTo>
                    <a:lnTo>
                      <a:pt x="537106" y="579025"/>
                    </a:ln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5" name="任意多边形: 形状 64">
                <a:extLst>
                  <a:ext uri="{FF2B5EF4-FFF2-40B4-BE49-F238E27FC236}">
                    <a16:creationId xmlns:a16="http://schemas.microsoft.com/office/drawing/2014/main" id="{C3886DA1-578E-424D-D335-AA58E2BF577F}"/>
                  </a:ext>
                </a:extLst>
              </p:cNvPr>
              <p:cNvSpPr/>
              <p:nvPr/>
            </p:nvSpPr>
            <p:spPr>
              <a:xfrm>
                <a:off x="6472996" y="2599516"/>
                <a:ext cx="556454" cy="550493"/>
              </a:xfrm>
              <a:custGeom>
                <a:avLst/>
                <a:gdLst>
                  <a:gd name="connsiteX0" fmla="*/ 124724 w 556454"/>
                  <a:gd name="connsiteY0" fmla="*/ 0 h 550493"/>
                  <a:gd name="connsiteX1" fmla="*/ 0 w 556454"/>
                  <a:gd name="connsiteY1" fmla="*/ 124727 h 550493"/>
                  <a:gd name="connsiteX2" fmla="*/ 0 w 556454"/>
                  <a:gd name="connsiteY2" fmla="*/ 506626 h 550493"/>
                  <a:gd name="connsiteX3" fmla="*/ 43865 w 556454"/>
                  <a:gd name="connsiteY3" fmla="*/ 550493 h 550493"/>
                  <a:gd name="connsiteX4" fmla="*/ 343012 w 556454"/>
                  <a:gd name="connsiteY4" fmla="*/ 550493 h 550493"/>
                  <a:gd name="connsiteX5" fmla="*/ 556454 w 556454"/>
                  <a:gd name="connsiteY5" fmla="*/ 337051 h 550493"/>
                  <a:gd name="connsiteX6" fmla="*/ 556454 w 556454"/>
                  <a:gd name="connsiteY6" fmla="*/ 43867 h 550493"/>
                  <a:gd name="connsiteX7" fmla="*/ 512587 w 556454"/>
                  <a:gd name="connsiteY7" fmla="*/ 0 h 550493"/>
                  <a:gd name="connsiteX8" fmla="*/ 124724 w 556454"/>
                  <a:gd name="connsiteY8" fmla="*/ 0 h 550493"/>
                  <a:gd name="connsiteX9" fmla="*/ 124724 w 556454"/>
                  <a:gd name="connsiteY9" fmla="*/ 0 h 55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454" h="550493">
                    <a:moveTo>
                      <a:pt x="124724" y="0"/>
                    </a:moveTo>
                    <a:cubicBezTo>
                      <a:pt x="55842" y="0"/>
                      <a:pt x="0" y="55845"/>
                      <a:pt x="0" y="124727"/>
                    </a:cubicBezTo>
                    <a:lnTo>
                      <a:pt x="0" y="506626"/>
                    </a:lnTo>
                    <a:cubicBezTo>
                      <a:pt x="0" y="530848"/>
                      <a:pt x="19642" y="550493"/>
                      <a:pt x="43865" y="550493"/>
                    </a:cubicBezTo>
                    <a:lnTo>
                      <a:pt x="343012" y="550493"/>
                    </a:lnTo>
                    <a:cubicBezTo>
                      <a:pt x="460893" y="550493"/>
                      <a:pt x="556454" y="454932"/>
                      <a:pt x="556454" y="337051"/>
                    </a:cubicBezTo>
                    <a:lnTo>
                      <a:pt x="556454" y="43867"/>
                    </a:lnTo>
                    <a:cubicBezTo>
                      <a:pt x="556454" y="19645"/>
                      <a:pt x="536819" y="0"/>
                      <a:pt x="512587" y="0"/>
                    </a:cubicBezTo>
                    <a:lnTo>
                      <a:pt x="124724" y="0"/>
                    </a:lnTo>
                    <a:lnTo>
                      <a:pt x="124724" y="0"/>
                    </a:lnTo>
                    <a:close/>
                  </a:path>
                </a:pathLst>
              </a:custGeom>
              <a:solidFill>
                <a:schemeClr val="bg1"/>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66" name="图形 23">
                <a:extLst>
                  <a:ext uri="{FF2B5EF4-FFF2-40B4-BE49-F238E27FC236}">
                    <a16:creationId xmlns:a16="http://schemas.microsoft.com/office/drawing/2014/main" id="{1112B362-2757-9CF2-C2AC-E037F8C55806}"/>
                  </a:ext>
                </a:extLst>
              </p:cNvPr>
              <p:cNvGrpSpPr/>
              <p:nvPr/>
            </p:nvGrpSpPr>
            <p:grpSpPr>
              <a:xfrm>
                <a:off x="6503229" y="2721756"/>
                <a:ext cx="494955" cy="212303"/>
                <a:chOff x="6503229" y="2721756"/>
                <a:chExt cx="494955" cy="212303"/>
              </a:xfrm>
              <a:solidFill>
                <a:schemeClr val="accent3"/>
              </a:solidFill>
            </p:grpSpPr>
            <p:sp>
              <p:nvSpPr>
                <p:cNvPr id="67" name="任意多边形: 形状 66">
                  <a:extLst>
                    <a:ext uri="{FF2B5EF4-FFF2-40B4-BE49-F238E27FC236}">
                      <a16:creationId xmlns:a16="http://schemas.microsoft.com/office/drawing/2014/main" id="{62F362BD-B818-0488-4354-503E0B56D704}"/>
                    </a:ext>
                  </a:extLst>
                </p:cNvPr>
                <p:cNvSpPr/>
                <p:nvPr/>
              </p:nvSpPr>
              <p:spPr>
                <a:xfrm>
                  <a:off x="6610064" y="2721756"/>
                  <a:ext cx="281284" cy="18198"/>
                </a:xfrm>
                <a:custGeom>
                  <a:avLst/>
                  <a:gdLst>
                    <a:gd name="connsiteX0" fmla="*/ 272190 w 281284"/>
                    <a:gd name="connsiteY0" fmla="*/ 18199 h 18198"/>
                    <a:gd name="connsiteX1" fmla="*/ 9104 w 281284"/>
                    <a:gd name="connsiteY1" fmla="*/ 18199 h 18198"/>
                    <a:gd name="connsiteX2" fmla="*/ 0 w 281284"/>
                    <a:gd name="connsiteY2" fmla="*/ 9095 h 18198"/>
                    <a:gd name="connsiteX3" fmla="*/ 9104 w 281284"/>
                    <a:gd name="connsiteY3" fmla="*/ 0 h 18198"/>
                    <a:gd name="connsiteX4" fmla="*/ 272190 w 281284"/>
                    <a:gd name="connsiteY4" fmla="*/ 0 h 18198"/>
                    <a:gd name="connsiteX5" fmla="*/ 281285 w 281284"/>
                    <a:gd name="connsiteY5" fmla="*/ 9095 h 18198"/>
                    <a:gd name="connsiteX6" fmla="*/ 272190 w 281284"/>
                    <a:gd name="connsiteY6" fmla="*/ 18199 h 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84" h="18198">
                      <a:moveTo>
                        <a:pt x="272190" y="18199"/>
                      </a:moveTo>
                      <a:lnTo>
                        <a:pt x="9104" y="18199"/>
                      </a:lnTo>
                      <a:cubicBezTo>
                        <a:pt x="4082" y="18199"/>
                        <a:pt x="0" y="14117"/>
                        <a:pt x="0" y="9095"/>
                      </a:cubicBezTo>
                      <a:cubicBezTo>
                        <a:pt x="0" y="4082"/>
                        <a:pt x="4082" y="0"/>
                        <a:pt x="9104" y="0"/>
                      </a:cubicBezTo>
                      <a:lnTo>
                        <a:pt x="272190" y="0"/>
                      </a:lnTo>
                      <a:cubicBezTo>
                        <a:pt x="277203" y="0"/>
                        <a:pt x="281285" y="4082"/>
                        <a:pt x="281285" y="9095"/>
                      </a:cubicBezTo>
                      <a:cubicBezTo>
                        <a:pt x="281285" y="14117"/>
                        <a:pt x="277203" y="18199"/>
                        <a:pt x="272190" y="18199"/>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8" name="任意多边形: 形状 67">
                  <a:extLst>
                    <a:ext uri="{FF2B5EF4-FFF2-40B4-BE49-F238E27FC236}">
                      <a16:creationId xmlns:a16="http://schemas.microsoft.com/office/drawing/2014/main" id="{F126E23C-34C9-B4E4-1814-6B2B72AE7304}"/>
                    </a:ext>
                  </a:extLst>
                </p:cNvPr>
                <p:cNvSpPr/>
                <p:nvPr/>
              </p:nvSpPr>
              <p:spPr>
                <a:xfrm>
                  <a:off x="6610064" y="2915851"/>
                  <a:ext cx="281284" cy="18208"/>
                </a:xfrm>
                <a:custGeom>
                  <a:avLst/>
                  <a:gdLst>
                    <a:gd name="connsiteX0" fmla="*/ 272190 w 281284"/>
                    <a:gd name="connsiteY0" fmla="*/ 18209 h 18208"/>
                    <a:gd name="connsiteX1" fmla="*/ 9104 w 281284"/>
                    <a:gd name="connsiteY1" fmla="*/ 18209 h 18208"/>
                    <a:gd name="connsiteX2" fmla="*/ 0 w 281284"/>
                    <a:gd name="connsiteY2" fmla="*/ 9104 h 18208"/>
                    <a:gd name="connsiteX3" fmla="*/ 9104 w 281284"/>
                    <a:gd name="connsiteY3" fmla="*/ 0 h 18208"/>
                    <a:gd name="connsiteX4" fmla="*/ 272190 w 281284"/>
                    <a:gd name="connsiteY4" fmla="*/ 0 h 18208"/>
                    <a:gd name="connsiteX5" fmla="*/ 281285 w 281284"/>
                    <a:gd name="connsiteY5" fmla="*/ 9104 h 18208"/>
                    <a:gd name="connsiteX6" fmla="*/ 272190 w 281284"/>
                    <a:gd name="connsiteY6" fmla="*/ 18209 h 1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84" h="18208">
                      <a:moveTo>
                        <a:pt x="272190" y="18209"/>
                      </a:moveTo>
                      <a:lnTo>
                        <a:pt x="9104" y="18209"/>
                      </a:lnTo>
                      <a:cubicBezTo>
                        <a:pt x="4082" y="18209"/>
                        <a:pt x="0" y="14127"/>
                        <a:pt x="0" y="9104"/>
                      </a:cubicBezTo>
                      <a:cubicBezTo>
                        <a:pt x="0" y="4082"/>
                        <a:pt x="4082" y="0"/>
                        <a:pt x="9104" y="0"/>
                      </a:cubicBezTo>
                      <a:lnTo>
                        <a:pt x="272190" y="0"/>
                      </a:lnTo>
                      <a:cubicBezTo>
                        <a:pt x="277203" y="0"/>
                        <a:pt x="281285" y="4082"/>
                        <a:pt x="281285" y="9104"/>
                      </a:cubicBezTo>
                      <a:cubicBezTo>
                        <a:pt x="281285" y="14127"/>
                        <a:pt x="277203" y="18209"/>
                        <a:pt x="272190" y="18209"/>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9" name="任意多边形: 形状 68">
                  <a:extLst>
                    <a:ext uri="{FF2B5EF4-FFF2-40B4-BE49-F238E27FC236}">
                      <a16:creationId xmlns:a16="http://schemas.microsoft.com/office/drawing/2014/main" id="{5CDE49C9-D46C-B67E-C0E8-3D23E8579438}"/>
                    </a:ext>
                  </a:extLst>
                </p:cNvPr>
                <p:cNvSpPr/>
                <p:nvPr/>
              </p:nvSpPr>
              <p:spPr>
                <a:xfrm>
                  <a:off x="6503229" y="2818863"/>
                  <a:ext cx="494955" cy="18208"/>
                </a:xfrm>
                <a:custGeom>
                  <a:avLst/>
                  <a:gdLst>
                    <a:gd name="connsiteX0" fmla="*/ 485851 w 494955"/>
                    <a:gd name="connsiteY0" fmla="*/ 18209 h 18208"/>
                    <a:gd name="connsiteX1" fmla="*/ 9104 w 494955"/>
                    <a:gd name="connsiteY1" fmla="*/ 18209 h 18208"/>
                    <a:gd name="connsiteX2" fmla="*/ 0 w 494955"/>
                    <a:gd name="connsiteY2" fmla="*/ 9104 h 18208"/>
                    <a:gd name="connsiteX3" fmla="*/ 9104 w 494955"/>
                    <a:gd name="connsiteY3" fmla="*/ 0 h 18208"/>
                    <a:gd name="connsiteX4" fmla="*/ 485851 w 494955"/>
                    <a:gd name="connsiteY4" fmla="*/ 0 h 18208"/>
                    <a:gd name="connsiteX5" fmla="*/ 494956 w 494955"/>
                    <a:gd name="connsiteY5" fmla="*/ 9104 h 18208"/>
                    <a:gd name="connsiteX6" fmla="*/ 485851 w 494955"/>
                    <a:gd name="connsiteY6" fmla="*/ 18209 h 1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55" h="18208">
                      <a:moveTo>
                        <a:pt x="485851" y="18209"/>
                      </a:moveTo>
                      <a:lnTo>
                        <a:pt x="9104" y="18209"/>
                      </a:lnTo>
                      <a:cubicBezTo>
                        <a:pt x="4091" y="18209"/>
                        <a:pt x="0" y="14127"/>
                        <a:pt x="0" y="9104"/>
                      </a:cubicBezTo>
                      <a:cubicBezTo>
                        <a:pt x="0" y="4082"/>
                        <a:pt x="4091" y="0"/>
                        <a:pt x="9104" y="0"/>
                      </a:cubicBezTo>
                      <a:lnTo>
                        <a:pt x="485851" y="0"/>
                      </a:lnTo>
                      <a:cubicBezTo>
                        <a:pt x="490874" y="0"/>
                        <a:pt x="494956" y="4082"/>
                        <a:pt x="494956" y="9104"/>
                      </a:cubicBezTo>
                      <a:cubicBezTo>
                        <a:pt x="494956" y="14127"/>
                        <a:pt x="490874" y="18209"/>
                        <a:pt x="485851" y="18209"/>
                      </a:cubicBezTo>
                      <a:close/>
                    </a:path>
                  </a:pathLst>
                </a:custGeom>
                <a:grp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70" name="任意多边形: 形状 69">
                <a:extLst>
                  <a:ext uri="{FF2B5EF4-FFF2-40B4-BE49-F238E27FC236}">
                    <a16:creationId xmlns:a16="http://schemas.microsoft.com/office/drawing/2014/main" id="{AFD6976F-2AF1-65ED-B6D8-8DB8064508B6}"/>
                  </a:ext>
                </a:extLst>
              </p:cNvPr>
              <p:cNvSpPr/>
              <p:nvPr/>
            </p:nvSpPr>
            <p:spPr>
              <a:xfrm>
                <a:off x="6812620" y="2994779"/>
                <a:ext cx="190439" cy="18198"/>
              </a:xfrm>
              <a:custGeom>
                <a:avLst/>
                <a:gdLst>
                  <a:gd name="connsiteX0" fmla="*/ 181335 w 190439"/>
                  <a:gd name="connsiteY0" fmla="*/ 18199 h 18198"/>
                  <a:gd name="connsiteX1" fmla="*/ 9104 w 190439"/>
                  <a:gd name="connsiteY1" fmla="*/ 18199 h 18198"/>
                  <a:gd name="connsiteX2" fmla="*/ 0 w 190439"/>
                  <a:gd name="connsiteY2" fmla="*/ 9094 h 18198"/>
                  <a:gd name="connsiteX3" fmla="*/ 9104 w 190439"/>
                  <a:gd name="connsiteY3" fmla="*/ 0 h 18198"/>
                  <a:gd name="connsiteX4" fmla="*/ 181335 w 190439"/>
                  <a:gd name="connsiteY4" fmla="*/ 0 h 18198"/>
                  <a:gd name="connsiteX5" fmla="*/ 190439 w 190439"/>
                  <a:gd name="connsiteY5" fmla="*/ 9094 h 18198"/>
                  <a:gd name="connsiteX6" fmla="*/ 181335 w 190439"/>
                  <a:gd name="connsiteY6" fmla="*/ 18199 h 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39" h="18198">
                    <a:moveTo>
                      <a:pt x="181335" y="18199"/>
                    </a:moveTo>
                    <a:lnTo>
                      <a:pt x="9104" y="18199"/>
                    </a:lnTo>
                    <a:cubicBezTo>
                      <a:pt x="4091" y="18199"/>
                      <a:pt x="0" y="14117"/>
                      <a:pt x="0" y="9094"/>
                    </a:cubicBezTo>
                    <a:cubicBezTo>
                      <a:pt x="0" y="4082"/>
                      <a:pt x="4091" y="0"/>
                      <a:pt x="9104" y="0"/>
                    </a:cubicBezTo>
                    <a:lnTo>
                      <a:pt x="181335" y="0"/>
                    </a:lnTo>
                    <a:cubicBezTo>
                      <a:pt x="186348" y="0"/>
                      <a:pt x="190439" y="4082"/>
                      <a:pt x="190439" y="9094"/>
                    </a:cubicBezTo>
                    <a:cubicBezTo>
                      <a:pt x="190439" y="14117"/>
                      <a:pt x="186348" y="18199"/>
                      <a:pt x="181335" y="18199"/>
                    </a:cubicBez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71" name="任意多边形: 形状 70">
              <a:extLst>
                <a:ext uri="{FF2B5EF4-FFF2-40B4-BE49-F238E27FC236}">
                  <a16:creationId xmlns:a16="http://schemas.microsoft.com/office/drawing/2014/main" id="{D43DCB06-45B0-9E7C-2FF3-CEF8955E26F7}"/>
                </a:ext>
              </a:extLst>
            </p:cNvPr>
            <p:cNvSpPr/>
            <p:nvPr/>
          </p:nvSpPr>
          <p:spPr>
            <a:xfrm>
              <a:off x="8324493" y="3575448"/>
              <a:ext cx="198136" cy="198136"/>
            </a:xfrm>
            <a:custGeom>
              <a:avLst/>
              <a:gdLst>
                <a:gd name="connsiteX0" fmla="*/ 198137 w 198136"/>
                <a:gd name="connsiteY0" fmla="*/ 99068 h 198136"/>
                <a:gd name="connsiteX1" fmla="*/ 99068 w 198136"/>
                <a:gd name="connsiteY1" fmla="*/ 198137 h 198136"/>
                <a:gd name="connsiteX2" fmla="*/ 0 w 198136"/>
                <a:gd name="connsiteY2" fmla="*/ 99068 h 198136"/>
                <a:gd name="connsiteX3" fmla="*/ 99068 w 198136"/>
                <a:gd name="connsiteY3" fmla="*/ 0 h 198136"/>
                <a:gd name="connsiteX4" fmla="*/ 198137 w 198136"/>
                <a:gd name="connsiteY4" fmla="*/ 99068 h 19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36" h="198136">
                  <a:moveTo>
                    <a:pt x="198137" y="99068"/>
                  </a:moveTo>
                  <a:cubicBezTo>
                    <a:pt x="198137" y="153783"/>
                    <a:pt x="153782" y="198137"/>
                    <a:pt x="99068" y="198137"/>
                  </a:cubicBezTo>
                  <a:cubicBezTo>
                    <a:pt x="44354" y="198137"/>
                    <a:pt x="0" y="153783"/>
                    <a:pt x="0" y="99068"/>
                  </a:cubicBezTo>
                  <a:cubicBezTo>
                    <a:pt x="0" y="44355"/>
                    <a:pt x="44354" y="0"/>
                    <a:pt x="99068" y="0"/>
                  </a:cubicBezTo>
                  <a:cubicBezTo>
                    <a:pt x="153782" y="0"/>
                    <a:pt x="198137" y="44355"/>
                    <a:pt x="198137" y="99068"/>
                  </a:cubicBezTo>
                  <a:close/>
                </a:path>
              </a:pathLst>
            </a:custGeom>
            <a:solidFill>
              <a:schemeClr val="accent1"/>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2" name="任意多边形: 形状 71">
              <a:extLst>
                <a:ext uri="{FF2B5EF4-FFF2-40B4-BE49-F238E27FC236}">
                  <a16:creationId xmlns:a16="http://schemas.microsoft.com/office/drawing/2014/main" id="{713A8364-CC02-5672-2C24-1C6A27AB2722}"/>
                </a:ext>
              </a:extLst>
            </p:cNvPr>
            <p:cNvSpPr/>
            <p:nvPr/>
          </p:nvSpPr>
          <p:spPr>
            <a:xfrm>
              <a:off x="6927628" y="3070200"/>
              <a:ext cx="198136" cy="198136"/>
            </a:xfrm>
            <a:custGeom>
              <a:avLst/>
              <a:gdLst>
                <a:gd name="connsiteX0" fmla="*/ 198137 w 198136"/>
                <a:gd name="connsiteY0" fmla="*/ 99068 h 198136"/>
                <a:gd name="connsiteX1" fmla="*/ 99068 w 198136"/>
                <a:gd name="connsiteY1" fmla="*/ 198137 h 198136"/>
                <a:gd name="connsiteX2" fmla="*/ 0 w 198136"/>
                <a:gd name="connsiteY2" fmla="*/ 99068 h 198136"/>
                <a:gd name="connsiteX3" fmla="*/ 99068 w 198136"/>
                <a:gd name="connsiteY3" fmla="*/ 0 h 198136"/>
                <a:gd name="connsiteX4" fmla="*/ 198137 w 198136"/>
                <a:gd name="connsiteY4" fmla="*/ 99068 h 19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36" h="198136">
                  <a:moveTo>
                    <a:pt x="198137" y="99068"/>
                  </a:moveTo>
                  <a:cubicBezTo>
                    <a:pt x="198137" y="153782"/>
                    <a:pt x="153782" y="198137"/>
                    <a:pt x="99068" y="198137"/>
                  </a:cubicBezTo>
                  <a:cubicBezTo>
                    <a:pt x="44354" y="198137"/>
                    <a:pt x="0" y="153782"/>
                    <a:pt x="0" y="99068"/>
                  </a:cubicBezTo>
                  <a:cubicBezTo>
                    <a:pt x="0" y="44355"/>
                    <a:pt x="44354" y="0"/>
                    <a:pt x="99068" y="0"/>
                  </a:cubicBezTo>
                  <a:cubicBezTo>
                    <a:pt x="153782" y="0"/>
                    <a:pt x="198137" y="44355"/>
                    <a:pt x="198137" y="99068"/>
                  </a:cubicBezTo>
                  <a:close/>
                </a:path>
              </a:pathLst>
            </a:custGeom>
            <a:solidFill>
              <a:schemeClr val="accent1"/>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3" name="任意多边形: 形状 72">
              <a:extLst>
                <a:ext uri="{FF2B5EF4-FFF2-40B4-BE49-F238E27FC236}">
                  <a16:creationId xmlns:a16="http://schemas.microsoft.com/office/drawing/2014/main" id="{B414ED03-9574-BDFD-2CEC-18D4EE9833F4}"/>
                </a:ext>
              </a:extLst>
            </p:cNvPr>
            <p:cNvSpPr/>
            <p:nvPr/>
          </p:nvSpPr>
          <p:spPr>
            <a:xfrm>
              <a:off x="7403156" y="4427437"/>
              <a:ext cx="198136" cy="198136"/>
            </a:xfrm>
            <a:custGeom>
              <a:avLst/>
              <a:gdLst>
                <a:gd name="connsiteX0" fmla="*/ 198137 w 198136"/>
                <a:gd name="connsiteY0" fmla="*/ 99068 h 198136"/>
                <a:gd name="connsiteX1" fmla="*/ 99068 w 198136"/>
                <a:gd name="connsiteY1" fmla="*/ 198137 h 198136"/>
                <a:gd name="connsiteX2" fmla="*/ 0 w 198136"/>
                <a:gd name="connsiteY2" fmla="*/ 99068 h 198136"/>
                <a:gd name="connsiteX3" fmla="*/ 99068 w 198136"/>
                <a:gd name="connsiteY3" fmla="*/ 0 h 198136"/>
                <a:gd name="connsiteX4" fmla="*/ 198137 w 198136"/>
                <a:gd name="connsiteY4" fmla="*/ 99068 h 19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36" h="198136">
                  <a:moveTo>
                    <a:pt x="198137" y="99068"/>
                  </a:moveTo>
                  <a:cubicBezTo>
                    <a:pt x="198137" y="153783"/>
                    <a:pt x="153782" y="198137"/>
                    <a:pt x="99068" y="198137"/>
                  </a:cubicBezTo>
                  <a:cubicBezTo>
                    <a:pt x="44354" y="198137"/>
                    <a:pt x="0" y="153783"/>
                    <a:pt x="0" y="99068"/>
                  </a:cubicBezTo>
                  <a:cubicBezTo>
                    <a:pt x="0" y="44354"/>
                    <a:pt x="44354" y="0"/>
                    <a:pt x="99068" y="0"/>
                  </a:cubicBezTo>
                  <a:cubicBezTo>
                    <a:pt x="153782" y="0"/>
                    <a:pt x="198137" y="44354"/>
                    <a:pt x="198137" y="99068"/>
                  </a:cubicBezTo>
                  <a:close/>
                </a:path>
              </a:pathLst>
            </a:custGeom>
            <a:solidFill>
              <a:schemeClr val="accent1"/>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97" name="组合 96">
              <a:extLst>
                <a:ext uri="{FF2B5EF4-FFF2-40B4-BE49-F238E27FC236}">
                  <a16:creationId xmlns:a16="http://schemas.microsoft.com/office/drawing/2014/main" id="{F4831A97-901C-1DFB-F745-F8D23AEAC23F}"/>
                </a:ext>
              </a:extLst>
            </p:cNvPr>
            <p:cNvGrpSpPr/>
            <p:nvPr/>
          </p:nvGrpSpPr>
          <p:grpSpPr>
            <a:xfrm>
              <a:off x="7502225" y="1582704"/>
              <a:ext cx="1763823" cy="346739"/>
              <a:chOff x="7502225" y="1582704"/>
              <a:chExt cx="1763823" cy="346739"/>
            </a:xfrm>
          </p:grpSpPr>
          <p:sp>
            <p:nvSpPr>
              <p:cNvPr id="41" name="任意多边形: 形状 40">
                <a:extLst>
                  <a:ext uri="{FF2B5EF4-FFF2-40B4-BE49-F238E27FC236}">
                    <a16:creationId xmlns:a16="http://schemas.microsoft.com/office/drawing/2014/main" id="{54B4EFB8-0DB1-3A17-044F-101A4283DD45}"/>
                  </a:ext>
                </a:extLst>
              </p:cNvPr>
              <p:cNvSpPr/>
              <p:nvPr/>
            </p:nvSpPr>
            <p:spPr>
              <a:xfrm>
                <a:off x="7502225" y="1582704"/>
                <a:ext cx="39627" cy="346739"/>
              </a:xfrm>
              <a:custGeom>
                <a:avLst/>
                <a:gdLst>
                  <a:gd name="connsiteX0" fmla="*/ 19814 w 39627"/>
                  <a:gd name="connsiteY0" fmla="*/ 0 h 346739"/>
                  <a:gd name="connsiteX1" fmla="*/ 0 w 39627"/>
                  <a:gd name="connsiteY1" fmla="*/ 19814 h 346739"/>
                  <a:gd name="connsiteX2" fmla="*/ 0 w 39627"/>
                  <a:gd name="connsiteY2" fmla="*/ 326926 h 346739"/>
                  <a:gd name="connsiteX3" fmla="*/ 19814 w 39627"/>
                  <a:gd name="connsiteY3" fmla="*/ 346739 h 346739"/>
                  <a:gd name="connsiteX4" fmla="*/ 39627 w 39627"/>
                  <a:gd name="connsiteY4" fmla="*/ 326926 h 346739"/>
                  <a:gd name="connsiteX5" fmla="*/ 39627 w 39627"/>
                  <a:gd name="connsiteY5" fmla="*/ 19814 h 346739"/>
                  <a:gd name="connsiteX6" fmla="*/ 19814 w 39627"/>
                  <a:gd name="connsiteY6" fmla="*/ 0 h 34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7" h="346739">
                    <a:moveTo>
                      <a:pt x="19814" y="0"/>
                    </a:moveTo>
                    <a:cubicBezTo>
                      <a:pt x="8886" y="0"/>
                      <a:pt x="0" y="8885"/>
                      <a:pt x="0" y="19814"/>
                    </a:cubicBezTo>
                    <a:lnTo>
                      <a:pt x="0" y="326926"/>
                    </a:lnTo>
                    <a:cubicBezTo>
                      <a:pt x="0" y="337853"/>
                      <a:pt x="8886" y="346739"/>
                      <a:pt x="19814" y="346739"/>
                    </a:cubicBezTo>
                    <a:cubicBezTo>
                      <a:pt x="30741" y="346739"/>
                      <a:pt x="39627" y="337853"/>
                      <a:pt x="39627" y="326926"/>
                    </a:cubicBezTo>
                    <a:lnTo>
                      <a:pt x="39627" y="19814"/>
                    </a:lnTo>
                    <a:cubicBezTo>
                      <a:pt x="39627" y="8885"/>
                      <a:pt x="30741" y="0"/>
                      <a:pt x="19814" y="0"/>
                    </a:cubicBezTo>
                    <a:close/>
                  </a:path>
                </a:pathLst>
              </a:custGeom>
              <a:solidFill>
                <a:schemeClr val="accent5"/>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5" name="任意多边形: 形状 74">
                <a:extLst>
                  <a:ext uri="{FF2B5EF4-FFF2-40B4-BE49-F238E27FC236}">
                    <a16:creationId xmlns:a16="http://schemas.microsoft.com/office/drawing/2014/main" id="{810F540C-CE07-328E-4E9A-BDA17EF36CDF}"/>
                  </a:ext>
                </a:extLst>
              </p:cNvPr>
              <p:cNvSpPr/>
              <p:nvPr/>
            </p:nvSpPr>
            <p:spPr>
              <a:xfrm>
                <a:off x="7592751" y="1636892"/>
                <a:ext cx="246943" cy="241740"/>
              </a:xfrm>
              <a:custGeom>
                <a:avLst/>
                <a:gdLst>
                  <a:gd name="connsiteX0" fmla="*/ 246944 w 246943"/>
                  <a:gd name="connsiteY0" fmla="*/ 120870 h 241740"/>
                  <a:gd name="connsiteX1" fmla="*/ 123472 w 246943"/>
                  <a:gd name="connsiteY1" fmla="*/ 241741 h 241740"/>
                  <a:gd name="connsiteX2" fmla="*/ 0 w 246943"/>
                  <a:gd name="connsiteY2" fmla="*/ 120870 h 241740"/>
                  <a:gd name="connsiteX3" fmla="*/ 123472 w 246943"/>
                  <a:gd name="connsiteY3" fmla="*/ 0 h 241740"/>
                  <a:gd name="connsiteX4" fmla="*/ 246944 w 246943"/>
                  <a:gd name="connsiteY4" fmla="*/ 120870 h 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3" h="241740">
                    <a:moveTo>
                      <a:pt x="246944" y="120870"/>
                    </a:moveTo>
                    <a:cubicBezTo>
                      <a:pt x="246944" y="187625"/>
                      <a:pt x="191664" y="241741"/>
                      <a:pt x="123472" y="241741"/>
                    </a:cubicBezTo>
                    <a:cubicBezTo>
                      <a:pt x="55280" y="241741"/>
                      <a:pt x="0" y="187625"/>
                      <a:pt x="0" y="120870"/>
                    </a:cubicBezTo>
                    <a:cubicBezTo>
                      <a:pt x="0" y="54115"/>
                      <a:pt x="55280" y="0"/>
                      <a:pt x="123472" y="0"/>
                    </a:cubicBezTo>
                    <a:cubicBezTo>
                      <a:pt x="191664" y="0"/>
                      <a:pt x="246944" y="54116"/>
                      <a:pt x="246944" y="120870"/>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6" name="任意多边形: 形状 75">
                <a:extLst>
                  <a:ext uri="{FF2B5EF4-FFF2-40B4-BE49-F238E27FC236}">
                    <a16:creationId xmlns:a16="http://schemas.microsoft.com/office/drawing/2014/main" id="{7EF5EDFC-21F8-AC13-8C2B-6B742F4279A2}"/>
                  </a:ext>
                </a:extLst>
              </p:cNvPr>
              <p:cNvSpPr/>
              <p:nvPr/>
            </p:nvSpPr>
            <p:spPr>
              <a:xfrm>
                <a:off x="8000093" y="1633711"/>
                <a:ext cx="747302" cy="82701"/>
              </a:xfrm>
              <a:custGeom>
                <a:avLst/>
                <a:gdLst>
                  <a:gd name="connsiteX0" fmla="*/ 705952 w 747302"/>
                  <a:gd name="connsiteY0" fmla="*/ 82701 h 82701"/>
                  <a:gd name="connsiteX1" fmla="*/ 41351 w 747302"/>
                  <a:gd name="connsiteY1" fmla="*/ 82701 h 82701"/>
                  <a:gd name="connsiteX2" fmla="*/ 0 w 747302"/>
                  <a:gd name="connsiteY2" fmla="*/ 41351 h 82701"/>
                  <a:gd name="connsiteX3" fmla="*/ 41351 w 747302"/>
                  <a:gd name="connsiteY3" fmla="*/ 0 h 82701"/>
                  <a:gd name="connsiteX4" fmla="*/ 705952 w 747302"/>
                  <a:gd name="connsiteY4" fmla="*/ 0 h 82701"/>
                  <a:gd name="connsiteX5" fmla="*/ 747303 w 747302"/>
                  <a:gd name="connsiteY5" fmla="*/ 41351 h 82701"/>
                  <a:gd name="connsiteX6" fmla="*/ 705952 w 747302"/>
                  <a:gd name="connsiteY6" fmla="*/ 82701 h 8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302" h="82701">
                    <a:moveTo>
                      <a:pt x="705952" y="82701"/>
                    </a:moveTo>
                    <a:lnTo>
                      <a:pt x="41351" y="82701"/>
                    </a:lnTo>
                    <a:cubicBezTo>
                      <a:pt x="18556" y="82701"/>
                      <a:pt x="0" y="64151"/>
                      <a:pt x="0" y="41351"/>
                    </a:cubicBezTo>
                    <a:cubicBezTo>
                      <a:pt x="0" y="18551"/>
                      <a:pt x="18556" y="0"/>
                      <a:pt x="41351" y="0"/>
                    </a:cubicBezTo>
                    <a:lnTo>
                      <a:pt x="705952" y="0"/>
                    </a:lnTo>
                    <a:cubicBezTo>
                      <a:pt x="728757" y="0"/>
                      <a:pt x="747303" y="18551"/>
                      <a:pt x="747303" y="41351"/>
                    </a:cubicBezTo>
                    <a:cubicBezTo>
                      <a:pt x="747303" y="64151"/>
                      <a:pt x="728757" y="82701"/>
                      <a:pt x="705952" y="82701"/>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7" name="任意多边形: 形状 76">
                <a:extLst>
                  <a:ext uri="{FF2B5EF4-FFF2-40B4-BE49-F238E27FC236}">
                    <a16:creationId xmlns:a16="http://schemas.microsoft.com/office/drawing/2014/main" id="{D8E243BE-A41C-95A0-B91B-04913306766A}"/>
                  </a:ext>
                </a:extLst>
              </p:cNvPr>
              <p:cNvSpPr/>
              <p:nvPr/>
            </p:nvSpPr>
            <p:spPr>
              <a:xfrm>
                <a:off x="8000093" y="1773667"/>
                <a:ext cx="1265955" cy="82700"/>
              </a:xfrm>
              <a:custGeom>
                <a:avLst/>
                <a:gdLst>
                  <a:gd name="connsiteX0" fmla="*/ 1224614 w 1265955"/>
                  <a:gd name="connsiteY0" fmla="*/ 82700 h 82700"/>
                  <a:gd name="connsiteX1" fmla="*/ 41351 w 1265955"/>
                  <a:gd name="connsiteY1" fmla="*/ 82700 h 82700"/>
                  <a:gd name="connsiteX2" fmla="*/ 0 w 1265955"/>
                  <a:gd name="connsiteY2" fmla="*/ 41350 h 82700"/>
                  <a:gd name="connsiteX3" fmla="*/ 41351 w 1265955"/>
                  <a:gd name="connsiteY3" fmla="*/ 0 h 82700"/>
                  <a:gd name="connsiteX4" fmla="*/ 1224614 w 1265955"/>
                  <a:gd name="connsiteY4" fmla="*/ 0 h 82700"/>
                  <a:gd name="connsiteX5" fmla="*/ 1265956 w 1265955"/>
                  <a:gd name="connsiteY5" fmla="*/ 41350 h 82700"/>
                  <a:gd name="connsiteX6" fmla="*/ 1224614 w 1265955"/>
                  <a:gd name="connsiteY6" fmla="*/ 82700 h 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955" h="82700">
                    <a:moveTo>
                      <a:pt x="1224614" y="82700"/>
                    </a:moveTo>
                    <a:lnTo>
                      <a:pt x="41351" y="82700"/>
                    </a:lnTo>
                    <a:cubicBezTo>
                      <a:pt x="18556" y="82700"/>
                      <a:pt x="0" y="64150"/>
                      <a:pt x="0" y="41350"/>
                    </a:cubicBezTo>
                    <a:cubicBezTo>
                      <a:pt x="0" y="18551"/>
                      <a:pt x="18556" y="0"/>
                      <a:pt x="41351" y="0"/>
                    </a:cubicBezTo>
                    <a:lnTo>
                      <a:pt x="1224614" y="0"/>
                    </a:lnTo>
                    <a:cubicBezTo>
                      <a:pt x="1247410" y="0"/>
                      <a:pt x="1265956" y="18551"/>
                      <a:pt x="1265956" y="41350"/>
                    </a:cubicBezTo>
                    <a:cubicBezTo>
                      <a:pt x="1265956" y="64150"/>
                      <a:pt x="1247410" y="82700"/>
                      <a:pt x="1224614" y="82700"/>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98" name="组合 97">
              <a:extLst>
                <a:ext uri="{FF2B5EF4-FFF2-40B4-BE49-F238E27FC236}">
                  <a16:creationId xmlns:a16="http://schemas.microsoft.com/office/drawing/2014/main" id="{16FF0624-7610-D6C7-FB96-1A48B04E5F0E}"/>
                </a:ext>
              </a:extLst>
            </p:cNvPr>
            <p:cNvGrpSpPr/>
            <p:nvPr/>
          </p:nvGrpSpPr>
          <p:grpSpPr>
            <a:xfrm>
              <a:off x="5725203" y="2206838"/>
              <a:ext cx="1206883" cy="198136"/>
              <a:chOff x="5725203" y="2206838"/>
              <a:chExt cx="1206883" cy="198136"/>
            </a:xfrm>
          </p:grpSpPr>
          <p:sp>
            <p:nvSpPr>
              <p:cNvPr id="38" name="任意多边形: 形状 37">
                <a:extLst>
                  <a:ext uri="{FF2B5EF4-FFF2-40B4-BE49-F238E27FC236}">
                    <a16:creationId xmlns:a16="http://schemas.microsoft.com/office/drawing/2014/main" id="{5AA012A7-E5A5-9AA5-666A-6DBD60B84EAA}"/>
                  </a:ext>
                </a:extLst>
              </p:cNvPr>
              <p:cNvSpPr/>
              <p:nvPr/>
            </p:nvSpPr>
            <p:spPr>
              <a:xfrm>
                <a:off x="5725203" y="2206838"/>
                <a:ext cx="39627" cy="198136"/>
              </a:xfrm>
              <a:custGeom>
                <a:avLst/>
                <a:gdLst>
                  <a:gd name="connsiteX0" fmla="*/ 19814 w 39627"/>
                  <a:gd name="connsiteY0" fmla="*/ 0 h 198136"/>
                  <a:gd name="connsiteX1" fmla="*/ 0 w 39627"/>
                  <a:gd name="connsiteY1" fmla="*/ 19814 h 198136"/>
                  <a:gd name="connsiteX2" fmla="*/ 0 w 39627"/>
                  <a:gd name="connsiteY2" fmla="*/ 178323 h 198136"/>
                  <a:gd name="connsiteX3" fmla="*/ 19814 w 39627"/>
                  <a:gd name="connsiteY3" fmla="*/ 198137 h 198136"/>
                  <a:gd name="connsiteX4" fmla="*/ 39627 w 39627"/>
                  <a:gd name="connsiteY4" fmla="*/ 178323 h 198136"/>
                  <a:gd name="connsiteX5" fmla="*/ 39627 w 39627"/>
                  <a:gd name="connsiteY5" fmla="*/ 19814 h 198136"/>
                  <a:gd name="connsiteX6" fmla="*/ 19814 w 39627"/>
                  <a:gd name="connsiteY6" fmla="*/ 0 h 19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7" h="198136">
                    <a:moveTo>
                      <a:pt x="19814" y="0"/>
                    </a:moveTo>
                    <a:cubicBezTo>
                      <a:pt x="8886" y="0"/>
                      <a:pt x="0" y="8886"/>
                      <a:pt x="0" y="19814"/>
                    </a:cubicBezTo>
                    <a:lnTo>
                      <a:pt x="0" y="178323"/>
                    </a:lnTo>
                    <a:cubicBezTo>
                      <a:pt x="0" y="189250"/>
                      <a:pt x="8886" y="198137"/>
                      <a:pt x="19814" y="198137"/>
                    </a:cubicBezTo>
                    <a:cubicBezTo>
                      <a:pt x="30741" y="198137"/>
                      <a:pt x="39627" y="189250"/>
                      <a:pt x="39627" y="178323"/>
                    </a:cubicBezTo>
                    <a:lnTo>
                      <a:pt x="39627" y="19814"/>
                    </a:lnTo>
                    <a:cubicBezTo>
                      <a:pt x="39627" y="8886"/>
                      <a:pt x="30741" y="0"/>
                      <a:pt x="19814" y="0"/>
                    </a:cubicBezTo>
                    <a:close/>
                  </a:path>
                </a:pathLst>
              </a:custGeom>
              <a:solidFill>
                <a:schemeClr val="accent5"/>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9" name="任意多边形: 形状 78">
                <a:extLst>
                  <a:ext uri="{FF2B5EF4-FFF2-40B4-BE49-F238E27FC236}">
                    <a16:creationId xmlns:a16="http://schemas.microsoft.com/office/drawing/2014/main" id="{D4273ADF-87A8-B320-5BFA-C403DB484728}"/>
                  </a:ext>
                </a:extLst>
              </p:cNvPr>
              <p:cNvSpPr/>
              <p:nvPr/>
            </p:nvSpPr>
            <p:spPr>
              <a:xfrm>
                <a:off x="5849150" y="2230178"/>
                <a:ext cx="159818" cy="156450"/>
              </a:xfrm>
              <a:custGeom>
                <a:avLst/>
                <a:gdLst>
                  <a:gd name="connsiteX0" fmla="*/ 159818 w 159818"/>
                  <a:gd name="connsiteY0" fmla="*/ 78225 h 156450"/>
                  <a:gd name="connsiteX1" fmla="*/ 79909 w 159818"/>
                  <a:gd name="connsiteY1" fmla="*/ 156451 h 156450"/>
                  <a:gd name="connsiteX2" fmla="*/ 0 w 159818"/>
                  <a:gd name="connsiteY2" fmla="*/ 78225 h 156450"/>
                  <a:gd name="connsiteX3" fmla="*/ 79909 w 159818"/>
                  <a:gd name="connsiteY3" fmla="*/ 0 h 156450"/>
                  <a:gd name="connsiteX4" fmla="*/ 159818 w 159818"/>
                  <a:gd name="connsiteY4" fmla="*/ 78225 h 15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18" h="156450">
                    <a:moveTo>
                      <a:pt x="159818" y="78225"/>
                    </a:moveTo>
                    <a:cubicBezTo>
                      <a:pt x="159818" y="121428"/>
                      <a:pt x="124042" y="156451"/>
                      <a:pt x="79909" y="156451"/>
                    </a:cubicBezTo>
                    <a:cubicBezTo>
                      <a:pt x="35777" y="156451"/>
                      <a:pt x="0" y="121428"/>
                      <a:pt x="0" y="78225"/>
                    </a:cubicBezTo>
                    <a:cubicBezTo>
                      <a:pt x="0" y="35023"/>
                      <a:pt x="35777" y="0"/>
                      <a:pt x="79909" y="0"/>
                    </a:cubicBezTo>
                    <a:cubicBezTo>
                      <a:pt x="124042" y="0"/>
                      <a:pt x="159818" y="35023"/>
                      <a:pt x="159818" y="78225"/>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0" name="任意多边形: 形状 79">
                <a:extLst>
                  <a:ext uri="{FF2B5EF4-FFF2-40B4-BE49-F238E27FC236}">
                    <a16:creationId xmlns:a16="http://schemas.microsoft.com/office/drawing/2014/main" id="{9A2632FE-7E65-FCDA-B326-1B72A7C1896E}"/>
                  </a:ext>
                </a:extLst>
              </p:cNvPr>
              <p:cNvSpPr/>
              <p:nvPr/>
            </p:nvSpPr>
            <p:spPr>
              <a:xfrm>
                <a:off x="6112776" y="2228118"/>
                <a:ext cx="483647" cy="53526"/>
              </a:xfrm>
              <a:custGeom>
                <a:avLst/>
                <a:gdLst>
                  <a:gd name="connsiteX0" fmla="*/ 456879 w 483647"/>
                  <a:gd name="connsiteY0" fmla="*/ 53527 h 53526"/>
                  <a:gd name="connsiteX1" fmla="*/ 26762 w 483647"/>
                  <a:gd name="connsiteY1" fmla="*/ 53527 h 53526"/>
                  <a:gd name="connsiteX2" fmla="*/ 0 w 483647"/>
                  <a:gd name="connsiteY2" fmla="*/ 26768 h 53526"/>
                  <a:gd name="connsiteX3" fmla="*/ 26762 w 483647"/>
                  <a:gd name="connsiteY3" fmla="*/ 0 h 53526"/>
                  <a:gd name="connsiteX4" fmla="*/ 456879 w 483647"/>
                  <a:gd name="connsiteY4" fmla="*/ 0 h 53526"/>
                  <a:gd name="connsiteX5" fmla="*/ 483647 w 483647"/>
                  <a:gd name="connsiteY5" fmla="*/ 26768 h 53526"/>
                  <a:gd name="connsiteX6" fmla="*/ 456879 w 483647"/>
                  <a:gd name="connsiteY6" fmla="*/ 53527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47" h="53526">
                    <a:moveTo>
                      <a:pt x="456879" y="53527"/>
                    </a:moveTo>
                    <a:lnTo>
                      <a:pt x="26762" y="53527"/>
                    </a:lnTo>
                    <a:cubicBezTo>
                      <a:pt x="12006" y="53527"/>
                      <a:pt x="0" y="41520"/>
                      <a:pt x="0" y="26768"/>
                    </a:cubicBezTo>
                    <a:cubicBezTo>
                      <a:pt x="0" y="12007"/>
                      <a:pt x="12006" y="0"/>
                      <a:pt x="26762" y="0"/>
                    </a:cubicBezTo>
                    <a:lnTo>
                      <a:pt x="456879" y="0"/>
                    </a:lnTo>
                    <a:cubicBezTo>
                      <a:pt x="471640" y="0"/>
                      <a:pt x="483647" y="12007"/>
                      <a:pt x="483647" y="26768"/>
                    </a:cubicBezTo>
                    <a:cubicBezTo>
                      <a:pt x="483647" y="41520"/>
                      <a:pt x="471640" y="53527"/>
                      <a:pt x="456879" y="53527"/>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1" name="任意多边形: 形状 80">
                <a:extLst>
                  <a:ext uri="{FF2B5EF4-FFF2-40B4-BE49-F238E27FC236}">
                    <a16:creationId xmlns:a16="http://schemas.microsoft.com/office/drawing/2014/main" id="{C1FF23B6-6389-360E-4D4E-C7C27A56A60A}"/>
                  </a:ext>
                </a:extLst>
              </p:cNvPr>
              <p:cNvSpPr/>
              <p:nvPr/>
            </p:nvSpPr>
            <p:spPr>
              <a:xfrm>
                <a:off x="6112776" y="2318696"/>
                <a:ext cx="819310" cy="53526"/>
              </a:xfrm>
              <a:custGeom>
                <a:avLst/>
                <a:gdLst>
                  <a:gd name="connsiteX0" fmla="*/ 792552 w 819310"/>
                  <a:gd name="connsiteY0" fmla="*/ 53527 h 53526"/>
                  <a:gd name="connsiteX1" fmla="*/ 26762 w 819310"/>
                  <a:gd name="connsiteY1" fmla="*/ 53527 h 53526"/>
                  <a:gd name="connsiteX2" fmla="*/ 0 w 819310"/>
                  <a:gd name="connsiteY2" fmla="*/ 26768 h 53526"/>
                  <a:gd name="connsiteX3" fmla="*/ 26762 w 819310"/>
                  <a:gd name="connsiteY3" fmla="*/ 0 h 53526"/>
                  <a:gd name="connsiteX4" fmla="*/ 792552 w 819310"/>
                  <a:gd name="connsiteY4" fmla="*/ 0 h 53526"/>
                  <a:gd name="connsiteX5" fmla="*/ 819311 w 819310"/>
                  <a:gd name="connsiteY5" fmla="*/ 26768 h 53526"/>
                  <a:gd name="connsiteX6" fmla="*/ 792552 w 819310"/>
                  <a:gd name="connsiteY6" fmla="*/ 53527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310" h="53526">
                    <a:moveTo>
                      <a:pt x="792552" y="53527"/>
                    </a:moveTo>
                    <a:lnTo>
                      <a:pt x="26762" y="53527"/>
                    </a:lnTo>
                    <a:cubicBezTo>
                      <a:pt x="12006" y="53527"/>
                      <a:pt x="0" y="41520"/>
                      <a:pt x="0" y="26768"/>
                    </a:cubicBezTo>
                    <a:cubicBezTo>
                      <a:pt x="0" y="12007"/>
                      <a:pt x="12006" y="0"/>
                      <a:pt x="26762" y="0"/>
                    </a:cubicBezTo>
                    <a:lnTo>
                      <a:pt x="792552" y="0"/>
                    </a:lnTo>
                    <a:cubicBezTo>
                      <a:pt x="807304" y="0"/>
                      <a:pt x="819311" y="12007"/>
                      <a:pt x="819311" y="26768"/>
                    </a:cubicBezTo>
                    <a:cubicBezTo>
                      <a:pt x="819311" y="41520"/>
                      <a:pt x="807304" y="53527"/>
                      <a:pt x="792552" y="53527"/>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82" name="图形 23">
              <a:extLst>
                <a:ext uri="{FF2B5EF4-FFF2-40B4-BE49-F238E27FC236}">
                  <a16:creationId xmlns:a16="http://schemas.microsoft.com/office/drawing/2014/main" id="{D13355CE-03AE-3B7C-75D5-4E07BA45BAD6}"/>
                </a:ext>
              </a:extLst>
            </p:cNvPr>
            <p:cNvGrpSpPr/>
            <p:nvPr/>
          </p:nvGrpSpPr>
          <p:grpSpPr>
            <a:xfrm>
              <a:off x="8246605" y="5011940"/>
              <a:ext cx="1082937" cy="158510"/>
              <a:chOff x="8246605" y="5011940"/>
              <a:chExt cx="1082937" cy="158510"/>
            </a:xfrm>
            <a:solidFill>
              <a:schemeClr val="bg1">
                <a:lumMod val="95000"/>
              </a:schemeClr>
            </a:solidFill>
          </p:grpSpPr>
          <p:sp>
            <p:nvSpPr>
              <p:cNvPr id="83" name="任意多边形: 形状 82">
                <a:extLst>
                  <a:ext uri="{FF2B5EF4-FFF2-40B4-BE49-F238E27FC236}">
                    <a16:creationId xmlns:a16="http://schemas.microsoft.com/office/drawing/2014/main" id="{7827A6D1-77CC-A96E-BA96-788160568A26}"/>
                  </a:ext>
                </a:extLst>
              </p:cNvPr>
              <p:cNvSpPr/>
              <p:nvPr/>
            </p:nvSpPr>
            <p:spPr>
              <a:xfrm>
                <a:off x="8246605" y="5014000"/>
                <a:ext cx="159817" cy="156450"/>
              </a:xfrm>
              <a:custGeom>
                <a:avLst/>
                <a:gdLst>
                  <a:gd name="connsiteX0" fmla="*/ 159818 w 159817"/>
                  <a:gd name="connsiteY0" fmla="*/ 78225 h 156450"/>
                  <a:gd name="connsiteX1" fmla="*/ 79909 w 159817"/>
                  <a:gd name="connsiteY1" fmla="*/ 156451 h 156450"/>
                  <a:gd name="connsiteX2" fmla="*/ 0 w 159817"/>
                  <a:gd name="connsiteY2" fmla="*/ 78225 h 156450"/>
                  <a:gd name="connsiteX3" fmla="*/ 79909 w 159817"/>
                  <a:gd name="connsiteY3" fmla="*/ 0 h 156450"/>
                  <a:gd name="connsiteX4" fmla="*/ 159818 w 159817"/>
                  <a:gd name="connsiteY4" fmla="*/ 78225 h 15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17" h="156450">
                    <a:moveTo>
                      <a:pt x="159818" y="78225"/>
                    </a:moveTo>
                    <a:cubicBezTo>
                      <a:pt x="159818" y="121428"/>
                      <a:pt x="124041" y="156451"/>
                      <a:pt x="79909" y="156451"/>
                    </a:cubicBezTo>
                    <a:cubicBezTo>
                      <a:pt x="35777" y="156451"/>
                      <a:pt x="0" y="121428"/>
                      <a:pt x="0" y="78225"/>
                    </a:cubicBezTo>
                    <a:cubicBezTo>
                      <a:pt x="0" y="35023"/>
                      <a:pt x="35777" y="0"/>
                      <a:pt x="79909" y="0"/>
                    </a:cubicBezTo>
                    <a:cubicBezTo>
                      <a:pt x="124041" y="0"/>
                      <a:pt x="159818" y="35023"/>
                      <a:pt x="159818" y="78225"/>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4" name="任意多边形: 形状 83">
                <a:extLst>
                  <a:ext uri="{FF2B5EF4-FFF2-40B4-BE49-F238E27FC236}">
                    <a16:creationId xmlns:a16="http://schemas.microsoft.com/office/drawing/2014/main" id="{57ACF7AD-780D-759A-D209-30B6F5E0C687}"/>
                  </a:ext>
                </a:extLst>
              </p:cNvPr>
              <p:cNvSpPr/>
              <p:nvPr/>
            </p:nvSpPr>
            <p:spPr>
              <a:xfrm>
                <a:off x="8510236" y="5011940"/>
                <a:ext cx="483642" cy="53526"/>
              </a:xfrm>
              <a:custGeom>
                <a:avLst/>
                <a:gdLst>
                  <a:gd name="connsiteX0" fmla="*/ 456874 w 483642"/>
                  <a:gd name="connsiteY0" fmla="*/ 53527 h 53526"/>
                  <a:gd name="connsiteX1" fmla="*/ 26759 w 483642"/>
                  <a:gd name="connsiteY1" fmla="*/ 53527 h 53526"/>
                  <a:gd name="connsiteX2" fmla="*/ 0 w 483642"/>
                  <a:gd name="connsiteY2" fmla="*/ 26768 h 53526"/>
                  <a:gd name="connsiteX3" fmla="*/ 26759 w 483642"/>
                  <a:gd name="connsiteY3" fmla="*/ 0 h 53526"/>
                  <a:gd name="connsiteX4" fmla="*/ 456874 w 483642"/>
                  <a:gd name="connsiteY4" fmla="*/ 0 h 53526"/>
                  <a:gd name="connsiteX5" fmla="*/ 483642 w 483642"/>
                  <a:gd name="connsiteY5" fmla="*/ 26768 h 53526"/>
                  <a:gd name="connsiteX6" fmla="*/ 456874 w 483642"/>
                  <a:gd name="connsiteY6" fmla="*/ 53527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42" h="53526">
                    <a:moveTo>
                      <a:pt x="456874" y="53527"/>
                    </a:moveTo>
                    <a:lnTo>
                      <a:pt x="26759" y="53527"/>
                    </a:lnTo>
                    <a:cubicBezTo>
                      <a:pt x="11997" y="53527"/>
                      <a:pt x="0" y="41520"/>
                      <a:pt x="0" y="26768"/>
                    </a:cubicBezTo>
                    <a:cubicBezTo>
                      <a:pt x="0" y="12007"/>
                      <a:pt x="11997" y="0"/>
                      <a:pt x="26759" y="0"/>
                    </a:cubicBezTo>
                    <a:lnTo>
                      <a:pt x="456874" y="0"/>
                    </a:lnTo>
                    <a:cubicBezTo>
                      <a:pt x="471635" y="0"/>
                      <a:pt x="483642" y="12007"/>
                      <a:pt x="483642" y="26768"/>
                    </a:cubicBezTo>
                    <a:cubicBezTo>
                      <a:pt x="483642" y="41520"/>
                      <a:pt x="471635" y="53527"/>
                      <a:pt x="456874" y="53527"/>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5" name="任意多边形: 形状 84">
                <a:extLst>
                  <a:ext uri="{FF2B5EF4-FFF2-40B4-BE49-F238E27FC236}">
                    <a16:creationId xmlns:a16="http://schemas.microsoft.com/office/drawing/2014/main" id="{9CD39E3B-88F0-4304-BFF8-ACC10CB70979}"/>
                  </a:ext>
                </a:extLst>
              </p:cNvPr>
              <p:cNvSpPr/>
              <p:nvPr/>
            </p:nvSpPr>
            <p:spPr>
              <a:xfrm>
                <a:off x="8510236" y="5102519"/>
                <a:ext cx="819305" cy="53526"/>
              </a:xfrm>
              <a:custGeom>
                <a:avLst/>
                <a:gdLst>
                  <a:gd name="connsiteX0" fmla="*/ 792547 w 819305"/>
                  <a:gd name="connsiteY0" fmla="*/ 53527 h 53526"/>
                  <a:gd name="connsiteX1" fmla="*/ 26759 w 819305"/>
                  <a:gd name="connsiteY1" fmla="*/ 53527 h 53526"/>
                  <a:gd name="connsiteX2" fmla="*/ 0 w 819305"/>
                  <a:gd name="connsiteY2" fmla="*/ 26768 h 53526"/>
                  <a:gd name="connsiteX3" fmla="*/ 26759 w 819305"/>
                  <a:gd name="connsiteY3" fmla="*/ 0 h 53526"/>
                  <a:gd name="connsiteX4" fmla="*/ 792547 w 819305"/>
                  <a:gd name="connsiteY4" fmla="*/ 0 h 53526"/>
                  <a:gd name="connsiteX5" fmla="*/ 819306 w 819305"/>
                  <a:gd name="connsiteY5" fmla="*/ 26768 h 53526"/>
                  <a:gd name="connsiteX6" fmla="*/ 792547 w 819305"/>
                  <a:gd name="connsiteY6" fmla="*/ 53527 h 5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305" h="53526">
                    <a:moveTo>
                      <a:pt x="792547" y="53527"/>
                    </a:moveTo>
                    <a:lnTo>
                      <a:pt x="26759" y="53527"/>
                    </a:lnTo>
                    <a:cubicBezTo>
                      <a:pt x="11997" y="53527"/>
                      <a:pt x="0" y="41519"/>
                      <a:pt x="0" y="26768"/>
                    </a:cubicBezTo>
                    <a:cubicBezTo>
                      <a:pt x="0" y="12007"/>
                      <a:pt x="11997" y="0"/>
                      <a:pt x="26759" y="0"/>
                    </a:cubicBezTo>
                    <a:lnTo>
                      <a:pt x="792547" y="0"/>
                    </a:lnTo>
                    <a:cubicBezTo>
                      <a:pt x="807299" y="0"/>
                      <a:pt x="819306" y="12007"/>
                      <a:pt x="819306" y="26768"/>
                    </a:cubicBezTo>
                    <a:cubicBezTo>
                      <a:pt x="819306" y="41519"/>
                      <a:pt x="807299" y="53527"/>
                      <a:pt x="792547" y="53527"/>
                    </a:cubicBezTo>
                    <a:close/>
                  </a:path>
                </a:pathLst>
              </a:custGeom>
              <a:solidFill>
                <a:schemeClr val="bg1">
                  <a:lumMod val="95000"/>
                </a:schemeClr>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86" name="任意多边形: 形状 85">
              <a:extLst>
                <a:ext uri="{FF2B5EF4-FFF2-40B4-BE49-F238E27FC236}">
                  <a16:creationId xmlns:a16="http://schemas.microsoft.com/office/drawing/2014/main" id="{D86FD043-28D0-64A4-6A58-CDEB205ECB54}"/>
                </a:ext>
              </a:extLst>
            </p:cNvPr>
            <p:cNvSpPr/>
            <p:nvPr/>
          </p:nvSpPr>
          <p:spPr>
            <a:xfrm>
              <a:off x="7346192" y="2642620"/>
              <a:ext cx="19813" cy="941149"/>
            </a:xfrm>
            <a:custGeom>
              <a:avLst/>
              <a:gdLst>
                <a:gd name="connsiteX0" fmla="*/ 0 w 19813"/>
                <a:gd name="connsiteY0" fmla="*/ 0 h 941149"/>
                <a:gd name="connsiteX1" fmla="*/ 19814 w 19813"/>
                <a:gd name="connsiteY1" fmla="*/ 0 h 941149"/>
                <a:gd name="connsiteX2" fmla="*/ 19814 w 19813"/>
                <a:gd name="connsiteY2" fmla="*/ 941150 h 941149"/>
                <a:gd name="connsiteX3" fmla="*/ 0 w 19813"/>
                <a:gd name="connsiteY3" fmla="*/ 941150 h 941149"/>
              </a:gdLst>
              <a:ahLst/>
              <a:cxnLst>
                <a:cxn ang="0">
                  <a:pos x="connsiteX0" y="connsiteY0"/>
                </a:cxn>
                <a:cxn ang="0">
                  <a:pos x="connsiteX1" y="connsiteY1"/>
                </a:cxn>
                <a:cxn ang="0">
                  <a:pos x="connsiteX2" y="connsiteY2"/>
                </a:cxn>
                <a:cxn ang="0">
                  <a:pos x="connsiteX3" y="connsiteY3"/>
                </a:cxn>
              </a:cxnLst>
              <a:rect l="l" t="t" r="r" b="b"/>
              <a:pathLst>
                <a:path w="19813" h="941149">
                  <a:moveTo>
                    <a:pt x="0" y="0"/>
                  </a:moveTo>
                  <a:lnTo>
                    <a:pt x="19814" y="0"/>
                  </a:lnTo>
                  <a:lnTo>
                    <a:pt x="19814" y="941150"/>
                  </a:lnTo>
                  <a:lnTo>
                    <a:pt x="0" y="941150"/>
                  </a:ln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7" name="任意多边形: 形状 86">
              <a:extLst>
                <a:ext uri="{FF2B5EF4-FFF2-40B4-BE49-F238E27FC236}">
                  <a16:creationId xmlns:a16="http://schemas.microsoft.com/office/drawing/2014/main" id="{5F45F102-230E-65C7-9B49-C186403519D3}"/>
                </a:ext>
              </a:extLst>
            </p:cNvPr>
            <p:cNvSpPr/>
            <p:nvPr/>
          </p:nvSpPr>
          <p:spPr>
            <a:xfrm>
              <a:off x="7296658" y="3524329"/>
              <a:ext cx="118882" cy="118882"/>
            </a:xfrm>
            <a:custGeom>
              <a:avLst/>
              <a:gdLst>
                <a:gd name="connsiteX0" fmla="*/ 118882 w 118882"/>
                <a:gd name="connsiteY0" fmla="*/ 59441 h 118882"/>
                <a:gd name="connsiteX1" fmla="*/ 59441 w 118882"/>
                <a:gd name="connsiteY1" fmla="*/ 118882 h 118882"/>
                <a:gd name="connsiteX2" fmla="*/ 0 w 118882"/>
                <a:gd name="connsiteY2" fmla="*/ 59441 h 118882"/>
                <a:gd name="connsiteX3" fmla="*/ 59441 w 118882"/>
                <a:gd name="connsiteY3" fmla="*/ 0 h 118882"/>
                <a:gd name="connsiteX4" fmla="*/ 118882 w 118882"/>
                <a:gd name="connsiteY4" fmla="*/ 59441 h 118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82" h="118882">
                  <a:moveTo>
                    <a:pt x="118882" y="59441"/>
                  </a:moveTo>
                  <a:cubicBezTo>
                    <a:pt x="118882" y="92270"/>
                    <a:pt x="92270" y="118882"/>
                    <a:pt x="59441" y="118882"/>
                  </a:cubicBezTo>
                  <a:cubicBezTo>
                    <a:pt x="26613" y="118882"/>
                    <a:pt x="0" y="92270"/>
                    <a:pt x="0" y="59441"/>
                  </a:cubicBezTo>
                  <a:cubicBezTo>
                    <a:pt x="0" y="26613"/>
                    <a:pt x="26613" y="0"/>
                    <a:pt x="59441" y="0"/>
                  </a:cubicBezTo>
                  <a:cubicBezTo>
                    <a:pt x="92270" y="0"/>
                    <a:pt x="118882" y="26613"/>
                    <a:pt x="118882" y="59441"/>
                  </a:cubicBez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8" name="任意多边形: 形状 87">
              <a:extLst>
                <a:ext uri="{FF2B5EF4-FFF2-40B4-BE49-F238E27FC236}">
                  <a16:creationId xmlns:a16="http://schemas.microsoft.com/office/drawing/2014/main" id="{B1A116A3-A545-81F7-97BE-DA45D12E6D08}"/>
                </a:ext>
              </a:extLst>
            </p:cNvPr>
            <p:cNvSpPr/>
            <p:nvPr/>
          </p:nvSpPr>
          <p:spPr>
            <a:xfrm>
              <a:off x="8198180" y="4207901"/>
              <a:ext cx="118882" cy="118882"/>
            </a:xfrm>
            <a:custGeom>
              <a:avLst/>
              <a:gdLst>
                <a:gd name="connsiteX0" fmla="*/ 118882 w 118882"/>
                <a:gd name="connsiteY0" fmla="*/ 59441 h 118882"/>
                <a:gd name="connsiteX1" fmla="*/ 59441 w 118882"/>
                <a:gd name="connsiteY1" fmla="*/ 118882 h 118882"/>
                <a:gd name="connsiteX2" fmla="*/ 0 w 118882"/>
                <a:gd name="connsiteY2" fmla="*/ 59441 h 118882"/>
                <a:gd name="connsiteX3" fmla="*/ 59441 w 118882"/>
                <a:gd name="connsiteY3" fmla="*/ 0 h 118882"/>
                <a:gd name="connsiteX4" fmla="*/ 118882 w 118882"/>
                <a:gd name="connsiteY4" fmla="*/ 59441 h 118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82" h="118882">
                  <a:moveTo>
                    <a:pt x="118882" y="59441"/>
                  </a:moveTo>
                  <a:cubicBezTo>
                    <a:pt x="118882" y="92270"/>
                    <a:pt x="92270" y="118882"/>
                    <a:pt x="59441" y="118882"/>
                  </a:cubicBezTo>
                  <a:cubicBezTo>
                    <a:pt x="26613" y="118882"/>
                    <a:pt x="0" y="92270"/>
                    <a:pt x="0" y="59441"/>
                  </a:cubicBezTo>
                  <a:cubicBezTo>
                    <a:pt x="0" y="26613"/>
                    <a:pt x="26613" y="0"/>
                    <a:pt x="59441" y="0"/>
                  </a:cubicBezTo>
                  <a:cubicBezTo>
                    <a:pt x="92270" y="0"/>
                    <a:pt x="118882" y="26613"/>
                    <a:pt x="118882" y="59441"/>
                  </a:cubicBez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9" name="任意多边形: 形状 88">
              <a:extLst>
                <a:ext uri="{FF2B5EF4-FFF2-40B4-BE49-F238E27FC236}">
                  <a16:creationId xmlns:a16="http://schemas.microsoft.com/office/drawing/2014/main" id="{038E212D-A8F5-255B-65DC-6FEBB88F9FE6}"/>
                </a:ext>
              </a:extLst>
            </p:cNvPr>
            <p:cNvSpPr/>
            <p:nvPr/>
          </p:nvSpPr>
          <p:spPr>
            <a:xfrm>
              <a:off x="6593272" y="3395540"/>
              <a:ext cx="118882" cy="118882"/>
            </a:xfrm>
            <a:custGeom>
              <a:avLst/>
              <a:gdLst>
                <a:gd name="connsiteX0" fmla="*/ 118882 w 118882"/>
                <a:gd name="connsiteY0" fmla="*/ 59441 h 118882"/>
                <a:gd name="connsiteX1" fmla="*/ 59441 w 118882"/>
                <a:gd name="connsiteY1" fmla="*/ 118882 h 118882"/>
                <a:gd name="connsiteX2" fmla="*/ 0 w 118882"/>
                <a:gd name="connsiteY2" fmla="*/ 59441 h 118882"/>
                <a:gd name="connsiteX3" fmla="*/ 59441 w 118882"/>
                <a:gd name="connsiteY3" fmla="*/ 0 h 118882"/>
                <a:gd name="connsiteX4" fmla="*/ 118882 w 118882"/>
                <a:gd name="connsiteY4" fmla="*/ 59441 h 118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82" h="118882">
                  <a:moveTo>
                    <a:pt x="118882" y="59441"/>
                  </a:moveTo>
                  <a:cubicBezTo>
                    <a:pt x="118882" y="92269"/>
                    <a:pt x="92269" y="118882"/>
                    <a:pt x="59441" y="118882"/>
                  </a:cubicBezTo>
                  <a:cubicBezTo>
                    <a:pt x="26613" y="118882"/>
                    <a:pt x="0" y="92269"/>
                    <a:pt x="0" y="59441"/>
                  </a:cubicBezTo>
                  <a:cubicBezTo>
                    <a:pt x="0" y="26613"/>
                    <a:pt x="26613" y="0"/>
                    <a:pt x="59441" y="0"/>
                  </a:cubicBezTo>
                  <a:cubicBezTo>
                    <a:pt x="92269" y="0"/>
                    <a:pt x="118882" y="26613"/>
                    <a:pt x="118882" y="59441"/>
                  </a:cubicBez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0" name="任意多边形: 形状 89">
              <a:extLst>
                <a:ext uri="{FF2B5EF4-FFF2-40B4-BE49-F238E27FC236}">
                  <a16:creationId xmlns:a16="http://schemas.microsoft.com/office/drawing/2014/main" id="{F512BFDC-0C93-E0EA-22BD-1634275275F5}"/>
                </a:ext>
              </a:extLst>
            </p:cNvPr>
            <p:cNvSpPr/>
            <p:nvPr/>
          </p:nvSpPr>
          <p:spPr>
            <a:xfrm rot="21495959">
              <a:off x="6305902" y="3459994"/>
              <a:ext cx="325220" cy="19822"/>
            </a:xfrm>
            <a:custGeom>
              <a:avLst/>
              <a:gdLst>
                <a:gd name="connsiteX0" fmla="*/ 0 w 325220"/>
                <a:gd name="connsiteY0" fmla="*/ 0 h 19822"/>
                <a:gd name="connsiteX1" fmla="*/ 325221 w 325220"/>
                <a:gd name="connsiteY1" fmla="*/ 0 h 19822"/>
                <a:gd name="connsiteX2" fmla="*/ 325221 w 325220"/>
                <a:gd name="connsiteY2" fmla="*/ 19823 h 19822"/>
                <a:gd name="connsiteX3" fmla="*/ 0 w 325220"/>
                <a:gd name="connsiteY3" fmla="*/ 19823 h 19822"/>
              </a:gdLst>
              <a:ahLst/>
              <a:cxnLst>
                <a:cxn ang="0">
                  <a:pos x="connsiteX0" y="connsiteY0"/>
                </a:cxn>
                <a:cxn ang="0">
                  <a:pos x="connsiteX1" y="connsiteY1"/>
                </a:cxn>
                <a:cxn ang="0">
                  <a:pos x="connsiteX2" y="connsiteY2"/>
                </a:cxn>
                <a:cxn ang="0">
                  <a:pos x="connsiteX3" y="connsiteY3"/>
                </a:cxn>
              </a:cxnLst>
              <a:rect l="l" t="t" r="r" b="b"/>
              <a:pathLst>
                <a:path w="325220" h="19822">
                  <a:moveTo>
                    <a:pt x="0" y="0"/>
                  </a:moveTo>
                  <a:lnTo>
                    <a:pt x="325221" y="0"/>
                  </a:lnTo>
                  <a:lnTo>
                    <a:pt x="325221" y="19823"/>
                  </a:lnTo>
                  <a:lnTo>
                    <a:pt x="0" y="19823"/>
                  </a:ln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1" name="任意多边形: 形状 90">
              <a:extLst>
                <a:ext uri="{FF2B5EF4-FFF2-40B4-BE49-F238E27FC236}">
                  <a16:creationId xmlns:a16="http://schemas.microsoft.com/office/drawing/2014/main" id="{200FC59B-2BC6-413A-23F0-3620B42692F9}"/>
                </a:ext>
              </a:extLst>
            </p:cNvPr>
            <p:cNvSpPr/>
            <p:nvPr/>
          </p:nvSpPr>
          <p:spPr>
            <a:xfrm>
              <a:off x="8248259" y="4267342"/>
              <a:ext cx="492924" cy="227560"/>
            </a:xfrm>
            <a:custGeom>
              <a:avLst/>
              <a:gdLst>
                <a:gd name="connsiteX0" fmla="*/ 492925 w 492924"/>
                <a:gd name="connsiteY0" fmla="*/ 227560 h 227560"/>
                <a:gd name="connsiteX1" fmla="*/ 0 w 492924"/>
                <a:gd name="connsiteY1" fmla="*/ 227560 h 227560"/>
                <a:gd name="connsiteX2" fmla="*/ 0 w 492924"/>
                <a:gd name="connsiteY2" fmla="*/ 0 h 227560"/>
                <a:gd name="connsiteX3" fmla="*/ 19814 w 492924"/>
                <a:gd name="connsiteY3" fmla="*/ 0 h 227560"/>
                <a:gd name="connsiteX4" fmla="*/ 19814 w 492924"/>
                <a:gd name="connsiteY4" fmla="*/ 207746 h 227560"/>
                <a:gd name="connsiteX5" fmla="*/ 492925 w 492924"/>
                <a:gd name="connsiteY5" fmla="*/ 207746 h 227560"/>
                <a:gd name="connsiteX6" fmla="*/ 492925 w 492924"/>
                <a:gd name="connsiteY6" fmla="*/ 227560 h 22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924" h="227560">
                  <a:moveTo>
                    <a:pt x="492925" y="227560"/>
                  </a:moveTo>
                  <a:lnTo>
                    <a:pt x="0" y="227560"/>
                  </a:lnTo>
                  <a:lnTo>
                    <a:pt x="0" y="0"/>
                  </a:lnTo>
                  <a:lnTo>
                    <a:pt x="19814" y="0"/>
                  </a:lnTo>
                  <a:lnTo>
                    <a:pt x="19814" y="207746"/>
                  </a:lnTo>
                  <a:lnTo>
                    <a:pt x="492925" y="207746"/>
                  </a:lnTo>
                  <a:lnTo>
                    <a:pt x="492925" y="227560"/>
                  </a:ln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2" name="任意多边形: 形状 91">
              <a:extLst>
                <a:ext uri="{FF2B5EF4-FFF2-40B4-BE49-F238E27FC236}">
                  <a16:creationId xmlns:a16="http://schemas.microsoft.com/office/drawing/2014/main" id="{8BA1EC6E-3338-1392-573F-FC87D5CEABC9}"/>
                </a:ext>
              </a:extLst>
            </p:cNvPr>
            <p:cNvSpPr/>
            <p:nvPr/>
          </p:nvSpPr>
          <p:spPr>
            <a:xfrm>
              <a:off x="6568872" y="4044597"/>
              <a:ext cx="118882" cy="118882"/>
            </a:xfrm>
            <a:custGeom>
              <a:avLst/>
              <a:gdLst>
                <a:gd name="connsiteX0" fmla="*/ 118882 w 118882"/>
                <a:gd name="connsiteY0" fmla="*/ 59441 h 118882"/>
                <a:gd name="connsiteX1" fmla="*/ 59441 w 118882"/>
                <a:gd name="connsiteY1" fmla="*/ 118882 h 118882"/>
                <a:gd name="connsiteX2" fmla="*/ 0 w 118882"/>
                <a:gd name="connsiteY2" fmla="*/ 59441 h 118882"/>
                <a:gd name="connsiteX3" fmla="*/ 59441 w 118882"/>
                <a:gd name="connsiteY3" fmla="*/ 0 h 118882"/>
                <a:gd name="connsiteX4" fmla="*/ 118882 w 118882"/>
                <a:gd name="connsiteY4" fmla="*/ 59441 h 118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82" h="118882">
                  <a:moveTo>
                    <a:pt x="118882" y="59441"/>
                  </a:moveTo>
                  <a:cubicBezTo>
                    <a:pt x="118882" y="92269"/>
                    <a:pt x="92269" y="118882"/>
                    <a:pt x="59441" y="118882"/>
                  </a:cubicBezTo>
                  <a:cubicBezTo>
                    <a:pt x="26613" y="118882"/>
                    <a:pt x="0" y="92269"/>
                    <a:pt x="0" y="59441"/>
                  </a:cubicBezTo>
                  <a:cubicBezTo>
                    <a:pt x="0" y="26612"/>
                    <a:pt x="26613" y="0"/>
                    <a:pt x="59441" y="0"/>
                  </a:cubicBezTo>
                  <a:cubicBezTo>
                    <a:pt x="92269" y="0"/>
                    <a:pt x="118882" y="26612"/>
                    <a:pt x="118882" y="59441"/>
                  </a:cubicBez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3" name="任意多边形: 形状 92">
              <a:extLst>
                <a:ext uri="{FF2B5EF4-FFF2-40B4-BE49-F238E27FC236}">
                  <a16:creationId xmlns:a16="http://schemas.microsoft.com/office/drawing/2014/main" id="{C58DA7F3-AA0F-3A0F-584D-344F74DFB2FB}"/>
                </a:ext>
              </a:extLst>
            </p:cNvPr>
            <p:cNvSpPr/>
            <p:nvPr/>
          </p:nvSpPr>
          <p:spPr>
            <a:xfrm>
              <a:off x="6613086" y="4104038"/>
              <a:ext cx="492924" cy="227550"/>
            </a:xfrm>
            <a:custGeom>
              <a:avLst/>
              <a:gdLst>
                <a:gd name="connsiteX0" fmla="*/ 492925 w 492924"/>
                <a:gd name="connsiteY0" fmla="*/ 227550 h 227550"/>
                <a:gd name="connsiteX1" fmla="*/ 0 w 492924"/>
                <a:gd name="connsiteY1" fmla="*/ 227550 h 227550"/>
                <a:gd name="connsiteX2" fmla="*/ 0 w 492924"/>
                <a:gd name="connsiteY2" fmla="*/ 0 h 227550"/>
                <a:gd name="connsiteX3" fmla="*/ 19814 w 492924"/>
                <a:gd name="connsiteY3" fmla="*/ 0 h 227550"/>
                <a:gd name="connsiteX4" fmla="*/ 19814 w 492924"/>
                <a:gd name="connsiteY4" fmla="*/ 207736 h 227550"/>
                <a:gd name="connsiteX5" fmla="*/ 492925 w 492924"/>
                <a:gd name="connsiteY5" fmla="*/ 207736 h 227550"/>
                <a:gd name="connsiteX6" fmla="*/ 492925 w 492924"/>
                <a:gd name="connsiteY6" fmla="*/ 227550 h 22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924" h="227550">
                  <a:moveTo>
                    <a:pt x="492925" y="227550"/>
                  </a:moveTo>
                  <a:lnTo>
                    <a:pt x="0" y="227550"/>
                  </a:lnTo>
                  <a:lnTo>
                    <a:pt x="0" y="0"/>
                  </a:lnTo>
                  <a:lnTo>
                    <a:pt x="19814" y="0"/>
                  </a:lnTo>
                  <a:lnTo>
                    <a:pt x="19814" y="207736"/>
                  </a:lnTo>
                  <a:lnTo>
                    <a:pt x="492925" y="207736"/>
                  </a:lnTo>
                  <a:lnTo>
                    <a:pt x="492925" y="227550"/>
                  </a:ln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4" name="任意多边形: 形状 93">
              <a:extLst>
                <a:ext uri="{FF2B5EF4-FFF2-40B4-BE49-F238E27FC236}">
                  <a16:creationId xmlns:a16="http://schemas.microsoft.com/office/drawing/2014/main" id="{87067B5B-341E-F712-6EFA-08969ED3A4CD}"/>
                </a:ext>
              </a:extLst>
            </p:cNvPr>
            <p:cNvSpPr/>
            <p:nvPr/>
          </p:nvSpPr>
          <p:spPr>
            <a:xfrm>
              <a:off x="6246708" y="3877855"/>
              <a:ext cx="2367556" cy="19813"/>
            </a:xfrm>
            <a:custGeom>
              <a:avLst/>
              <a:gdLst>
                <a:gd name="connsiteX0" fmla="*/ 0 w 2367556"/>
                <a:gd name="connsiteY0" fmla="*/ 0 h 19813"/>
                <a:gd name="connsiteX1" fmla="*/ 2367557 w 2367556"/>
                <a:gd name="connsiteY1" fmla="*/ 0 h 19813"/>
                <a:gd name="connsiteX2" fmla="*/ 2367557 w 2367556"/>
                <a:gd name="connsiteY2" fmla="*/ 19814 h 19813"/>
                <a:gd name="connsiteX3" fmla="*/ 0 w 2367556"/>
                <a:gd name="connsiteY3" fmla="*/ 19814 h 19813"/>
              </a:gdLst>
              <a:ahLst/>
              <a:cxnLst>
                <a:cxn ang="0">
                  <a:pos x="connsiteX0" y="connsiteY0"/>
                </a:cxn>
                <a:cxn ang="0">
                  <a:pos x="connsiteX1" y="connsiteY1"/>
                </a:cxn>
                <a:cxn ang="0">
                  <a:pos x="connsiteX2" y="connsiteY2"/>
                </a:cxn>
                <a:cxn ang="0">
                  <a:pos x="connsiteX3" y="connsiteY3"/>
                </a:cxn>
              </a:cxnLst>
              <a:rect l="l" t="t" r="r" b="b"/>
              <a:pathLst>
                <a:path w="2367556" h="19813">
                  <a:moveTo>
                    <a:pt x="0" y="0"/>
                  </a:moveTo>
                  <a:lnTo>
                    <a:pt x="2367557" y="0"/>
                  </a:lnTo>
                  <a:lnTo>
                    <a:pt x="2367557" y="19814"/>
                  </a:lnTo>
                  <a:lnTo>
                    <a:pt x="0" y="19814"/>
                  </a:lnTo>
                  <a:close/>
                </a:path>
              </a:pathLst>
            </a:custGeom>
            <a:solidFill>
              <a:schemeClr val="accent3"/>
            </a:solidFill>
            <a:ln w="989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2" name="文本占位符 1">
            <a:extLst>
              <a:ext uri="{FF2B5EF4-FFF2-40B4-BE49-F238E27FC236}">
                <a16:creationId xmlns:a16="http://schemas.microsoft.com/office/drawing/2014/main" id="{6278C835-7007-ED71-7057-A152EC8E480B}"/>
              </a:ext>
            </a:extLst>
          </p:cNvPr>
          <p:cNvSpPr>
            <a:spLocks noGrp="1"/>
          </p:cNvSpPr>
          <p:nvPr>
            <p:ph type="body" sz="quarter" idx="11"/>
          </p:nvPr>
        </p:nvSpPr>
        <p:spPr/>
        <p:txBody>
          <a:bodyPr/>
          <a:lstStyle/>
          <a:p>
            <a:r>
              <a:rPr lang="en-US" altLang="zh-CN" dirty="0"/>
              <a:t>03</a:t>
            </a:r>
            <a:endParaRPr lang="zh-CN" altLang="en-US" dirty="0"/>
          </a:p>
        </p:txBody>
      </p:sp>
      <p:sp>
        <p:nvSpPr>
          <p:cNvPr id="24" name="文本占位符 23">
            <a:extLst>
              <a:ext uri="{FF2B5EF4-FFF2-40B4-BE49-F238E27FC236}">
                <a16:creationId xmlns:a16="http://schemas.microsoft.com/office/drawing/2014/main" id="{BE24BEE3-6B68-7F22-74E2-D7D5EF29A833}"/>
              </a:ext>
            </a:extLst>
          </p:cNvPr>
          <p:cNvSpPr>
            <a:spLocks noGrp="1"/>
          </p:cNvSpPr>
          <p:nvPr>
            <p:ph type="body" sz="quarter" idx="12"/>
          </p:nvPr>
        </p:nvSpPr>
        <p:spPr/>
        <p:txBody>
          <a:bodyPr/>
          <a:lstStyle/>
          <a:p>
            <a:r>
              <a:rPr lang="zh-CN" altLang="en-US" dirty="0"/>
              <a:t>内容方式</a:t>
            </a:r>
          </a:p>
        </p:txBody>
      </p:sp>
      <p:sp>
        <p:nvSpPr>
          <p:cNvPr id="96" name="文本占位符 95">
            <a:extLst>
              <a:ext uri="{FF2B5EF4-FFF2-40B4-BE49-F238E27FC236}">
                <a16:creationId xmlns:a16="http://schemas.microsoft.com/office/drawing/2014/main" id="{3387BF4A-16B6-BDBE-A2E1-057704BE61B9}"/>
              </a:ext>
            </a:extLst>
          </p:cNvPr>
          <p:cNvSpPr>
            <a:spLocks noGrp="1"/>
          </p:cNvSpPr>
          <p:nvPr>
            <p:ph type="body" sz="quarter" idx="13"/>
          </p:nvPr>
        </p:nvSpPr>
        <p:spPr/>
        <p:txBody>
          <a:bodyPr/>
          <a:lstStyle/>
          <a:p>
            <a:r>
              <a:rPr lang="en-US" altLang="zh-CN" dirty="0"/>
              <a:t>Content Mode</a:t>
            </a:r>
            <a:endParaRPr lang="zh-CN" altLang="en-US" dirty="0"/>
          </a:p>
        </p:txBody>
      </p:sp>
      <p:grpSp>
        <p:nvGrpSpPr>
          <p:cNvPr id="20" name="组合 19">
            <a:extLst>
              <a:ext uri="{FF2B5EF4-FFF2-40B4-BE49-F238E27FC236}">
                <a16:creationId xmlns:a16="http://schemas.microsoft.com/office/drawing/2014/main" id="{6F466062-A743-AC3A-BD9B-0A2300F887C1}"/>
              </a:ext>
            </a:extLst>
          </p:cNvPr>
          <p:cNvGrpSpPr/>
          <p:nvPr/>
        </p:nvGrpSpPr>
        <p:grpSpPr>
          <a:xfrm>
            <a:off x="3073745" y="5222319"/>
            <a:ext cx="115404" cy="138120"/>
            <a:chOff x="1167296" y="2781300"/>
            <a:chExt cx="115404" cy="138120"/>
          </a:xfrm>
        </p:grpSpPr>
        <p:cxnSp>
          <p:nvCxnSpPr>
            <p:cNvPr id="21" name="直接连接符 20">
              <a:extLst>
                <a:ext uri="{FF2B5EF4-FFF2-40B4-BE49-F238E27FC236}">
                  <a16:creationId xmlns:a16="http://schemas.microsoft.com/office/drawing/2014/main" id="{06325E31-E264-BE92-764A-F1A553628A4F}"/>
                </a:ext>
              </a:extLst>
            </p:cNvPr>
            <p:cNvCxnSpPr>
              <a:cxnSpLocks/>
            </p:cNvCxnSpPr>
            <p:nvPr/>
          </p:nvCxnSpPr>
          <p:spPr>
            <a:xfrm>
              <a:off x="1167296" y="2781300"/>
              <a:ext cx="115404" cy="66675"/>
            </a:xfrm>
            <a:prstGeom prst="line">
              <a:avLst/>
            </a:prstGeom>
            <a:ln w="381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270989B-5037-27B6-4917-C34805521B84}"/>
                </a:ext>
              </a:extLst>
            </p:cNvPr>
            <p:cNvCxnSpPr>
              <a:cxnSpLocks/>
            </p:cNvCxnSpPr>
            <p:nvPr/>
          </p:nvCxnSpPr>
          <p:spPr>
            <a:xfrm flipV="1">
              <a:off x="1167296" y="2852745"/>
              <a:ext cx="115404" cy="66675"/>
            </a:xfrm>
            <a:prstGeom prst="line">
              <a:avLst/>
            </a:prstGeom>
            <a:ln w="381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294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FC4C557-2A4E-30BF-A5DD-A51697BA910C}"/>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E1898DAA-7203-0FD2-59CC-60A9259B96AB}"/>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7C7EF81C-047F-6429-69FF-B3704891924C}"/>
              </a:ext>
            </a:extLst>
          </p:cNvPr>
          <p:cNvSpPr>
            <a:spLocks noGrp="1"/>
          </p:cNvSpPr>
          <p:nvPr>
            <p:ph type="body" sz="quarter" idx="12"/>
          </p:nvPr>
        </p:nvSpPr>
        <p:spPr/>
        <p:txBody>
          <a:bodyPr/>
          <a:lstStyle/>
          <a:p>
            <a:r>
              <a:rPr lang="zh-CN" altLang="en-US" dirty="0"/>
              <a:t>运营团队</a:t>
            </a:r>
          </a:p>
        </p:txBody>
      </p:sp>
      <p:sp>
        <p:nvSpPr>
          <p:cNvPr id="5" name="文本框 4">
            <a:extLst>
              <a:ext uri="{FF2B5EF4-FFF2-40B4-BE49-F238E27FC236}">
                <a16:creationId xmlns:a16="http://schemas.microsoft.com/office/drawing/2014/main" id="{2395A188-AE07-7D82-D355-5D6E4D22FA91}"/>
              </a:ext>
            </a:extLst>
          </p:cNvPr>
          <p:cNvSpPr txBox="1"/>
          <p:nvPr/>
        </p:nvSpPr>
        <p:spPr>
          <a:xfrm>
            <a:off x="2397716" y="751343"/>
            <a:ext cx="811441"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TEAM</a:t>
            </a:r>
          </a:p>
        </p:txBody>
      </p:sp>
      <p:sp>
        <p:nvSpPr>
          <p:cNvPr id="8" name="矩形 7">
            <a:extLst>
              <a:ext uri="{FF2B5EF4-FFF2-40B4-BE49-F238E27FC236}">
                <a16:creationId xmlns:a16="http://schemas.microsoft.com/office/drawing/2014/main" id="{97476BB6-4CE9-16F6-DBC0-073310B46F85}"/>
              </a:ext>
            </a:extLst>
          </p:cNvPr>
          <p:cNvSpPr/>
          <p:nvPr/>
        </p:nvSpPr>
        <p:spPr>
          <a:xfrm>
            <a:off x="4454525" y="1276297"/>
            <a:ext cx="3282950" cy="476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MiSans Bold" panose="00000800000000000000" pitchFamily="2" charset="-122"/>
                <a:ea typeface="MiSans Bold" panose="00000800000000000000" pitchFamily="2" charset="-122"/>
              </a:rPr>
              <a:t>Our Team</a:t>
            </a:r>
            <a:endParaRPr lang="zh-CN" altLang="en-US" sz="2000" dirty="0">
              <a:solidFill>
                <a:schemeClr val="bg1"/>
              </a:solidFill>
              <a:latin typeface="MiSans Bold" panose="00000800000000000000" pitchFamily="2" charset="-122"/>
              <a:ea typeface="MiSans Bold" panose="00000800000000000000" pitchFamily="2" charset="-122"/>
            </a:endParaRPr>
          </a:p>
        </p:txBody>
      </p:sp>
      <p:sp>
        <p:nvSpPr>
          <p:cNvPr id="9" name="文本框 8">
            <a:extLst>
              <a:ext uri="{FF2B5EF4-FFF2-40B4-BE49-F238E27FC236}">
                <a16:creationId xmlns:a16="http://schemas.microsoft.com/office/drawing/2014/main" id="{891B0F66-A610-A92F-0B72-6D621C354786}"/>
              </a:ext>
            </a:extLst>
          </p:cNvPr>
          <p:cNvSpPr txBox="1"/>
          <p:nvPr/>
        </p:nvSpPr>
        <p:spPr>
          <a:xfrm>
            <a:off x="1568917" y="1928718"/>
            <a:ext cx="9022207" cy="66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zh-CN" altLang="en-US" dirty="0"/>
              <a:t>一个自媒体团队至少包括总监、编辑、运营、专业人员和客服人员。而且，这些人员的分工要清晰，各司其职，相互配合，才能将内容创作、运营和客户服务等工作做好。</a:t>
            </a:r>
          </a:p>
        </p:txBody>
      </p:sp>
      <p:grpSp>
        <p:nvGrpSpPr>
          <p:cNvPr id="17" name="组合 16">
            <a:extLst>
              <a:ext uri="{FF2B5EF4-FFF2-40B4-BE49-F238E27FC236}">
                <a16:creationId xmlns:a16="http://schemas.microsoft.com/office/drawing/2014/main" id="{A44E6703-2207-5EEA-688C-7E8F188F0502}"/>
              </a:ext>
            </a:extLst>
          </p:cNvPr>
          <p:cNvGrpSpPr/>
          <p:nvPr/>
        </p:nvGrpSpPr>
        <p:grpSpPr>
          <a:xfrm>
            <a:off x="2082126" y="3052921"/>
            <a:ext cx="2394615" cy="1190171"/>
            <a:chOff x="1841500" y="2879671"/>
            <a:chExt cx="2394615" cy="1190171"/>
          </a:xfrm>
        </p:grpSpPr>
        <p:grpSp>
          <p:nvGrpSpPr>
            <p:cNvPr id="16" name="组合 15">
              <a:extLst>
                <a:ext uri="{FF2B5EF4-FFF2-40B4-BE49-F238E27FC236}">
                  <a16:creationId xmlns:a16="http://schemas.microsoft.com/office/drawing/2014/main" id="{BD2F2A76-F489-34D0-E293-373C1925EE5C}"/>
                </a:ext>
              </a:extLst>
            </p:cNvPr>
            <p:cNvGrpSpPr/>
            <p:nvPr/>
          </p:nvGrpSpPr>
          <p:grpSpPr>
            <a:xfrm>
              <a:off x="1841500" y="2879671"/>
              <a:ext cx="1106253" cy="1114479"/>
              <a:chOff x="1841500" y="2879671"/>
              <a:chExt cx="1106253" cy="1114479"/>
            </a:xfrm>
          </p:grpSpPr>
          <p:sp>
            <p:nvSpPr>
              <p:cNvPr id="61" name="矩形 60">
                <a:extLst>
                  <a:ext uri="{FF2B5EF4-FFF2-40B4-BE49-F238E27FC236}">
                    <a16:creationId xmlns:a16="http://schemas.microsoft.com/office/drawing/2014/main" id="{13692993-D4CB-70FB-75F3-82C57775478E}"/>
                  </a:ext>
                </a:extLst>
              </p:cNvPr>
              <p:cNvSpPr/>
              <p:nvPr/>
            </p:nvSpPr>
            <p:spPr>
              <a:xfrm>
                <a:off x="2471450" y="2879671"/>
                <a:ext cx="476303" cy="476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5" name="组合 14">
                <a:extLst>
                  <a:ext uri="{FF2B5EF4-FFF2-40B4-BE49-F238E27FC236}">
                    <a16:creationId xmlns:a16="http://schemas.microsoft.com/office/drawing/2014/main" id="{C7FB981B-F47F-A124-8EBC-879FBF9EE4BC}"/>
                  </a:ext>
                </a:extLst>
              </p:cNvPr>
              <p:cNvGrpSpPr/>
              <p:nvPr/>
            </p:nvGrpSpPr>
            <p:grpSpPr>
              <a:xfrm>
                <a:off x="1841500" y="2971800"/>
                <a:ext cx="1022350" cy="1022350"/>
                <a:chOff x="1841500" y="2971800"/>
                <a:chExt cx="1022350" cy="1022350"/>
              </a:xfrm>
            </p:grpSpPr>
            <p:sp>
              <p:nvSpPr>
                <p:cNvPr id="10" name="矩形 9">
                  <a:extLst>
                    <a:ext uri="{FF2B5EF4-FFF2-40B4-BE49-F238E27FC236}">
                      <a16:creationId xmlns:a16="http://schemas.microsoft.com/office/drawing/2014/main" id="{426A461F-A67B-ABC2-EE35-AF59E2C8CA37}"/>
                    </a:ext>
                  </a:extLst>
                </p:cNvPr>
                <p:cNvSpPr/>
                <p:nvPr/>
              </p:nvSpPr>
              <p:spPr>
                <a:xfrm>
                  <a:off x="1841500" y="2971800"/>
                  <a:ext cx="1022350" cy="1022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4" name="组合 13">
                  <a:extLst>
                    <a:ext uri="{FF2B5EF4-FFF2-40B4-BE49-F238E27FC236}">
                      <a16:creationId xmlns:a16="http://schemas.microsoft.com/office/drawing/2014/main" id="{94E1022D-3E03-8E0B-2343-6507E7339F13}"/>
                    </a:ext>
                  </a:extLst>
                </p:cNvPr>
                <p:cNvGrpSpPr/>
                <p:nvPr/>
              </p:nvGrpSpPr>
              <p:grpSpPr>
                <a:xfrm>
                  <a:off x="1942263" y="3164062"/>
                  <a:ext cx="820824" cy="750267"/>
                  <a:chOff x="1942263" y="3164062"/>
                  <a:chExt cx="820824" cy="750267"/>
                </a:xfrm>
              </p:grpSpPr>
              <p:sp>
                <p:nvSpPr>
                  <p:cNvPr id="11" name="椭圆 10">
                    <a:extLst>
                      <a:ext uri="{FF2B5EF4-FFF2-40B4-BE49-F238E27FC236}">
                        <a16:creationId xmlns:a16="http://schemas.microsoft.com/office/drawing/2014/main" id="{2E3BE797-942C-306F-B94D-55A2A48AE5F3}"/>
                      </a:ext>
                    </a:extLst>
                  </p:cNvPr>
                  <p:cNvSpPr/>
                  <p:nvPr/>
                </p:nvSpPr>
                <p:spPr>
                  <a:xfrm>
                    <a:off x="2140426" y="3164062"/>
                    <a:ext cx="424499" cy="4244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55" name="任意多边形: 形状 54">
                    <a:extLst>
                      <a:ext uri="{FF2B5EF4-FFF2-40B4-BE49-F238E27FC236}">
                        <a16:creationId xmlns:a16="http://schemas.microsoft.com/office/drawing/2014/main" id="{55B3BFCB-C284-5083-BA6D-31CFACCAC2E7}"/>
                      </a:ext>
                    </a:extLst>
                  </p:cNvPr>
                  <p:cNvSpPr/>
                  <p:nvPr/>
                </p:nvSpPr>
                <p:spPr>
                  <a:xfrm>
                    <a:off x="1942263" y="3653979"/>
                    <a:ext cx="820824" cy="260350"/>
                  </a:xfrm>
                  <a:custGeom>
                    <a:avLst/>
                    <a:gdLst>
                      <a:gd name="connsiteX0" fmla="*/ 410412 w 820824"/>
                      <a:gd name="connsiteY0" fmla="*/ 0 h 260350"/>
                      <a:gd name="connsiteX1" fmla="*/ 820824 w 820824"/>
                      <a:gd name="connsiteY1" fmla="*/ 255962 h 260350"/>
                      <a:gd name="connsiteX2" fmla="*/ 820115 w 820824"/>
                      <a:gd name="connsiteY2" fmla="*/ 260350 h 260350"/>
                      <a:gd name="connsiteX3" fmla="*/ 709 w 820824"/>
                      <a:gd name="connsiteY3" fmla="*/ 260350 h 260350"/>
                      <a:gd name="connsiteX4" fmla="*/ 0 w 820824"/>
                      <a:gd name="connsiteY4" fmla="*/ 255962 h 260350"/>
                      <a:gd name="connsiteX5" fmla="*/ 410412 w 820824"/>
                      <a:gd name="connsiteY5"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824" h="260350">
                        <a:moveTo>
                          <a:pt x="410412" y="0"/>
                        </a:moveTo>
                        <a:cubicBezTo>
                          <a:pt x="637076" y="0"/>
                          <a:pt x="820824" y="114598"/>
                          <a:pt x="820824" y="255962"/>
                        </a:cubicBezTo>
                        <a:lnTo>
                          <a:pt x="820115" y="260350"/>
                        </a:lnTo>
                        <a:lnTo>
                          <a:pt x="709" y="260350"/>
                        </a:lnTo>
                        <a:lnTo>
                          <a:pt x="0" y="255962"/>
                        </a:lnTo>
                        <a:cubicBezTo>
                          <a:pt x="0" y="114598"/>
                          <a:pt x="183748" y="0"/>
                          <a:pt x="410412"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grpSp>
          </p:grpSp>
        </p:grpSp>
        <p:sp>
          <p:nvSpPr>
            <p:cNvPr id="126" name="文本框 125">
              <a:extLst>
                <a:ext uri="{FF2B5EF4-FFF2-40B4-BE49-F238E27FC236}">
                  <a16:creationId xmlns:a16="http://schemas.microsoft.com/office/drawing/2014/main" id="{7AE3F2E7-2DC4-05C7-E885-6C5FE5A8BBA0}"/>
                </a:ext>
              </a:extLst>
            </p:cNvPr>
            <p:cNvSpPr txBox="1"/>
            <p:nvPr/>
          </p:nvSpPr>
          <p:spPr>
            <a:xfrm>
              <a:off x="2964613" y="3353443"/>
              <a:ext cx="1271502" cy="4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en-US" altLang="zh-CN" sz="2000" dirty="0">
                  <a:solidFill>
                    <a:schemeClr val="accent1"/>
                  </a:solidFill>
                </a:rPr>
                <a:t>A</a:t>
              </a:r>
              <a:r>
                <a:rPr lang="zh-CN" altLang="en-US" sz="2000" dirty="0">
                  <a:solidFill>
                    <a:schemeClr val="accent1"/>
                  </a:solidFill>
                </a:rPr>
                <a:t>同学</a:t>
              </a:r>
            </a:p>
          </p:txBody>
        </p:sp>
        <p:sp>
          <p:nvSpPr>
            <p:cNvPr id="127" name="文本框 126">
              <a:extLst>
                <a:ext uri="{FF2B5EF4-FFF2-40B4-BE49-F238E27FC236}">
                  <a16:creationId xmlns:a16="http://schemas.microsoft.com/office/drawing/2014/main" id="{2271E91D-0C7C-FF2D-87BB-6F88F2543200}"/>
                </a:ext>
              </a:extLst>
            </p:cNvPr>
            <p:cNvSpPr txBox="1"/>
            <p:nvPr/>
          </p:nvSpPr>
          <p:spPr>
            <a:xfrm>
              <a:off x="2964613" y="3698137"/>
              <a:ext cx="1271502" cy="37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zh-CN" altLang="en-US" dirty="0"/>
                <a:t>团队主管</a:t>
              </a:r>
            </a:p>
          </p:txBody>
        </p:sp>
      </p:grpSp>
      <p:grpSp>
        <p:nvGrpSpPr>
          <p:cNvPr id="163" name="组合 162">
            <a:extLst>
              <a:ext uri="{FF2B5EF4-FFF2-40B4-BE49-F238E27FC236}">
                <a16:creationId xmlns:a16="http://schemas.microsoft.com/office/drawing/2014/main" id="{541E5791-5A19-DC2B-B861-E855FCBD59CE}"/>
              </a:ext>
            </a:extLst>
          </p:cNvPr>
          <p:cNvGrpSpPr/>
          <p:nvPr/>
        </p:nvGrpSpPr>
        <p:grpSpPr>
          <a:xfrm>
            <a:off x="2082126" y="4583096"/>
            <a:ext cx="2394615" cy="1190171"/>
            <a:chOff x="1841500" y="2879671"/>
            <a:chExt cx="2394615" cy="1190171"/>
          </a:xfrm>
        </p:grpSpPr>
        <p:grpSp>
          <p:nvGrpSpPr>
            <p:cNvPr id="164" name="组合 163">
              <a:extLst>
                <a:ext uri="{FF2B5EF4-FFF2-40B4-BE49-F238E27FC236}">
                  <a16:creationId xmlns:a16="http://schemas.microsoft.com/office/drawing/2014/main" id="{F60E94E8-944E-2268-DE49-ED590F4550FA}"/>
                </a:ext>
              </a:extLst>
            </p:cNvPr>
            <p:cNvGrpSpPr/>
            <p:nvPr/>
          </p:nvGrpSpPr>
          <p:grpSpPr>
            <a:xfrm>
              <a:off x="1841500" y="2879671"/>
              <a:ext cx="1106253" cy="1114479"/>
              <a:chOff x="1841500" y="2879671"/>
              <a:chExt cx="1106253" cy="1114479"/>
            </a:xfrm>
          </p:grpSpPr>
          <p:sp>
            <p:nvSpPr>
              <p:cNvPr id="167" name="矩形 166">
                <a:extLst>
                  <a:ext uri="{FF2B5EF4-FFF2-40B4-BE49-F238E27FC236}">
                    <a16:creationId xmlns:a16="http://schemas.microsoft.com/office/drawing/2014/main" id="{C85C17EC-4471-E2A9-AAF5-624F52BE1AFC}"/>
                  </a:ext>
                </a:extLst>
              </p:cNvPr>
              <p:cNvSpPr/>
              <p:nvPr/>
            </p:nvSpPr>
            <p:spPr>
              <a:xfrm>
                <a:off x="2471450" y="2879671"/>
                <a:ext cx="476303" cy="476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68" name="组合 167">
                <a:extLst>
                  <a:ext uri="{FF2B5EF4-FFF2-40B4-BE49-F238E27FC236}">
                    <a16:creationId xmlns:a16="http://schemas.microsoft.com/office/drawing/2014/main" id="{4D8B0B0C-64FD-21A8-9AAA-0FD9774FC0D1}"/>
                  </a:ext>
                </a:extLst>
              </p:cNvPr>
              <p:cNvGrpSpPr/>
              <p:nvPr/>
            </p:nvGrpSpPr>
            <p:grpSpPr>
              <a:xfrm>
                <a:off x="1841500" y="2971800"/>
                <a:ext cx="1022350" cy="1022350"/>
                <a:chOff x="1841500" y="2971800"/>
                <a:chExt cx="1022350" cy="1022350"/>
              </a:xfrm>
            </p:grpSpPr>
            <p:sp>
              <p:nvSpPr>
                <p:cNvPr id="169" name="矩形 168">
                  <a:extLst>
                    <a:ext uri="{FF2B5EF4-FFF2-40B4-BE49-F238E27FC236}">
                      <a16:creationId xmlns:a16="http://schemas.microsoft.com/office/drawing/2014/main" id="{6473FFE9-8A49-526C-4632-DE758F5A0022}"/>
                    </a:ext>
                  </a:extLst>
                </p:cNvPr>
                <p:cNvSpPr/>
                <p:nvPr/>
              </p:nvSpPr>
              <p:spPr>
                <a:xfrm>
                  <a:off x="1841500" y="2971800"/>
                  <a:ext cx="1022350" cy="1022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70" name="组合 169">
                  <a:extLst>
                    <a:ext uri="{FF2B5EF4-FFF2-40B4-BE49-F238E27FC236}">
                      <a16:creationId xmlns:a16="http://schemas.microsoft.com/office/drawing/2014/main" id="{2061F9E1-5C79-158A-51FC-B8C18E48018F}"/>
                    </a:ext>
                  </a:extLst>
                </p:cNvPr>
                <p:cNvGrpSpPr/>
                <p:nvPr/>
              </p:nvGrpSpPr>
              <p:grpSpPr>
                <a:xfrm>
                  <a:off x="1942263" y="3164062"/>
                  <a:ext cx="820824" cy="750267"/>
                  <a:chOff x="1942263" y="3164062"/>
                  <a:chExt cx="820824" cy="750267"/>
                </a:xfrm>
              </p:grpSpPr>
              <p:sp>
                <p:nvSpPr>
                  <p:cNvPr id="171" name="椭圆 170">
                    <a:extLst>
                      <a:ext uri="{FF2B5EF4-FFF2-40B4-BE49-F238E27FC236}">
                        <a16:creationId xmlns:a16="http://schemas.microsoft.com/office/drawing/2014/main" id="{CFC4055D-D763-F481-15A4-9D948F725672}"/>
                      </a:ext>
                    </a:extLst>
                  </p:cNvPr>
                  <p:cNvSpPr/>
                  <p:nvPr/>
                </p:nvSpPr>
                <p:spPr>
                  <a:xfrm>
                    <a:off x="2140426" y="3164062"/>
                    <a:ext cx="424499" cy="4244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72" name="任意多边形: 形状 171">
                    <a:extLst>
                      <a:ext uri="{FF2B5EF4-FFF2-40B4-BE49-F238E27FC236}">
                        <a16:creationId xmlns:a16="http://schemas.microsoft.com/office/drawing/2014/main" id="{83D4FE5A-5215-A9E6-37F5-801B151A0D64}"/>
                      </a:ext>
                    </a:extLst>
                  </p:cNvPr>
                  <p:cNvSpPr/>
                  <p:nvPr/>
                </p:nvSpPr>
                <p:spPr>
                  <a:xfrm>
                    <a:off x="1942263" y="3653979"/>
                    <a:ext cx="820824" cy="260350"/>
                  </a:xfrm>
                  <a:custGeom>
                    <a:avLst/>
                    <a:gdLst>
                      <a:gd name="connsiteX0" fmla="*/ 410412 w 820824"/>
                      <a:gd name="connsiteY0" fmla="*/ 0 h 260350"/>
                      <a:gd name="connsiteX1" fmla="*/ 820824 w 820824"/>
                      <a:gd name="connsiteY1" fmla="*/ 255962 h 260350"/>
                      <a:gd name="connsiteX2" fmla="*/ 820115 w 820824"/>
                      <a:gd name="connsiteY2" fmla="*/ 260350 h 260350"/>
                      <a:gd name="connsiteX3" fmla="*/ 709 w 820824"/>
                      <a:gd name="connsiteY3" fmla="*/ 260350 h 260350"/>
                      <a:gd name="connsiteX4" fmla="*/ 0 w 820824"/>
                      <a:gd name="connsiteY4" fmla="*/ 255962 h 260350"/>
                      <a:gd name="connsiteX5" fmla="*/ 410412 w 820824"/>
                      <a:gd name="connsiteY5"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824" h="260350">
                        <a:moveTo>
                          <a:pt x="410412" y="0"/>
                        </a:moveTo>
                        <a:cubicBezTo>
                          <a:pt x="637076" y="0"/>
                          <a:pt x="820824" y="114598"/>
                          <a:pt x="820824" y="255962"/>
                        </a:cubicBezTo>
                        <a:lnTo>
                          <a:pt x="820115" y="260350"/>
                        </a:lnTo>
                        <a:lnTo>
                          <a:pt x="709" y="260350"/>
                        </a:lnTo>
                        <a:lnTo>
                          <a:pt x="0" y="255962"/>
                        </a:lnTo>
                        <a:cubicBezTo>
                          <a:pt x="0" y="114598"/>
                          <a:pt x="183748" y="0"/>
                          <a:pt x="410412"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grpSp>
          </p:grpSp>
        </p:grpSp>
        <p:sp>
          <p:nvSpPr>
            <p:cNvPr id="165" name="文本框 164">
              <a:extLst>
                <a:ext uri="{FF2B5EF4-FFF2-40B4-BE49-F238E27FC236}">
                  <a16:creationId xmlns:a16="http://schemas.microsoft.com/office/drawing/2014/main" id="{964CBA17-8297-FBE7-A1A2-753EA15CC769}"/>
                </a:ext>
              </a:extLst>
            </p:cNvPr>
            <p:cNvSpPr txBox="1"/>
            <p:nvPr/>
          </p:nvSpPr>
          <p:spPr>
            <a:xfrm>
              <a:off x="2964613" y="3353443"/>
              <a:ext cx="1271502" cy="4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en-US" altLang="zh-CN" sz="2000" dirty="0">
                  <a:solidFill>
                    <a:schemeClr val="accent1"/>
                  </a:solidFill>
                </a:rPr>
                <a:t>D</a:t>
              </a:r>
              <a:r>
                <a:rPr lang="zh-CN" altLang="en-US" sz="2000" dirty="0">
                  <a:solidFill>
                    <a:schemeClr val="accent1"/>
                  </a:solidFill>
                </a:rPr>
                <a:t>同学</a:t>
              </a:r>
            </a:p>
          </p:txBody>
        </p:sp>
        <p:sp>
          <p:nvSpPr>
            <p:cNvPr id="166" name="文本框 165">
              <a:extLst>
                <a:ext uri="{FF2B5EF4-FFF2-40B4-BE49-F238E27FC236}">
                  <a16:creationId xmlns:a16="http://schemas.microsoft.com/office/drawing/2014/main" id="{8DF09CAE-F6F1-75D4-DCD1-9A0D514B2E92}"/>
                </a:ext>
              </a:extLst>
            </p:cNvPr>
            <p:cNvSpPr txBox="1"/>
            <p:nvPr/>
          </p:nvSpPr>
          <p:spPr>
            <a:xfrm>
              <a:off x="2964613" y="3698137"/>
              <a:ext cx="1271502" cy="37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zh-CN" altLang="en-US" dirty="0"/>
                <a:t>摄影</a:t>
              </a:r>
            </a:p>
          </p:txBody>
        </p:sp>
      </p:grpSp>
      <p:grpSp>
        <p:nvGrpSpPr>
          <p:cNvPr id="173" name="组合 172">
            <a:extLst>
              <a:ext uri="{FF2B5EF4-FFF2-40B4-BE49-F238E27FC236}">
                <a16:creationId xmlns:a16="http://schemas.microsoft.com/office/drawing/2014/main" id="{3A5D0F5F-788E-7F5F-7979-60D8F9F75B6E}"/>
              </a:ext>
            </a:extLst>
          </p:cNvPr>
          <p:cNvGrpSpPr/>
          <p:nvPr/>
        </p:nvGrpSpPr>
        <p:grpSpPr>
          <a:xfrm>
            <a:off x="5139318" y="3052921"/>
            <a:ext cx="2394615" cy="1190171"/>
            <a:chOff x="1841500" y="2879671"/>
            <a:chExt cx="2394615" cy="1190171"/>
          </a:xfrm>
        </p:grpSpPr>
        <p:grpSp>
          <p:nvGrpSpPr>
            <p:cNvPr id="174" name="组合 173">
              <a:extLst>
                <a:ext uri="{FF2B5EF4-FFF2-40B4-BE49-F238E27FC236}">
                  <a16:creationId xmlns:a16="http://schemas.microsoft.com/office/drawing/2014/main" id="{E2B833CD-F681-71CD-00CA-75FE6B581B93}"/>
                </a:ext>
              </a:extLst>
            </p:cNvPr>
            <p:cNvGrpSpPr/>
            <p:nvPr/>
          </p:nvGrpSpPr>
          <p:grpSpPr>
            <a:xfrm>
              <a:off x="1841500" y="2879671"/>
              <a:ext cx="1106253" cy="1114479"/>
              <a:chOff x="1841500" y="2879671"/>
              <a:chExt cx="1106253" cy="1114479"/>
            </a:xfrm>
          </p:grpSpPr>
          <p:sp>
            <p:nvSpPr>
              <p:cNvPr id="177" name="矩形 176">
                <a:extLst>
                  <a:ext uri="{FF2B5EF4-FFF2-40B4-BE49-F238E27FC236}">
                    <a16:creationId xmlns:a16="http://schemas.microsoft.com/office/drawing/2014/main" id="{0C98C7B6-04FA-B614-7228-2B6E058F8A1E}"/>
                  </a:ext>
                </a:extLst>
              </p:cNvPr>
              <p:cNvSpPr/>
              <p:nvPr/>
            </p:nvSpPr>
            <p:spPr>
              <a:xfrm>
                <a:off x="2471450" y="2879671"/>
                <a:ext cx="476303" cy="476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78" name="组合 177">
                <a:extLst>
                  <a:ext uri="{FF2B5EF4-FFF2-40B4-BE49-F238E27FC236}">
                    <a16:creationId xmlns:a16="http://schemas.microsoft.com/office/drawing/2014/main" id="{FBA6D229-4802-91EE-D8D9-ACBE63B24576}"/>
                  </a:ext>
                </a:extLst>
              </p:cNvPr>
              <p:cNvGrpSpPr/>
              <p:nvPr/>
            </p:nvGrpSpPr>
            <p:grpSpPr>
              <a:xfrm>
                <a:off x="1841500" y="2971800"/>
                <a:ext cx="1022350" cy="1022350"/>
                <a:chOff x="1841500" y="2971800"/>
                <a:chExt cx="1022350" cy="1022350"/>
              </a:xfrm>
            </p:grpSpPr>
            <p:sp>
              <p:nvSpPr>
                <p:cNvPr id="179" name="矩形 178">
                  <a:extLst>
                    <a:ext uri="{FF2B5EF4-FFF2-40B4-BE49-F238E27FC236}">
                      <a16:creationId xmlns:a16="http://schemas.microsoft.com/office/drawing/2014/main" id="{EA4B6613-BA6B-0437-C519-A20E37E3700D}"/>
                    </a:ext>
                  </a:extLst>
                </p:cNvPr>
                <p:cNvSpPr/>
                <p:nvPr/>
              </p:nvSpPr>
              <p:spPr>
                <a:xfrm>
                  <a:off x="1841500" y="2971800"/>
                  <a:ext cx="1022350" cy="1022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80" name="组合 179">
                  <a:extLst>
                    <a:ext uri="{FF2B5EF4-FFF2-40B4-BE49-F238E27FC236}">
                      <a16:creationId xmlns:a16="http://schemas.microsoft.com/office/drawing/2014/main" id="{538EBBC9-B7E0-AD4D-9B5E-D4F672410436}"/>
                    </a:ext>
                  </a:extLst>
                </p:cNvPr>
                <p:cNvGrpSpPr/>
                <p:nvPr/>
              </p:nvGrpSpPr>
              <p:grpSpPr>
                <a:xfrm>
                  <a:off x="1942263" y="3164062"/>
                  <a:ext cx="820824" cy="750267"/>
                  <a:chOff x="1942263" y="3164062"/>
                  <a:chExt cx="820824" cy="750267"/>
                </a:xfrm>
              </p:grpSpPr>
              <p:sp>
                <p:nvSpPr>
                  <p:cNvPr id="181" name="椭圆 180">
                    <a:extLst>
                      <a:ext uri="{FF2B5EF4-FFF2-40B4-BE49-F238E27FC236}">
                        <a16:creationId xmlns:a16="http://schemas.microsoft.com/office/drawing/2014/main" id="{C219FCA3-0008-62DB-E210-2F5BE64BE600}"/>
                      </a:ext>
                    </a:extLst>
                  </p:cNvPr>
                  <p:cNvSpPr/>
                  <p:nvPr/>
                </p:nvSpPr>
                <p:spPr>
                  <a:xfrm>
                    <a:off x="2140426" y="3164062"/>
                    <a:ext cx="424499" cy="4244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82" name="任意多边形: 形状 181">
                    <a:extLst>
                      <a:ext uri="{FF2B5EF4-FFF2-40B4-BE49-F238E27FC236}">
                        <a16:creationId xmlns:a16="http://schemas.microsoft.com/office/drawing/2014/main" id="{96B7BAFA-968A-5475-7792-7BF446E8714A}"/>
                      </a:ext>
                    </a:extLst>
                  </p:cNvPr>
                  <p:cNvSpPr/>
                  <p:nvPr/>
                </p:nvSpPr>
                <p:spPr>
                  <a:xfrm>
                    <a:off x="1942263" y="3653979"/>
                    <a:ext cx="820824" cy="260350"/>
                  </a:xfrm>
                  <a:custGeom>
                    <a:avLst/>
                    <a:gdLst>
                      <a:gd name="connsiteX0" fmla="*/ 410412 w 820824"/>
                      <a:gd name="connsiteY0" fmla="*/ 0 h 260350"/>
                      <a:gd name="connsiteX1" fmla="*/ 820824 w 820824"/>
                      <a:gd name="connsiteY1" fmla="*/ 255962 h 260350"/>
                      <a:gd name="connsiteX2" fmla="*/ 820115 w 820824"/>
                      <a:gd name="connsiteY2" fmla="*/ 260350 h 260350"/>
                      <a:gd name="connsiteX3" fmla="*/ 709 w 820824"/>
                      <a:gd name="connsiteY3" fmla="*/ 260350 h 260350"/>
                      <a:gd name="connsiteX4" fmla="*/ 0 w 820824"/>
                      <a:gd name="connsiteY4" fmla="*/ 255962 h 260350"/>
                      <a:gd name="connsiteX5" fmla="*/ 410412 w 820824"/>
                      <a:gd name="connsiteY5"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824" h="260350">
                        <a:moveTo>
                          <a:pt x="410412" y="0"/>
                        </a:moveTo>
                        <a:cubicBezTo>
                          <a:pt x="637076" y="0"/>
                          <a:pt x="820824" y="114598"/>
                          <a:pt x="820824" y="255962"/>
                        </a:cubicBezTo>
                        <a:lnTo>
                          <a:pt x="820115" y="260350"/>
                        </a:lnTo>
                        <a:lnTo>
                          <a:pt x="709" y="260350"/>
                        </a:lnTo>
                        <a:lnTo>
                          <a:pt x="0" y="255962"/>
                        </a:lnTo>
                        <a:cubicBezTo>
                          <a:pt x="0" y="114598"/>
                          <a:pt x="183748" y="0"/>
                          <a:pt x="410412"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grpSp>
          </p:grpSp>
        </p:grpSp>
        <p:sp>
          <p:nvSpPr>
            <p:cNvPr id="175" name="文本框 174">
              <a:extLst>
                <a:ext uri="{FF2B5EF4-FFF2-40B4-BE49-F238E27FC236}">
                  <a16:creationId xmlns:a16="http://schemas.microsoft.com/office/drawing/2014/main" id="{A27AC069-59F7-A010-75DB-C06EDB74B31A}"/>
                </a:ext>
              </a:extLst>
            </p:cNvPr>
            <p:cNvSpPr txBox="1"/>
            <p:nvPr/>
          </p:nvSpPr>
          <p:spPr>
            <a:xfrm>
              <a:off x="2964613" y="3353443"/>
              <a:ext cx="1271502" cy="4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en-US" altLang="zh-CN" sz="2000" dirty="0">
                  <a:solidFill>
                    <a:schemeClr val="accent1"/>
                  </a:solidFill>
                </a:rPr>
                <a:t>B</a:t>
              </a:r>
              <a:r>
                <a:rPr lang="zh-CN" altLang="en-US" sz="2000" dirty="0">
                  <a:solidFill>
                    <a:schemeClr val="accent1"/>
                  </a:solidFill>
                </a:rPr>
                <a:t>同学</a:t>
              </a:r>
            </a:p>
          </p:txBody>
        </p:sp>
        <p:sp>
          <p:nvSpPr>
            <p:cNvPr id="176" name="文本框 175">
              <a:extLst>
                <a:ext uri="{FF2B5EF4-FFF2-40B4-BE49-F238E27FC236}">
                  <a16:creationId xmlns:a16="http://schemas.microsoft.com/office/drawing/2014/main" id="{A24A764D-8960-C850-008E-A14B47D94534}"/>
                </a:ext>
              </a:extLst>
            </p:cNvPr>
            <p:cNvSpPr txBox="1"/>
            <p:nvPr/>
          </p:nvSpPr>
          <p:spPr>
            <a:xfrm>
              <a:off x="2964613" y="3698137"/>
              <a:ext cx="1271502" cy="37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zh-CN" altLang="en-US" dirty="0"/>
                <a:t>文案编辑</a:t>
              </a:r>
            </a:p>
          </p:txBody>
        </p:sp>
      </p:grpSp>
      <p:grpSp>
        <p:nvGrpSpPr>
          <p:cNvPr id="183" name="组合 182">
            <a:extLst>
              <a:ext uri="{FF2B5EF4-FFF2-40B4-BE49-F238E27FC236}">
                <a16:creationId xmlns:a16="http://schemas.microsoft.com/office/drawing/2014/main" id="{A94DAFB6-636D-B8A3-7521-9A60A5C4D510}"/>
              </a:ext>
            </a:extLst>
          </p:cNvPr>
          <p:cNvGrpSpPr/>
          <p:nvPr/>
        </p:nvGrpSpPr>
        <p:grpSpPr>
          <a:xfrm>
            <a:off x="5139318" y="4583096"/>
            <a:ext cx="2394615" cy="1190171"/>
            <a:chOff x="1841500" y="2879671"/>
            <a:chExt cx="2394615" cy="1190171"/>
          </a:xfrm>
        </p:grpSpPr>
        <p:grpSp>
          <p:nvGrpSpPr>
            <p:cNvPr id="184" name="组合 183">
              <a:extLst>
                <a:ext uri="{FF2B5EF4-FFF2-40B4-BE49-F238E27FC236}">
                  <a16:creationId xmlns:a16="http://schemas.microsoft.com/office/drawing/2014/main" id="{EB46E903-25DA-5867-4357-E40299B13AF7}"/>
                </a:ext>
              </a:extLst>
            </p:cNvPr>
            <p:cNvGrpSpPr/>
            <p:nvPr/>
          </p:nvGrpSpPr>
          <p:grpSpPr>
            <a:xfrm>
              <a:off x="1841500" y="2879671"/>
              <a:ext cx="1106253" cy="1114479"/>
              <a:chOff x="1841500" y="2879671"/>
              <a:chExt cx="1106253" cy="1114479"/>
            </a:xfrm>
          </p:grpSpPr>
          <p:sp>
            <p:nvSpPr>
              <p:cNvPr id="187" name="矩形 186">
                <a:extLst>
                  <a:ext uri="{FF2B5EF4-FFF2-40B4-BE49-F238E27FC236}">
                    <a16:creationId xmlns:a16="http://schemas.microsoft.com/office/drawing/2014/main" id="{147FB3AD-DCAA-0B13-2DC1-142801477648}"/>
                  </a:ext>
                </a:extLst>
              </p:cNvPr>
              <p:cNvSpPr/>
              <p:nvPr/>
            </p:nvSpPr>
            <p:spPr>
              <a:xfrm>
                <a:off x="2471450" y="2879671"/>
                <a:ext cx="476303" cy="476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88" name="组合 187">
                <a:extLst>
                  <a:ext uri="{FF2B5EF4-FFF2-40B4-BE49-F238E27FC236}">
                    <a16:creationId xmlns:a16="http://schemas.microsoft.com/office/drawing/2014/main" id="{0E4E7A23-278D-CE35-EB42-957DE258D208}"/>
                  </a:ext>
                </a:extLst>
              </p:cNvPr>
              <p:cNvGrpSpPr/>
              <p:nvPr/>
            </p:nvGrpSpPr>
            <p:grpSpPr>
              <a:xfrm>
                <a:off x="1841500" y="2971800"/>
                <a:ext cx="1022350" cy="1022350"/>
                <a:chOff x="1841500" y="2971800"/>
                <a:chExt cx="1022350" cy="1022350"/>
              </a:xfrm>
            </p:grpSpPr>
            <p:sp>
              <p:nvSpPr>
                <p:cNvPr id="189" name="矩形 188">
                  <a:extLst>
                    <a:ext uri="{FF2B5EF4-FFF2-40B4-BE49-F238E27FC236}">
                      <a16:creationId xmlns:a16="http://schemas.microsoft.com/office/drawing/2014/main" id="{CD562874-9978-F885-AB87-85BB7FBB3D33}"/>
                    </a:ext>
                  </a:extLst>
                </p:cNvPr>
                <p:cNvSpPr/>
                <p:nvPr/>
              </p:nvSpPr>
              <p:spPr>
                <a:xfrm>
                  <a:off x="1841500" y="2971800"/>
                  <a:ext cx="1022350" cy="1022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90" name="组合 189">
                  <a:extLst>
                    <a:ext uri="{FF2B5EF4-FFF2-40B4-BE49-F238E27FC236}">
                      <a16:creationId xmlns:a16="http://schemas.microsoft.com/office/drawing/2014/main" id="{40FC8B04-A816-33E6-D782-FE5EAA829786}"/>
                    </a:ext>
                  </a:extLst>
                </p:cNvPr>
                <p:cNvGrpSpPr/>
                <p:nvPr/>
              </p:nvGrpSpPr>
              <p:grpSpPr>
                <a:xfrm>
                  <a:off x="1942263" y="3164062"/>
                  <a:ext cx="820824" cy="750267"/>
                  <a:chOff x="1942263" y="3164062"/>
                  <a:chExt cx="820824" cy="750267"/>
                </a:xfrm>
              </p:grpSpPr>
              <p:sp>
                <p:nvSpPr>
                  <p:cNvPr id="191" name="椭圆 190">
                    <a:extLst>
                      <a:ext uri="{FF2B5EF4-FFF2-40B4-BE49-F238E27FC236}">
                        <a16:creationId xmlns:a16="http://schemas.microsoft.com/office/drawing/2014/main" id="{1446BA99-96A3-CFE0-4430-B79D4FF08F15}"/>
                      </a:ext>
                    </a:extLst>
                  </p:cNvPr>
                  <p:cNvSpPr/>
                  <p:nvPr/>
                </p:nvSpPr>
                <p:spPr>
                  <a:xfrm>
                    <a:off x="2140426" y="3164062"/>
                    <a:ext cx="424499" cy="4244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92" name="任意多边形: 形状 191">
                    <a:extLst>
                      <a:ext uri="{FF2B5EF4-FFF2-40B4-BE49-F238E27FC236}">
                        <a16:creationId xmlns:a16="http://schemas.microsoft.com/office/drawing/2014/main" id="{317B0B9A-C458-031E-10D0-AA7BB8525682}"/>
                      </a:ext>
                    </a:extLst>
                  </p:cNvPr>
                  <p:cNvSpPr/>
                  <p:nvPr/>
                </p:nvSpPr>
                <p:spPr>
                  <a:xfrm>
                    <a:off x="1942263" y="3653979"/>
                    <a:ext cx="820824" cy="260350"/>
                  </a:xfrm>
                  <a:custGeom>
                    <a:avLst/>
                    <a:gdLst>
                      <a:gd name="connsiteX0" fmla="*/ 410412 w 820824"/>
                      <a:gd name="connsiteY0" fmla="*/ 0 h 260350"/>
                      <a:gd name="connsiteX1" fmla="*/ 820824 w 820824"/>
                      <a:gd name="connsiteY1" fmla="*/ 255962 h 260350"/>
                      <a:gd name="connsiteX2" fmla="*/ 820115 w 820824"/>
                      <a:gd name="connsiteY2" fmla="*/ 260350 h 260350"/>
                      <a:gd name="connsiteX3" fmla="*/ 709 w 820824"/>
                      <a:gd name="connsiteY3" fmla="*/ 260350 h 260350"/>
                      <a:gd name="connsiteX4" fmla="*/ 0 w 820824"/>
                      <a:gd name="connsiteY4" fmla="*/ 255962 h 260350"/>
                      <a:gd name="connsiteX5" fmla="*/ 410412 w 820824"/>
                      <a:gd name="connsiteY5"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824" h="260350">
                        <a:moveTo>
                          <a:pt x="410412" y="0"/>
                        </a:moveTo>
                        <a:cubicBezTo>
                          <a:pt x="637076" y="0"/>
                          <a:pt x="820824" y="114598"/>
                          <a:pt x="820824" y="255962"/>
                        </a:cubicBezTo>
                        <a:lnTo>
                          <a:pt x="820115" y="260350"/>
                        </a:lnTo>
                        <a:lnTo>
                          <a:pt x="709" y="260350"/>
                        </a:lnTo>
                        <a:lnTo>
                          <a:pt x="0" y="255962"/>
                        </a:lnTo>
                        <a:cubicBezTo>
                          <a:pt x="0" y="114598"/>
                          <a:pt x="183748" y="0"/>
                          <a:pt x="410412"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grpSp>
          </p:grpSp>
        </p:grpSp>
        <p:sp>
          <p:nvSpPr>
            <p:cNvPr id="185" name="文本框 184">
              <a:extLst>
                <a:ext uri="{FF2B5EF4-FFF2-40B4-BE49-F238E27FC236}">
                  <a16:creationId xmlns:a16="http://schemas.microsoft.com/office/drawing/2014/main" id="{7D706D7D-7248-5773-395A-BD83BCE5FF21}"/>
                </a:ext>
              </a:extLst>
            </p:cNvPr>
            <p:cNvSpPr txBox="1"/>
            <p:nvPr/>
          </p:nvSpPr>
          <p:spPr>
            <a:xfrm>
              <a:off x="2964613" y="3353443"/>
              <a:ext cx="1271502" cy="4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en-US" altLang="zh-CN" sz="2000" dirty="0">
                  <a:solidFill>
                    <a:schemeClr val="accent1"/>
                  </a:solidFill>
                </a:rPr>
                <a:t>E</a:t>
              </a:r>
              <a:r>
                <a:rPr lang="zh-CN" altLang="en-US" sz="2000" dirty="0">
                  <a:solidFill>
                    <a:schemeClr val="accent1"/>
                  </a:solidFill>
                </a:rPr>
                <a:t>同学</a:t>
              </a:r>
            </a:p>
          </p:txBody>
        </p:sp>
        <p:sp>
          <p:nvSpPr>
            <p:cNvPr id="186" name="文本框 185">
              <a:extLst>
                <a:ext uri="{FF2B5EF4-FFF2-40B4-BE49-F238E27FC236}">
                  <a16:creationId xmlns:a16="http://schemas.microsoft.com/office/drawing/2014/main" id="{4AD4EE1B-2BBB-82AB-8943-2DA5D8FD099A}"/>
                </a:ext>
              </a:extLst>
            </p:cNvPr>
            <p:cNvSpPr txBox="1"/>
            <p:nvPr/>
          </p:nvSpPr>
          <p:spPr>
            <a:xfrm>
              <a:off x="2964613" y="3698137"/>
              <a:ext cx="1271502" cy="37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zh-CN" altLang="en-US" dirty="0"/>
                <a:t>视频剪辑</a:t>
              </a:r>
            </a:p>
          </p:txBody>
        </p:sp>
      </p:grpSp>
      <p:grpSp>
        <p:nvGrpSpPr>
          <p:cNvPr id="193" name="组合 192">
            <a:extLst>
              <a:ext uri="{FF2B5EF4-FFF2-40B4-BE49-F238E27FC236}">
                <a16:creationId xmlns:a16="http://schemas.microsoft.com/office/drawing/2014/main" id="{B494C2D1-2C9A-8FBF-F1D2-9014D3F76598}"/>
              </a:ext>
            </a:extLst>
          </p:cNvPr>
          <p:cNvGrpSpPr/>
          <p:nvPr/>
        </p:nvGrpSpPr>
        <p:grpSpPr>
          <a:xfrm>
            <a:off x="8196510" y="3052921"/>
            <a:ext cx="2394615" cy="1190171"/>
            <a:chOff x="1841500" y="2879671"/>
            <a:chExt cx="2394615" cy="1190171"/>
          </a:xfrm>
        </p:grpSpPr>
        <p:grpSp>
          <p:nvGrpSpPr>
            <p:cNvPr id="194" name="组合 193">
              <a:extLst>
                <a:ext uri="{FF2B5EF4-FFF2-40B4-BE49-F238E27FC236}">
                  <a16:creationId xmlns:a16="http://schemas.microsoft.com/office/drawing/2014/main" id="{671B6DD9-D381-B2F6-6853-235459972C78}"/>
                </a:ext>
              </a:extLst>
            </p:cNvPr>
            <p:cNvGrpSpPr/>
            <p:nvPr/>
          </p:nvGrpSpPr>
          <p:grpSpPr>
            <a:xfrm>
              <a:off x="1841500" y="2879671"/>
              <a:ext cx="1106253" cy="1114479"/>
              <a:chOff x="1841500" y="2879671"/>
              <a:chExt cx="1106253" cy="1114479"/>
            </a:xfrm>
          </p:grpSpPr>
          <p:sp>
            <p:nvSpPr>
              <p:cNvPr id="197" name="矩形 196">
                <a:extLst>
                  <a:ext uri="{FF2B5EF4-FFF2-40B4-BE49-F238E27FC236}">
                    <a16:creationId xmlns:a16="http://schemas.microsoft.com/office/drawing/2014/main" id="{D4100B2C-1C97-4636-83CD-A21C81A624B7}"/>
                  </a:ext>
                </a:extLst>
              </p:cNvPr>
              <p:cNvSpPr/>
              <p:nvPr/>
            </p:nvSpPr>
            <p:spPr>
              <a:xfrm>
                <a:off x="2471450" y="2879671"/>
                <a:ext cx="476303" cy="476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198" name="组合 197">
                <a:extLst>
                  <a:ext uri="{FF2B5EF4-FFF2-40B4-BE49-F238E27FC236}">
                    <a16:creationId xmlns:a16="http://schemas.microsoft.com/office/drawing/2014/main" id="{16BD815E-47F7-CEFF-EED7-082AD8B7DA36}"/>
                  </a:ext>
                </a:extLst>
              </p:cNvPr>
              <p:cNvGrpSpPr/>
              <p:nvPr/>
            </p:nvGrpSpPr>
            <p:grpSpPr>
              <a:xfrm>
                <a:off x="1841500" y="2971800"/>
                <a:ext cx="1022350" cy="1022350"/>
                <a:chOff x="1841500" y="2971800"/>
                <a:chExt cx="1022350" cy="1022350"/>
              </a:xfrm>
            </p:grpSpPr>
            <p:sp>
              <p:nvSpPr>
                <p:cNvPr id="199" name="矩形 198">
                  <a:extLst>
                    <a:ext uri="{FF2B5EF4-FFF2-40B4-BE49-F238E27FC236}">
                      <a16:creationId xmlns:a16="http://schemas.microsoft.com/office/drawing/2014/main" id="{26C60D8C-F318-E906-C44A-0CF5456AF781}"/>
                    </a:ext>
                  </a:extLst>
                </p:cNvPr>
                <p:cNvSpPr/>
                <p:nvPr/>
              </p:nvSpPr>
              <p:spPr>
                <a:xfrm>
                  <a:off x="1841500" y="2971800"/>
                  <a:ext cx="1022350" cy="1022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200" name="组合 199">
                  <a:extLst>
                    <a:ext uri="{FF2B5EF4-FFF2-40B4-BE49-F238E27FC236}">
                      <a16:creationId xmlns:a16="http://schemas.microsoft.com/office/drawing/2014/main" id="{895D8089-D852-2183-AFF0-1ACB68C00B94}"/>
                    </a:ext>
                  </a:extLst>
                </p:cNvPr>
                <p:cNvGrpSpPr/>
                <p:nvPr/>
              </p:nvGrpSpPr>
              <p:grpSpPr>
                <a:xfrm>
                  <a:off x="1942263" y="3164062"/>
                  <a:ext cx="820824" cy="750267"/>
                  <a:chOff x="1942263" y="3164062"/>
                  <a:chExt cx="820824" cy="750267"/>
                </a:xfrm>
              </p:grpSpPr>
              <p:sp>
                <p:nvSpPr>
                  <p:cNvPr id="201" name="椭圆 200">
                    <a:extLst>
                      <a:ext uri="{FF2B5EF4-FFF2-40B4-BE49-F238E27FC236}">
                        <a16:creationId xmlns:a16="http://schemas.microsoft.com/office/drawing/2014/main" id="{75803C0F-5248-3187-2828-75FE021ABD8B}"/>
                      </a:ext>
                    </a:extLst>
                  </p:cNvPr>
                  <p:cNvSpPr/>
                  <p:nvPr/>
                </p:nvSpPr>
                <p:spPr>
                  <a:xfrm>
                    <a:off x="2140426" y="3164062"/>
                    <a:ext cx="424499" cy="4244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202" name="任意多边形: 形状 201">
                    <a:extLst>
                      <a:ext uri="{FF2B5EF4-FFF2-40B4-BE49-F238E27FC236}">
                        <a16:creationId xmlns:a16="http://schemas.microsoft.com/office/drawing/2014/main" id="{7AB80E44-D599-F894-25BD-242746758CCE}"/>
                      </a:ext>
                    </a:extLst>
                  </p:cNvPr>
                  <p:cNvSpPr/>
                  <p:nvPr/>
                </p:nvSpPr>
                <p:spPr>
                  <a:xfrm>
                    <a:off x="1942263" y="3653979"/>
                    <a:ext cx="820824" cy="260350"/>
                  </a:xfrm>
                  <a:custGeom>
                    <a:avLst/>
                    <a:gdLst>
                      <a:gd name="connsiteX0" fmla="*/ 410412 w 820824"/>
                      <a:gd name="connsiteY0" fmla="*/ 0 h 260350"/>
                      <a:gd name="connsiteX1" fmla="*/ 820824 w 820824"/>
                      <a:gd name="connsiteY1" fmla="*/ 255962 h 260350"/>
                      <a:gd name="connsiteX2" fmla="*/ 820115 w 820824"/>
                      <a:gd name="connsiteY2" fmla="*/ 260350 h 260350"/>
                      <a:gd name="connsiteX3" fmla="*/ 709 w 820824"/>
                      <a:gd name="connsiteY3" fmla="*/ 260350 h 260350"/>
                      <a:gd name="connsiteX4" fmla="*/ 0 w 820824"/>
                      <a:gd name="connsiteY4" fmla="*/ 255962 h 260350"/>
                      <a:gd name="connsiteX5" fmla="*/ 410412 w 820824"/>
                      <a:gd name="connsiteY5"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824" h="260350">
                        <a:moveTo>
                          <a:pt x="410412" y="0"/>
                        </a:moveTo>
                        <a:cubicBezTo>
                          <a:pt x="637076" y="0"/>
                          <a:pt x="820824" y="114598"/>
                          <a:pt x="820824" y="255962"/>
                        </a:cubicBezTo>
                        <a:lnTo>
                          <a:pt x="820115" y="260350"/>
                        </a:lnTo>
                        <a:lnTo>
                          <a:pt x="709" y="260350"/>
                        </a:lnTo>
                        <a:lnTo>
                          <a:pt x="0" y="255962"/>
                        </a:lnTo>
                        <a:cubicBezTo>
                          <a:pt x="0" y="114598"/>
                          <a:pt x="183748" y="0"/>
                          <a:pt x="410412"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grpSp>
          </p:grpSp>
        </p:grpSp>
        <p:sp>
          <p:nvSpPr>
            <p:cNvPr id="195" name="文本框 194">
              <a:extLst>
                <a:ext uri="{FF2B5EF4-FFF2-40B4-BE49-F238E27FC236}">
                  <a16:creationId xmlns:a16="http://schemas.microsoft.com/office/drawing/2014/main" id="{9292B48B-F2A6-8D3A-BB92-183FBCA90A60}"/>
                </a:ext>
              </a:extLst>
            </p:cNvPr>
            <p:cNvSpPr txBox="1"/>
            <p:nvPr/>
          </p:nvSpPr>
          <p:spPr>
            <a:xfrm>
              <a:off x="2964613" y="3353443"/>
              <a:ext cx="1271502" cy="4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en-US" altLang="zh-CN" sz="2000" dirty="0">
                  <a:solidFill>
                    <a:schemeClr val="accent1"/>
                  </a:solidFill>
                </a:rPr>
                <a:t>C</a:t>
              </a:r>
              <a:r>
                <a:rPr lang="zh-CN" altLang="en-US" sz="2000" dirty="0">
                  <a:solidFill>
                    <a:schemeClr val="accent1"/>
                  </a:solidFill>
                </a:rPr>
                <a:t>同学</a:t>
              </a:r>
            </a:p>
          </p:txBody>
        </p:sp>
        <p:sp>
          <p:nvSpPr>
            <p:cNvPr id="196" name="文本框 195">
              <a:extLst>
                <a:ext uri="{FF2B5EF4-FFF2-40B4-BE49-F238E27FC236}">
                  <a16:creationId xmlns:a16="http://schemas.microsoft.com/office/drawing/2014/main" id="{542EB6C8-807C-3383-BE60-60BBEF6D50A0}"/>
                </a:ext>
              </a:extLst>
            </p:cNvPr>
            <p:cNvSpPr txBox="1"/>
            <p:nvPr/>
          </p:nvSpPr>
          <p:spPr>
            <a:xfrm>
              <a:off x="2964613" y="3698137"/>
              <a:ext cx="1271502" cy="37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zh-CN" altLang="en-US" dirty="0"/>
                <a:t>平面设计</a:t>
              </a:r>
            </a:p>
          </p:txBody>
        </p:sp>
      </p:grpSp>
      <p:grpSp>
        <p:nvGrpSpPr>
          <p:cNvPr id="203" name="组合 202">
            <a:extLst>
              <a:ext uri="{FF2B5EF4-FFF2-40B4-BE49-F238E27FC236}">
                <a16:creationId xmlns:a16="http://schemas.microsoft.com/office/drawing/2014/main" id="{0354E796-11DB-1D94-C715-B32EA86A2A3F}"/>
              </a:ext>
            </a:extLst>
          </p:cNvPr>
          <p:cNvGrpSpPr/>
          <p:nvPr/>
        </p:nvGrpSpPr>
        <p:grpSpPr>
          <a:xfrm>
            <a:off x="8196510" y="4583096"/>
            <a:ext cx="2394615" cy="1190171"/>
            <a:chOff x="1841500" y="2879671"/>
            <a:chExt cx="2394615" cy="1190171"/>
          </a:xfrm>
        </p:grpSpPr>
        <p:grpSp>
          <p:nvGrpSpPr>
            <p:cNvPr id="204" name="组合 203">
              <a:extLst>
                <a:ext uri="{FF2B5EF4-FFF2-40B4-BE49-F238E27FC236}">
                  <a16:creationId xmlns:a16="http://schemas.microsoft.com/office/drawing/2014/main" id="{7011D1B8-2657-EE63-EA1C-C25D70433E26}"/>
                </a:ext>
              </a:extLst>
            </p:cNvPr>
            <p:cNvGrpSpPr/>
            <p:nvPr/>
          </p:nvGrpSpPr>
          <p:grpSpPr>
            <a:xfrm>
              <a:off x="1841500" y="2879671"/>
              <a:ext cx="1106253" cy="1114479"/>
              <a:chOff x="1841500" y="2879671"/>
              <a:chExt cx="1106253" cy="1114479"/>
            </a:xfrm>
          </p:grpSpPr>
          <p:sp>
            <p:nvSpPr>
              <p:cNvPr id="207" name="矩形 206">
                <a:extLst>
                  <a:ext uri="{FF2B5EF4-FFF2-40B4-BE49-F238E27FC236}">
                    <a16:creationId xmlns:a16="http://schemas.microsoft.com/office/drawing/2014/main" id="{D8D3D7C0-A6C0-5415-5D8C-26AB3BD079DE}"/>
                  </a:ext>
                </a:extLst>
              </p:cNvPr>
              <p:cNvSpPr/>
              <p:nvPr/>
            </p:nvSpPr>
            <p:spPr>
              <a:xfrm>
                <a:off x="2471450" y="2879671"/>
                <a:ext cx="476303" cy="476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208" name="组合 207">
                <a:extLst>
                  <a:ext uri="{FF2B5EF4-FFF2-40B4-BE49-F238E27FC236}">
                    <a16:creationId xmlns:a16="http://schemas.microsoft.com/office/drawing/2014/main" id="{989CDC71-F65B-F963-5C67-6011AB9E6183}"/>
                  </a:ext>
                </a:extLst>
              </p:cNvPr>
              <p:cNvGrpSpPr/>
              <p:nvPr/>
            </p:nvGrpSpPr>
            <p:grpSpPr>
              <a:xfrm>
                <a:off x="1841500" y="2971800"/>
                <a:ext cx="1022350" cy="1022350"/>
                <a:chOff x="1841500" y="2971800"/>
                <a:chExt cx="1022350" cy="1022350"/>
              </a:xfrm>
            </p:grpSpPr>
            <p:sp>
              <p:nvSpPr>
                <p:cNvPr id="209" name="矩形 208">
                  <a:extLst>
                    <a:ext uri="{FF2B5EF4-FFF2-40B4-BE49-F238E27FC236}">
                      <a16:creationId xmlns:a16="http://schemas.microsoft.com/office/drawing/2014/main" id="{A948F7BB-576C-6C14-6018-E334B3316AEC}"/>
                    </a:ext>
                  </a:extLst>
                </p:cNvPr>
                <p:cNvSpPr/>
                <p:nvPr/>
              </p:nvSpPr>
              <p:spPr>
                <a:xfrm>
                  <a:off x="1841500" y="2971800"/>
                  <a:ext cx="1022350" cy="1022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nvGrpSpPr>
                <p:cNvPr id="210" name="组合 209">
                  <a:extLst>
                    <a:ext uri="{FF2B5EF4-FFF2-40B4-BE49-F238E27FC236}">
                      <a16:creationId xmlns:a16="http://schemas.microsoft.com/office/drawing/2014/main" id="{ED72FB97-7DFF-9C21-BC23-952A6D69C93C}"/>
                    </a:ext>
                  </a:extLst>
                </p:cNvPr>
                <p:cNvGrpSpPr/>
                <p:nvPr/>
              </p:nvGrpSpPr>
              <p:grpSpPr>
                <a:xfrm>
                  <a:off x="1942263" y="3164062"/>
                  <a:ext cx="820824" cy="750267"/>
                  <a:chOff x="1942263" y="3164062"/>
                  <a:chExt cx="820824" cy="750267"/>
                </a:xfrm>
              </p:grpSpPr>
              <p:sp>
                <p:nvSpPr>
                  <p:cNvPr id="211" name="椭圆 210">
                    <a:extLst>
                      <a:ext uri="{FF2B5EF4-FFF2-40B4-BE49-F238E27FC236}">
                        <a16:creationId xmlns:a16="http://schemas.microsoft.com/office/drawing/2014/main" id="{C426D5C2-3970-05BC-1A2F-021606EAB744}"/>
                      </a:ext>
                    </a:extLst>
                  </p:cNvPr>
                  <p:cNvSpPr/>
                  <p:nvPr/>
                </p:nvSpPr>
                <p:spPr>
                  <a:xfrm>
                    <a:off x="2140426" y="3164062"/>
                    <a:ext cx="424499" cy="4244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212" name="任意多边形: 形状 211">
                    <a:extLst>
                      <a:ext uri="{FF2B5EF4-FFF2-40B4-BE49-F238E27FC236}">
                        <a16:creationId xmlns:a16="http://schemas.microsoft.com/office/drawing/2014/main" id="{1B56E3A2-78DF-4D51-715A-7D7E926C37F0}"/>
                      </a:ext>
                    </a:extLst>
                  </p:cNvPr>
                  <p:cNvSpPr/>
                  <p:nvPr/>
                </p:nvSpPr>
                <p:spPr>
                  <a:xfrm>
                    <a:off x="1942263" y="3653979"/>
                    <a:ext cx="820824" cy="260350"/>
                  </a:xfrm>
                  <a:custGeom>
                    <a:avLst/>
                    <a:gdLst>
                      <a:gd name="connsiteX0" fmla="*/ 410412 w 820824"/>
                      <a:gd name="connsiteY0" fmla="*/ 0 h 260350"/>
                      <a:gd name="connsiteX1" fmla="*/ 820824 w 820824"/>
                      <a:gd name="connsiteY1" fmla="*/ 255962 h 260350"/>
                      <a:gd name="connsiteX2" fmla="*/ 820115 w 820824"/>
                      <a:gd name="connsiteY2" fmla="*/ 260350 h 260350"/>
                      <a:gd name="connsiteX3" fmla="*/ 709 w 820824"/>
                      <a:gd name="connsiteY3" fmla="*/ 260350 h 260350"/>
                      <a:gd name="connsiteX4" fmla="*/ 0 w 820824"/>
                      <a:gd name="connsiteY4" fmla="*/ 255962 h 260350"/>
                      <a:gd name="connsiteX5" fmla="*/ 410412 w 820824"/>
                      <a:gd name="connsiteY5"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824" h="260350">
                        <a:moveTo>
                          <a:pt x="410412" y="0"/>
                        </a:moveTo>
                        <a:cubicBezTo>
                          <a:pt x="637076" y="0"/>
                          <a:pt x="820824" y="114598"/>
                          <a:pt x="820824" y="255962"/>
                        </a:cubicBezTo>
                        <a:lnTo>
                          <a:pt x="820115" y="260350"/>
                        </a:lnTo>
                        <a:lnTo>
                          <a:pt x="709" y="260350"/>
                        </a:lnTo>
                        <a:lnTo>
                          <a:pt x="0" y="255962"/>
                        </a:lnTo>
                        <a:cubicBezTo>
                          <a:pt x="0" y="114598"/>
                          <a:pt x="183748" y="0"/>
                          <a:pt x="410412"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n-ea"/>
                    </a:endParaRPr>
                  </a:p>
                </p:txBody>
              </p:sp>
            </p:grpSp>
          </p:grpSp>
        </p:grpSp>
        <p:sp>
          <p:nvSpPr>
            <p:cNvPr id="205" name="文本框 204">
              <a:extLst>
                <a:ext uri="{FF2B5EF4-FFF2-40B4-BE49-F238E27FC236}">
                  <a16:creationId xmlns:a16="http://schemas.microsoft.com/office/drawing/2014/main" id="{0A8C51FD-F11A-FE77-6AAF-1340783870D1}"/>
                </a:ext>
              </a:extLst>
            </p:cNvPr>
            <p:cNvSpPr txBox="1"/>
            <p:nvPr/>
          </p:nvSpPr>
          <p:spPr>
            <a:xfrm>
              <a:off x="2964613" y="3353443"/>
              <a:ext cx="1271502" cy="4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en-US" altLang="zh-CN" sz="2000" dirty="0">
                  <a:solidFill>
                    <a:schemeClr val="accent1"/>
                  </a:solidFill>
                </a:rPr>
                <a:t>F</a:t>
              </a:r>
              <a:r>
                <a:rPr lang="zh-CN" altLang="en-US" sz="2000" dirty="0">
                  <a:solidFill>
                    <a:schemeClr val="accent1"/>
                  </a:solidFill>
                </a:rPr>
                <a:t>同学</a:t>
              </a:r>
            </a:p>
          </p:txBody>
        </p:sp>
        <p:sp>
          <p:nvSpPr>
            <p:cNvPr id="206" name="文本框 205">
              <a:extLst>
                <a:ext uri="{FF2B5EF4-FFF2-40B4-BE49-F238E27FC236}">
                  <a16:creationId xmlns:a16="http://schemas.microsoft.com/office/drawing/2014/main" id="{DCE5B7DF-0709-551E-5C1A-2A06E75B3A6E}"/>
                </a:ext>
              </a:extLst>
            </p:cNvPr>
            <p:cNvSpPr txBox="1"/>
            <p:nvPr/>
          </p:nvSpPr>
          <p:spPr>
            <a:xfrm>
              <a:off x="2964613" y="3698137"/>
              <a:ext cx="1271502" cy="37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defPPr>
                <a:defRPr lang="zh-CN"/>
              </a:defPPr>
              <a:lvl1pPr marR="0" lvl="0" indent="0" algn="just" eaLnBrk="0" fontAlgn="base" hangingPunct="0">
                <a:lnSpc>
                  <a:spcPct val="120000"/>
                </a:lnSpc>
                <a:spcBef>
                  <a:spcPct val="0"/>
                </a:spcBef>
                <a:spcAft>
                  <a:spcPct val="0"/>
                </a:spcAft>
                <a:buClrTx/>
                <a:buSzTx/>
                <a:buFontTx/>
                <a:buNone/>
                <a:tabLst/>
                <a:defRPr kumimoji="0" sz="1600" b="0" i="0" u="none" strike="noStrike" cap="none" spc="120" normalizeH="0">
                  <a:ln>
                    <a:noFill/>
                  </a:ln>
                  <a:solidFill>
                    <a:schemeClr val="accent2"/>
                  </a:solidFill>
                  <a:effectLst/>
                  <a:latin typeface="+mn-ea"/>
                  <a:cs typeface="OPPOSans R"/>
                </a:defRPr>
              </a:lvl1pPr>
            </a:lstStyle>
            <a:p>
              <a:r>
                <a:rPr lang="zh-CN" altLang="en-US" dirty="0"/>
                <a:t>网络推广</a:t>
              </a:r>
            </a:p>
          </p:txBody>
        </p:sp>
      </p:grpSp>
    </p:spTree>
    <p:extLst>
      <p:ext uri="{BB962C8B-B14F-4D97-AF65-F5344CB8AC3E}">
        <p14:creationId xmlns:p14="http://schemas.microsoft.com/office/powerpoint/2010/main" val="3119788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形状 35">
            <a:extLst>
              <a:ext uri="{FF2B5EF4-FFF2-40B4-BE49-F238E27FC236}">
                <a16:creationId xmlns:a16="http://schemas.microsoft.com/office/drawing/2014/main" id="{85CEBC9A-198A-2376-4764-CAA3C42CEFFE}"/>
              </a:ext>
            </a:extLst>
          </p:cNvPr>
          <p:cNvSpPr/>
          <p:nvPr/>
        </p:nvSpPr>
        <p:spPr>
          <a:xfrm>
            <a:off x="438150" y="2508249"/>
            <a:ext cx="4127500" cy="1636183"/>
          </a:xfrm>
          <a:custGeom>
            <a:avLst/>
            <a:gdLst>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137150"/>
              <a:gd name="connsiteY0" fmla="*/ 1746250 h 1746250"/>
              <a:gd name="connsiteX1" fmla="*/ 825500 w 5137150"/>
              <a:gd name="connsiteY1" fmla="*/ 977900 h 1746250"/>
              <a:gd name="connsiteX2" fmla="*/ 3041650 w 5137150"/>
              <a:gd name="connsiteY2" fmla="*/ 1358900 h 1746250"/>
              <a:gd name="connsiteX3" fmla="*/ 3721100 w 5137150"/>
              <a:gd name="connsiteY3" fmla="*/ 596900 h 1746250"/>
              <a:gd name="connsiteX4" fmla="*/ 3473450 w 5137150"/>
              <a:gd name="connsiteY4" fmla="*/ 323850 h 1746250"/>
              <a:gd name="connsiteX5" fmla="*/ 3282950 w 5137150"/>
              <a:gd name="connsiteY5" fmla="*/ 603250 h 1746250"/>
              <a:gd name="connsiteX6" fmla="*/ 4273550 w 5137150"/>
              <a:gd name="connsiteY6" fmla="*/ 1123950 h 1746250"/>
              <a:gd name="connsiteX7" fmla="*/ 4883150 w 5137150"/>
              <a:gd name="connsiteY7" fmla="*/ 260350 h 1746250"/>
              <a:gd name="connsiteX8" fmla="*/ 5137150 w 5137150"/>
              <a:gd name="connsiteY8" fmla="*/ 0 h 1746250"/>
              <a:gd name="connsiteX0" fmla="*/ 0 w 5074692"/>
              <a:gd name="connsiteY0" fmla="*/ 1636183 h 1636183"/>
              <a:gd name="connsiteX1" fmla="*/ 763042 w 5074692"/>
              <a:gd name="connsiteY1" fmla="*/ 977900 h 1636183"/>
              <a:gd name="connsiteX2" fmla="*/ 2979192 w 5074692"/>
              <a:gd name="connsiteY2" fmla="*/ 1358900 h 1636183"/>
              <a:gd name="connsiteX3" fmla="*/ 3658642 w 5074692"/>
              <a:gd name="connsiteY3" fmla="*/ 596900 h 1636183"/>
              <a:gd name="connsiteX4" fmla="*/ 3410992 w 5074692"/>
              <a:gd name="connsiteY4" fmla="*/ 323850 h 1636183"/>
              <a:gd name="connsiteX5" fmla="*/ 3220492 w 5074692"/>
              <a:gd name="connsiteY5" fmla="*/ 603250 h 1636183"/>
              <a:gd name="connsiteX6" fmla="*/ 4211092 w 5074692"/>
              <a:gd name="connsiteY6" fmla="*/ 1123950 h 1636183"/>
              <a:gd name="connsiteX7" fmla="*/ 4820692 w 5074692"/>
              <a:gd name="connsiteY7" fmla="*/ 260350 h 1636183"/>
              <a:gd name="connsiteX8" fmla="*/ 5074692 w 5074692"/>
              <a:gd name="connsiteY8" fmla="*/ 0 h 1636183"/>
              <a:gd name="connsiteX0" fmla="*/ 0 w 5074692"/>
              <a:gd name="connsiteY0" fmla="*/ 1636183 h 1636183"/>
              <a:gd name="connsiteX1" fmla="*/ 763042 w 5074692"/>
              <a:gd name="connsiteY1" fmla="*/ 977900 h 1636183"/>
              <a:gd name="connsiteX2" fmla="*/ 2979192 w 5074692"/>
              <a:gd name="connsiteY2" fmla="*/ 1358900 h 1636183"/>
              <a:gd name="connsiteX3" fmla="*/ 3658642 w 5074692"/>
              <a:gd name="connsiteY3" fmla="*/ 596900 h 1636183"/>
              <a:gd name="connsiteX4" fmla="*/ 3410992 w 5074692"/>
              <a:gd name="connsiteY4" fmla="*/ 323850 h 1636183"/>
              <a:gd name="connsiteX5" fmla="*/ 3220492 w 5074692"/>
              <a:gd name="connsiteY5" fmla="*/ 603250 h 1636183"/>
              <a:gd name="connsiteX6" fmla="*/ 4211092 w 5074692"/>
              <a:gd name="connsiteY6" fmla="*/ 1123950 h 1636183"/>
              <a:gd name="connsiteX7" fmla="*/ 4820692 w 5074692"/>
              <a:gd name="connsiteY7" fmla="*/ 260350 h 1636183"/>
              <a:gd name="connsiteX8" fmla="*/ 5074692 w 5074692"/>
              <a:gd name="connsiteY8" fmla="*/ 0 h 1636183"/>
              <a:gd name="connsiteX0" fmla="*/ 0 w 5074692"/>
              <a:gd name="connsiteY0" fmla="*/ 1636183 h 1636183"/>
              <a:gd name="connsiteX1" fmla="*/ 763042 w 5074692"/>
              <a:gd name="connsiteY1" fmla="*/ 977900 h 1636183"/>
              <a:gd name="connsiteX2" fmla="*/ 2979192 w 5074692"/>
              <a:gd name="connsiteY2" fmla="*/ 1358900 h 1636183"/>
              <a:gd name="connsiteX3" fmla="*/ 3658642 w 5074692"/>
              <a:gd name="connsiteY3" fmla="*/ 596900 h 1636183"/>
              <a:gd name="connsiteX4" fmla="*/ 3410992 w 5074692"/>
              <a:gd name="connsiteY4" fmla="*/ 323850 h 1636183"/>
              <a:gd name="connsiteX5" fmla="*/ 3220492 w 5074692"/>
              <a:gd name="connsiteY5" fmla="*/ 603250 h 1636183"/>
              <a:gd name="connsiteX6" fmla="*/ 4211092 w 5074692"/>
              <a:gd name="connsiteY6" fmla="*/ 1123950 h 1636183"/>
              <a:gd name="connsiteX7" fmla="*/ 4820692 w 5074692"/>
              <a:gd name="connsiteY7" fmla="*/ 260350 h 1636183"/>
              <a:gd name="connsiteX8" fmla="*/ 5074692 w 5074692"/>
              <a:gd name="connsiteY8" fmla="*/ 0 h 16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4692" h="1636183">
                <a:moveTo>
                  <a:pt x="0" y="1636183"/>
                </a:moveTo>
                <a:cubicBezTo>
                  <a:pt x="205317" y="1303866"/>
                  <a:pt x="266510" y="1024114"/>
                  <a:pt x="763042" y="977900"/>
                </a:cubicBezTo>
                <a:cubicBezTo>
                  <a:pt x="1259574" y="931686"/>
                  <a:pt x="2263454" y="1527810"/>
                  <a:pt x="2979192" y="1358900"/>
                </a:cubicBezTo>
                <a:cubicBezTo>
                  <a:pt x="3694930" y="1189990"/>
                  <a:pt x="3652292" y="770467"/>
                  <a:pt x="3658642" y="596900"/>
                </a:cubicBezTo>
                <a:cubicBezTo>
                  <a:pt x="3664992" y="423333"/>
                  <a:pt x="3544342" y="313267"/>
                  <a:pt x="3410992" y="323850"/>
                </a:cubicBezTo>
                <a:cubicBezTo>
                  <a:pt x="3277642" y="334433"/>
                  <a:pt x="3180934" y="404283"/>
                  <a:pt x="3220492" y="603250"/>
                </a:cubicBezTo>
                <a:cubicBezTo>
                  <a:pt x="3260050" y="802217"/>
                  <a:pt x="3655940" y="1301327"/>
                  <a:pt x="4211092" y="1123950"/>
                </a:cubicBezTo>
                <a:cubicBezTo>
                  <a:pt x="4766244" y="946573"/>
                  <a:pt x="4723325" y="391583"/>
                  <a:pt x="4820692" y="260350"/>
                </a:cubicBezTo>
                <a:cubicBezTo>
                  <a:pt x="4918059" y="129117"/>
                  <a:pt x="4964625" y="74083"/>
                  <a:pt x="5074692" y="0"/>
                </a:cubicBezTo>
              </a:path>
            </a:pathLst>
          </a:custGeom>
          <a:noFill/>
          <a:ln w="1905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 name="文本占位符 1">
            <a:extLst>
              <a:ext uri="{FF2B5EF4-FFF2-40B4-BE49-F238E27FC236}">
                <a16:creationId xmlns:a16="http://schemas.microsoft.com/office/drawing/2014/main" id="{042B8B87-BF8E-7101-E0C1-F3B644F49481}"/>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0CA4953D-B088-A8B9-750D-4484B07668F0}"/>
              </a:ext>
            </a:extLst>
          </p:cNvPr>
          <p:cNvSpPr>
            <a:spLocks noGrp="1"/>
          </p:cNvSpPr>
          <p:nvPr>
            <p:ph type="body" sz="quarter" idx="11"/>
          </p:nvPr>
        </p:nvSpPr>
        <p:spPr/>
        <p:txBody>
          <a:bodyPr/>
          <a:lstStyle/>
          <a:p>
            <a:r>
              <a:rPr lang="zh-CN" altLang="en-US" dirty="0"/>
              <a:t>内容分析</a:t>
            </a:r>
          </a:p>
        </p:txBody>
      </p:sp>
      <p:sp>
        <p:nvSpPr>
          <p:cNvPr id="4" name="文本占位符 3">
            <a:extLst>
              <a:ext uri="{FF2B5EF4-FFF2-40B4-BE49-F238E27FC236}">
                <a16:creationId xmlns:a16="http://schemas.microsoft.com/office/drawing/2014/main" id="{4F872F56-15EF-5A6B-C8FB-9F7D0BF564E4}"/>
              </a:ext>
            </a:extLst>
          </p:cNvPr>
          <p:cNvSpPr>
            <a:spLocks noGrp="1"/>
          </p:cNvSpPr>
          <p:nvPr>
            <p:ph type="body" sz="quarter" idx="12"/>
          </p:nvPr>
        </p:nvSpPr>
        <p:spPr/>
        <p:txBody>
          <a:bodyPr/>
          <a:lstStyle/>
          <a:p>
            <a:r>
              <a:rPr lang="zh-CN" altLang="en-US" dirty="0"/>
              <a:t>账号运营</a:t>
            </a:r>
          </a:p>
        </p:txBody>
      </p:sp>
      <p:sp>
        <p:nvSpPr>
          <p:cNvPr id="5" name="文本框 4">
            <a:extLst>
              <a:ext uri="{FF2B5EF4-FFF2-40B4-BE49-F238E27FC236}">
                <a16:creationId xmlns:a16="http://schemas.microsoft.com/office/drawing/2014/main" id="{E4034997-3DA1-C550-E8C4-FF6C65C3105E}"/>
              </a:ext>
            </a:extLst>
          </p:cNvPr>
          <p:cNvSpPr txBox="1"/>
          <p:nvPr/>
        </p:nvSpPr>
        <p:spPr>
          <a:xfrm>
            <a:off x="2397716" y="751343"/>
            <a:ext cx="1495922"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OPERATION</a:t>
            </a:r>
          </a:p>
        </p:txBody>
      </p:sp>
      <p:sp>
        <p:nvSpPr>
          <p:cNvPr id="7" name="Rectangle 1">
            <a:extLst>
              <a:ext uri="{FF2B5EF4-FFF2-40B4-BE49-F238E27FC236}">
                <a16:creationId xmlns:a16="http://schemas.microsoft.com/office/drawing/2014/main" id="{4E069459-936C-5026-6CE0-53508EA67BD3}"/>
              </a:ext>
            </a:extLst>
          </p:cNvPr>
          <p:cNvSpPr>
            <a:spLocks noChangeArrowheads="1"/>
          </p:cNvSpPr>
          <p:nvPr/>
        </p:nvSpPr>
        <p:spPr bwMode="auto">
          <a:xfrm>
            <a:off x="660400" y="4525285"/>
            <a:ext cx="5568950" cy="96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just" defTabSz="914400" rtl="0" eaLnBrk="0" fontAlgn="base" latinLnBrk="0" hangingPunct="0">
              <a:lnSpc>
                <a:spcPct val="120000"/>
              </a:lnSpc>
              <a:spcBef>
                <a:spcPct val="0"/>
              </a:spcBef>
              <a:spcAft>
                <a:spcPct val="0"/>
              </a:spcAft>
              <a:buClrTx/>
              <a:buSzTx/>
              <a:buFontTx/>
              <a:buNone/>
              <a:tabLst/>
            </a:pPr>
            <a:r>
              <a:rPr kumimoji="0" lang="zh-CN" altLang="en-US" sz="1600" b="0" i="0" u="none" strike="noStrike" cap="none" spc="120" normalizeH="0" dirty="0">
                <a:ln>
                  <a:noFill/>
                </a:ln>
                <a:solidFill>
                  <a:schemeClr val="accent2"/>
                </a:solidFill>
                <a:effectLst/>
                <a:latin typeface="+mn-ea"/>
                <a:cs typeface="OPPOSans R"/>
              </a:rPr>
              <a:t>账号运营</a:t>
            </a:r>
            <a:r>
              <a:rPr kumimoji="0" lang="zh-CN" altLang="zh-CN" sz="1600" b="0" i="0" u="none" strike="noStrike" cap="none" spc="120" normalizeH="0" dirty="0">
                <a:ln>
                  <a:noFill/>
                </a:ln>
                <a:solidFill>
                  <a:schemeClr val="accent2"/>
                </a:solidFill>
                <a:effectLst/>
                <a:latin typeface="+mn-ea"/>
                <a:cs typeface="OPPOSans R"/>
              </a:rPr>
              <a:t>是一个持续性的工作，</a:t>
            </a:r>
            <a:r>
              <a:rPr kumimoji="0" lang="zh-CN" altLang="en-US" sz="1600" b="0" i="0" u="none" strike="noStrike" cap="none" spc="120" normalizeH="0" dirty="0">
                <a:ln>
                  <a:noFill/>
                </a:ln>
                <a:solidFill>
                  <a:schemeClr val="accent2"/>
                </a:solidFill>
                <a:effectLst/>
                <a:latin typeface="+mn-ea"/>
                <a:cs typeface="OPPOSans R"/>
              </a:rPr>
              <a:t>要做到持续的输出内容，建议持续时间不少于一个星期，也要摸清楚平台的规则，要做到输出高质量的作品。</a:t>
            </a:r>
            <a:endParaRPr kumimoji="0" lang="zh-CN" altLang="en-US" sz="1600" b="0" i="0" u="none" strike="noStrike" cap="none" spc="120" normalizeH="0" dirty="0">
              <a:ln>
                <a:noFill/>
              </a:ln>
              <a:solidFill>
                <a:schemeClr val="accent2"/>
              </a:solidFill>
              <a:effectLst/>
              <a:latin typeface="+mn-ea"/>
            </a:endParaRPr>
          </a:p>
        </p:txBody>
      </p:sp>
      <p:sp>
        <p:nvSpPr>
          <p:cNvPr id="20" name="矩形 19">
            <a:extLst>
              <a:ext uri="{FF2B5EF4-FFF2-40B4-BE49-F238E27FC236}">
                <a16:creationId xmlns:a16="http://schemas.microsoft.com/office/drawing/2014/main" id="{30EA8A6B-F7CD-B3BB-BC27-399E22CDB1DA}"/>
              </a:ext>
            </a:extLst>
          </p:cNvPr>
          <p:cNvSpPr/>
          <p:nvPr/>
        </p:nvSpPr>
        <p:spPr>
          <a:xfrm>
            <a:off x="7272867" y="1854200"/>
            <a:ext cx="4919133" cy="36988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3" name="文本框 22">
            <a:extLst>
              <a:ext uri="{FF2B5EF4-FFF2-40B4-BE49-F238E27FC236}">
                <a16:creationId xmlns:a16="http://schemas.microsoft.com/office/drawing/2014/main" id="{F8373EDC-1BCF-2B3A-45CF-41719B8CA0F2}"/>
              </a:ext>
            </a:extLst>
          </p:cNvPr>
          <p:cNvSpPr txBox="1"/>
          <p:nvPr/>
        </p:nvSpPr>
        <p:spPr>
          <a:xfrm>
            <a:off x="8738552" y="3031626"/>
            <a:ext cx="1598515" cy="338554"/>
          </a:xfrm>
          <a:prstGeom prst="rect">
            <a:avLst/>
          </a:prstGeom>
          <a:noFill/>
        </p:spPr>
        <p:txBody>
          <a:bodyPr wrap="none" rtlCol="0">
            <a:noAutofit/>
          </a:bodyPr>
          <a:lstStyle/>
          <a:p>
            <a:r>
              <a:rPr lang="zh-CN" altLang="en-US" sz="1600" dirty="0">
                <a:solidFill>
                  <a:schemeClr val="accent2"/>
                </a:solidFill>
                <a:latin typeface="+mn-ea"/>
              </a:rPr>
              <a:t>避免营销</a:t>
            </a:r>
          </a:p>
        </p:txBody>
      </p:sp>
      <p:sp>
        <p:nvSpPr>
          <p:cNvPr id="26" name="文本框 25">
            <a:extLst>
              <a:ext uri="{FF2B5EF4-FFF2-40B4-BE49-F238E27FC236}">
                <a16:creationId xmlns:a16="http://schemas.microsoft.com/office/drawing/2014/main" id="{5CB266E3-B93F-5C21-B93F-AAC006C866F7}"/>
              </a:ext>
            </a:extLst>
          </p:cNvPr>
          <p:cNvSpPr txBox="1"/>
          <p:nvPr/>
        </p:nvSpPr>
        <p:spPr>
          <a:xfrm>
            <a:off x="8738552" y="3624023"/>
            <a:ext cx="1598515" cy="338554"/>
          </a:xfrm>
          <a:prstGeom prst="rect">
            <a:avLst/>
          </a:prstGeom>
          <a:noFill/>
        </p:spPr>
        <p:txBody>
          <a:bodyPr wrap="none" rtlCol="0">
            <a:noAutofit/>
          </a:bodyPr>
          <a:lstStyle/>
          <a:p>
            <a:r>
              <a:rPr lang="zh-CN" altLang="en-US" sz="1600" dirty="0">
                <a:solidFill>
                  <a:schemeClr val="accent2"/>
                </a:solidFill>
                <a:latin typeface="+mn-ea"/>
              </a:rPr>
              <a:t>持续输出</a:t>
            </a:r>
          </a:p>
        </p:txBody>
      </p:sp>
      <p:sp>
        <p:nvSpPr>
          <p:cNvPr id="29" name="文本框 28">
            <a:extLst>
              <a:ext uri="{FF2B5EF4-FFF2-40B4-BE49-F238E27FC236}">
                <a16:creationId xmlns:a16="http://schemas.microsoft.com/office/drawing/2014/main" id="{9A87B51D-B313-D8A5-B0E3-2684F971F0E1}"/>
              </a:ext>
            </a:extLst>
          </p:cNvPr>
          <p:cNvSpPr txBox="1"/>
          <p:nvPr/>
        </p:nvSpPr>
        <p:spPr>
          <a:xfrm>
            <a:off x="8740992" y="4216420"/>
            <a:ext cx="1598515" cy="338554"/>
          </a:xfrm>
          <a:prstGeom prst="rect">
            <a:avLst/>
          </a:prstGeom>
          <a:noFill/>
        </p:spPr>
        <p:txBody>
          <a:bodyPr wrap="none" rtlCol="0">
            <a:noAutofit/>
          </a:bodyPr>
          <a:lstStyle/>
          <a:p>
            <a:r>
              <a:rPr lang="zh-CN" altLang="en-US" sz="1600" dirty="0">
                <a:solidFill>
                  <a:schemeClr val="accent2"/>
                </a:solidFill>
                <a:latin typeface="+mn-ea"/>
              </a:rPr>
              <a:t>垂直运营</a:t>
            </a:r>
          </a:p>
        </p:txBody>
      </p:sp>
      <p:sp>
        <p:nvSpPr>
          <p:cNvPr id="32" name="文本框 31">
            <a:extLst>
              <a:ext uri="{FF2B5EF4-FFF2-40B4-BE49-F238E27FC236}">
                <a16:creationId xmlns:a16="http://schemas.microsoft.com/office/drawing/2014/main" id="{E1F120C8-B285-7F20-B35D-BD76743D0D76}"/>
              </a:ext>
            </a:extLst>
          </p:cNvPr>
          <p:cNvSpPr txBox="1"/>
          <p:nvPr/>
        </p:nvSpPr>
        <p:spPr>
          <a:xfrm>
            <a:off x="8747106" y="4808818"/>
            <a:ext cx="1598515" cy="338554"/>
          </a:xfrm>
          <a:prstGeom prst="rect">
            <a:avLst/>
          </a:prstGeom>
          <a:noFill/>
        </p:spPr>
        <p:txBody>
          <a:bodyPr wrap="none" rtlCol="0">
            <a:noAutofit/>
          </a:bodyPr>
          <a:lstStyle/>
          <a:p>
            <a:r>
              <a:rPr lang="zh-CN" altLang="en-US" sz="1600" dirty="0">
                <a:solidFill>
                  <a:schemeClr val="accent2"/>
                </a:solidFill>
                <a:latin typeface="+mn-ea"/>
              </a:rPr>
              <a:t>提升权重稳定性</a:t>
            </a:r>
          </a:p>
        </p:txBody>
      </p:sp>
      <p:sp>
        <p:nvSpPr>
          <p:cNvPr id="35" name="文本框 34">
            <a:extLst>
              <a:ext uri="{FF2B5EF4-FFF2-40B4-BE49-F238E27FC236}">
                <a16:creationId xmlns:a16="http://schemas.microsoft.com/office/drawing/2014/main" id="{7D7E7039-2DB3-FD8A-99D6-D95F8F6A741E}"/>
              </a:ext>
            </a:extLst>
          </p:cNvPr>
          <p:cNvSpPr txBox="1"/>
          <p:nvPr/>
        </p:nvSpPr>
        <p:spPr>
          <a:xfrm>
            <a:off x="7868885" y="2231108"/>
            <a:ext cx="2608406" cy="461665"/>
          </a:xfrm>
          <a:prstGeom prst="rect">
            <a:avLst/>
          </a:prstGeom>
          <a:noFill/>
        </p:spPr>
        <p:txBody>
          <a:bodyPr wrap="none" rtlCol="0">
            <a:noAutofit/>
          </a:bodyPr>
          <a:lstStyle/>
          <a:p>
            <a:r>
              <a:rPr lang="zh-CN" altLang="en-US" sz="2400" dirty="0">
                <a:solidFill>
                  <a:schemeClr val="accent1"/>
                </a:solidFill>
                <a:latin typeface="+mj-ea"/>
                <a:ea typeface="+mj-ea"/>
              </a:rPr>
              <a:t>账号运营要做到：</a:t>
            </a:r>
          </a:p>
        </p:txBody>
      </p:sp>
      <p:grpSp>
        <p:nvGrpSpPr>
          <p:cNvPr id="43" name="组合 42">
            <a:extLst>
              <a:ext uri="{FF2B5EF4-FFF2-40B4-BE49-F238E27FC236}">
                <a16:creationId xmlns:a16="http://schemas.microsoft.com/office/drawing/2014/main" id="{68FE2E7F-7F81-D763-5EA3-CD8013A7B8DE}"/>
              </a:ext>
            </a:extLst>
          </p:cNvPr>
          <p:cNvGrpSpPr/>
          <p:nvPr/>
        </p:nvGrpSpPr>
        <p:grpSpPr>
          <a:xfrm rot="2121223">
            <a:off x="4569994" y="2005137"/>
            <a:ext cx="538296" cy="545644"/>
            <a:chOff x="5156397" y="2476494"/>
            <a:chExt cx="1879352" cy="1905005"/>
          </a:xfrm>
          <a:solidFill>
            <a:schemeClr val="accent2"/>
          </a:solidFill>
        </p:grpSpPr>
        <p:sp>
          <p:nvSpPr>
            <p:cNvPr id="40" name="任意多边形: 形状 39">
              <a:extLst>
                <a:ext uri="{FF2B5EF4-FFF2-40B4-BE49-F238E27FC236}">
                  <a16:creationId xmlns:a16="http://schemas.microsoft.com/office/drawing/2014/main" id="{3E5FEDA4-D5D8-471E-FB6C-99A42A58FA06}"/>
                </a:ext>
              </a:extLst>
            </p:cNvPr>
            <p:cNvSpPr/>
            <p:nvPr/>
          </p:nvSpPr>
          <p:spPr>
            <a:xfrm>
              <a:off x="5156397" y="2476494"/>
              <a:ext cx="1879352" cy="1905005"/>
            </a:xfrm>
            <a:custGeom>
              <a:avLst/>
              <a:gdLst>
                <a:gd name="connsiteX0" fmla="*/ 768299 w 1879352"/>
                <a:gd name="connsiteY0" fmla="*/ 1905006 h 1905005"/>
                <a:gd name="connsiteX1" fmla="*/ 724179 w 1879352"/>
                <a:gd name="connsiteY1" fmla="*/ 1878552 h 1905005"/>
                <a:gd name="connsiteX2" fmla="*/ 496593 w 1879352"/>
                <a:gd name="connsiteY2" fmla="*/ 1450831 h 1905005"/>
                <a:gd name="connsiteX3" fmla="*/ 30738 w 1879352"/>
                <a:gd name="connsiteY3" fmla="*/ 1259577 h 1905005"/>
                <a:gd name="connsiteX4" fmla="*/ 3848 w 1879352"/>
                <a:gd name="connsiteY4" fmla="*/ 1194318 h 1905005"/>
                <a:gd name="connsiteX5" fmla="*/ 22752 w 1879352"/>
                <a:gd name="connsiteY5" fmla="*/ 1171637 h 1905005"/>
                <a:gd name="connsiteX6" fmla="*/ 1802124 w 1879352"/>
                <a:gd name="connsiteY6" fmla="*/ 8147 h 1905005"/>
                <a:gd name="connsiteX7" fmla="*/ 1871211 w 1879352"/>
                <a:gd name="connsiteY7" fmla="*/ 22595 h 1905005"/>
                <a:gd name="connsiteX8" fmla="*/ 1878689 w 1879352"/>
                <a:gd name="connsiteY8" fmla="*/ 58057 h 1905005"/>
                <a:gd name="connsiteX9" fmla="*/ 1579928 w 1879352"/>
                <a:gd name="connsiteY9" fmla="*/ 1829542 h 1905005"/>
                <a:gd name="connsiteX10" fmla="*/ 1522354 w 1879352"/>
                <a:gd name="connsiteY10" fmla="*/ 1870366 h 1905005"/>
                <a:gd name="connsiteX11" fmla="*/ 1511850 w 1879352"/>
                <a:gd name="connsiteY11" fmla="*/ 1867371 h 1905005"/>
                <a:gd name="connsiteX12" fmla="*/ 921122 w 1879352"/>
                <a:gd name="connsiteY12" fmla="*/ 1625213 h 1905005"/>
                <a:gd name="connsiteX13" fmla="*/ 813816 w 1879352"/>
                <a:gd name="connsiteY13" fmla="*/ 1874756 h 1905005"/>
                <a:gd name="connsiteX14" fmla="*/ 769996 w 1879352"/>
                <a:gd name="connsiteY14" fmla="*/ 1904708 h 1905005"/>
                <a:gd name="connsiteX15" fmla="*/ 894971 w 1879352"/>
                <a:gd name="connsiteY15" fmla="*/ 1510522 h 1905005"/>
                <a:gd name="connsiteX16" fmla="*/ 913935 w 1879352"/>
                <a:gd name="connsiteY16" fmla="*/ 1514215 h 1905005"/>
                <a:gd name="connsiteX17" fmla="*/ 1491587 w 1879352"/>
                <a:gd name="connsiteY17" fmla="*/ 1751385 h 1905005"/>
                <a:gd name="connsiteX18" fmla="*/ 1761098 w 1879352"/>
                <a:gd name="connsiteY18" fmla="*/ 154282 h 1905005"/>
                <a:gd name="connsiteX19" fmla="*/ 156410 w 1879352"/>
                <a:gd name="connsiteY19" fmla="*/ 1203279 h 1905005"/>
                <a:gd name="connsiteX20" fmla="*/ 551094 w 1879352"/>
                <a:gd name="connsiteY20" fmla="*/ 1365284 h 1905005"/>
                <a:gd name="connsiteX21" fmla="*/ 576248 w 1879352"/>
                <a:gd name="connsiteY21" fmla="*/ 1388044 h 1905005"/>
                <a:gd name="connsiteX22" fmla="*/ 763509 w 1879352"/>
                <a:gd name="connsiteY22" fmla="*/ 1739805 h 1905005"/>
                <a:gd name="connsiteX23" fmla="*/ 849053 w 1879352"/>
                <a:gd name="connsiteY23" fmla="*/ 1540667 h 1905005"/>
                <a:gd name="connsiteX24" fmla="*/ 894971 w 1879352"/>
                <a:gd name="connsiteY24" fmla="*/ 1510522 h 190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9352" h="1905005">
                  <a:moveTo>
                    <a:pt x="768299" y="1905006"/>
                  </a:moveTo>
                  <a:cubicBezTo>
                    <a:pt x="749831" y="1905024"/>
                    <a:pt x="732859" y="1894848"/>
                    <a:pt x="724179" y="1878552"/>
                  </a:cubicBezTo>
                  <a:lnTo>
                    <a:pt x="496593" y="1450831"/>
                  </a:lnTo>
                  <a:lnTo>
                    <a:pt x="30738" y="1259577"/>
                  </a:lnTo>
                  <a:cubicBezTo>
                    <a:pt x="5291" y="1248981"/>
                    <a:pt x="-6748" y="1219764"/>
                    <a:pt x="3848" y="1194318"/>
                  </a:cubicBezTo>
                  <a:cubicBezTo>
                    <a:pt x="7717" y="1185024"/>
                    <a:pt x="14307" y="1177117"/>
                    <a:pt x="22752" y="1171637"/>
                  </a:cubicBezTo>
                  <a:lnTo>
                    <a:pt x="1802124" y="8147"/>
                  </a:lnTo>
                  <a:cubicBezTo>
                    <a:pt x="1825191" y="-6941"/>
                    <a:pt x="1856123" y="-473"/>
                    <a:pt x="1871211" y="22595"/>
                  </a:cubicBezTo>
                  <a:cubicBezTo>
                    <a:pt x="1878057" y="33062"/>
                    <a:pt x="1880717" y="45717"/>
                    <a:pt x="1878689" y="58057"/>
                  </a:cubicBezTo>
                  <a:lnTo>
                    <a:pt x="1579928" y="1829542"/>
                  </a:lnTo>
                  <a:cubicBezTo>
                    <a:pt x="1575303" y="1856717"/>
                    <a:pt x="1549526" y="1874998"/>
                    <a:pt x="1522354" y="1870366"/>
                  </a:cubicBezTo>
                  <a:cubicBezTo>
                    <a:pt x="1518754" y="1869752"/>
                    <a:pt x="1515230" y="1868748"/>
                    <a:pt x="1511850" y="1867371"/>
                  </a:cubicBezTo>
                  <a:lnTo>
                    <a:pt x="921122" y="1625213"/>
                  </a:lnTo>
                  <a:lnTo>
                    <a:pt x="813816" y="1874756"/>
                  </a:lnTo>
                  <a:cubicBezTo>
                    <a:pt x="806168" y="1892318"/>
                    <a:pt x="789141" y="1903964"/>
                    <a:pt x="769996" y="1904708"/>
                  </a:cubicBezTo>
                  <a:close/>
                  <a:moveTo>
                    <a:pt x="894971" y="1510522"/>
                  </a:moveTo>
                  <a:cubicBezTo>
                    <a:pt x="901469" y="1510531"/>
                    <a:pt x="907907" y="1511785"/>
                    <a:pt x="913935" y="1514215"/>
                  </a:cubicBezTo>
                  <a:lnTo>
                    <a:pt x="1491587" y="1751385"/>
                  </a:lnTo>
                  <a:lnTo>
                    <a:pt x="1761098" y="154282"/>
                  </a:lnTo>
                  <a:lnTo>
                    <a:pt x="156410" y="1203279"/>
                  </a:lnTo>
                  <a:lnTo>
                    <a:pt x="551094" y="1365284"/>
                  </a:lnTo>
                  <a:cubicBezTo>
                    <a:pt x="561878" y="1369703"/>
                    <a:pt x="570778" y="1377754"/>
                    <a:pt x="576248" y="1388044"/>
                  </a:cubicBezTo>
                  <a:lnTo>
                    <a:pt x="763509" y="1739805"/>
                  </a:lnTo>
                  <a:lnTo>
                    <a:pt x="849053" y="1540667"/>
                  </a:lnTo>
                  <a:cubicBezTo>
                    <a:pt x="856956" y="1522343"/>
                    <a:pt x="875015" y="1510487"/>
                    <a:pt x="894971" y="1510522"/>
                  </a:cubicBezTo>
                  <a:close/>
                </a:path>
              </a:pathLst>
            </a:custGeom>
            <a:grpFill/>
            <a:ln w="18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1" name="任意多边形: 形状 40">
              <a:extLst>
                <a:ext uri="{FF2B5EF4-FFF2-40B4-BE49-F238E27FC236}">
                  <a16:creationId xmlns:a16="http://schemas.microsoft.com/office/drawing/2014/main" id="{3404EBA9-8192-AC2D-BCD4-0492997C4738}"/>
                </a:ext>
              </a:extLst>
            </p:cNvPr>
            <p:cNvSpPr/>
            <p:nvPr/>
          </p:nvSpPr>
          <p:spPr>
            <a:xfrm>
              <a:off x="5663307" y="2502411"/>
              <a:ext cx="1346663" cy="1410538"/>
            </a:xfrm>
            <a:custGeom>
              <a:avLst/>
              <a:gdLst>
                <a:gd name="connsiteX0" fmla="*/ 24919 w 1346663"/>
                <a:gd name="connsiteY0" fmla="*/ 1410538 h 1410538"/>
                <a:gd name="connsiteX1" fmla="*/ 7750 w 1346663"/>
                <a:gd name="connsiteY1" fmla="*/ 1403651 h 1410538"/>
                <a:gd name="connsiteX2" fmla="*/ 6853 w 1346663"/>
                <a:gd name="connsiteY2" fmla="*/ 1368316 h 1410538"/>
                <a:gd name="connsiteX3" fmla="*/ 1304498 w 1346663"/>
                <a:gd name="connsiteY3" fmla="*/ 6885 h 1410538"/>
                <a:gd name="connsiteX4" fmla="*/ 1339778 w 1346663"/>
                <a:gd name="connsiteY4" fmla="*/ 7744 h 1410538"/>
                <a:gd name="connsiteX5" fmla="*/ 1340638 w 1346663"/>
                <a:gd name="connsiteY5" fmla="*/ 41223 h 1410538"/>
                <a:gd name="connsiteX6" fmla="*/ 42986 w 1346663"/>
                <a:gd name="connsiteY6" fmla="*/ 1402753 h 1410538"/>
                <a:gd name="connsiteX7" fmla="*/ 24919 w 1346663"/>
                <a:gd name="connsiteY7" fmla="*/ 1410538 h 141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6663" h="1410538">
                  <a:moveTo>
                    <a:pt x="24919" y="1410538"/>
                  </a:moveTo>
                  <a:cubicBezTo>
                    <a:pt x="18521" y="1410548"/>
                    <a:pt x="12369" y="1408079"/>
                    <a:pt x="7750" y="1403651"/>
                  </a:cubicBezTo>
                  <a:cubicBezTo>
                    <a:pt x="-2222" y="1394126"/>
                    <a:pt x="-2624" y="1378334"/>
                    <a:pt x="6853" y="1368316"/>
                  </a:cubicBezTo>
                  <a:lnTo>
                    <a:pt x="1304498" y="6885"/>
                  </a:lnTo>
                  <a:cubicBezTo>
                    <a:pt x="1314477" y="-2620"/>
                    <a:pt x="1330274" y="-2236"/>
                    <a:pt x="1339778" y="7744"/>
                  </a:cubicBezTo>
                  <a:cubicBezTo>
                    <a:pt x="1348618" y="17027"/>
                    <a:pt x="1348990" y="31501"/>
                    <a:pt x="1340638" y="41223"/>
                  </a:cubicBezTo>
                  <a:lnTo>
                    <a:pt x="42986" y="1402753"/>
                  </a:lnTo>
                  <a:cubicBezTo>
                    <a:pt x="38298" y="1407733"/>
                    <a:pt x="31759" y="1410551"/>
                    <a:pt x="24919" y="1410538"/>
                  </a:cubicBezTo>
                  <a:close/>
                </a:path>
              </a:pathLst>
            </a:custGeom>
            <a:grpFill/>
            <a:ln w="18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2" name="任意多边形: 形状 41">
              <a:extLst>
                <a:ext uri="{FF2B5EF4-FFF2-40B4-BE49-F238E27FC236}">
                  <a16:creationId xmlns:a16="http://schemas.microsoft.com/office/drawing/2014/main" id="{7951AB85-A5D8-4BB1-5670-B6FA54D20EAB}"/>
                </a:ext>
              </a:extLst>
            </p:cNvPr>
            <p:cNvSpPr/>
            <p:nvPr/>
          </p:nvSpPr>
          <p:spPr>
            <a:xfrm>
              <a:off x="5997671" y="2501912"/>
              <a:ext cx="1012898" cy="1561763"/>
            </a:xfrm>
            <a:custGeom>
              <a:avLst/>
              <a:gdLst>
                <a:gd name="connsiteX0" fmla="*/ 24949 w 1012898"/>
                <a:gd name="connsiteY0" fmla="*/ 1561763 h 1561763"/>
                <a:gd name="connsiteX1" fmla="*/ 0 w 1012898"/>
                <a:gd name="connsiteY1" fmla="*/ 1536805 h 1561763"/>
                <a:gd name="connsiteX2" fmla="*/ 3886 w 1012898"/>
                <a:gd name="connsiteY2" fmla="*/ 1523435 h 1561763"/>
                <a:gd name="connsiteX3" fmla="*/ 967139 w 1012898"/>
                <a:gd name="connsiteY3" fmla="*/ 11178 h 1561763"/>
                <a:gd name="connsiteX4" fmla="*/ 1001725 w 1012898"/>
                <a:gd name="connsiteY4" fmla="*/ 4152 h 1561763"/>
                <a:gd name="connsiteX5" fmla="*/ 1009269 w 1012898"/>
                <a:gd name="connsiteY5" fmla="*/ 37929 h 1561763"/>
                <a:gd name="connsiteX6" fmla="*/ 46010 w 1012898"/>
                <a:gd name="connsiteY6" fmla="*/ 1550185 h 1561763"/>
                <a:gd name="connsiteX7" fmla="*/ 24949 w 1012898"/>
                <a:gd name="connsiteY7" fmla="*/ 1561763 h 156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2898" h="1561763">
                  <a:moveTo>
                    <a:pt x="24949" y="1561763"/>
                  </a:moveTo>
                  <a:cubicBezTo>
                    <a:pt x="11166" y="1561762"/>
                    <a:pt x="-4" y="1550586"/>
                    <a:pt x="0" y="1536805"/>
                  </a:cubicBezTo>
                  <a:cubicBezTo>
                    <a:pt x="0" y="1532069"/>
                    <a:pt x="1349" y="1527431"/>
                    <a:pt x="3886" y="1523435"/>
                  </a:cubicBezTo>
                  <a:lnTo>
                    <a:pt x="967139" y="11178"/>
                  </a:lnTo>
                  <a:cubicBezTo>
                    <a:pt x="974750" y="-313"/>
                    <a:pt x="990234" y="-3458"/>
                    <a:pt x="1001725" y="4152"/>
                  </a:cubicBezTo>
                  <a:cubicBezTo>
                    <a:pt x="1012896" y="11557"/>
                    <a:pt x="1016226" y="26473"/>
                    <a:pt x="1009269" y="37929"/>
                  </a:cubicBezTo>
                  <a:lnTo>
                    <a:pt x="46010" y="1550185"/>
                  </a:lnTo>
                  <a:cubicBezTo>
                    <a:pt x="41421" y="1557380"/>
                    <a:pt x="33483" y="1561743"/>
                    <a:pt x="24949" y="1561763"/>
                  </a:cubicBezTo>
                  <a:close/>
                </a:path>
              </a:pathLst>
            </a:custGeom>
            <a:grpFill/>
            <a:ln w="18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49" name="矩形 48">
            <a:extLst>
              <a:ext uri="{FF2B5EF4-FFF2-40B4-BE49-F238E27FC236}">
                <a16:creationId xmlns:a16="http://schemas.microsoft.com/office/drawing/2014/main" id="{4E3D8E77-F486-8D02-BA7F-0F261B782799}"/>
              </a:ext>
            </a:extLst>
          </p:cNvPr>
          <p:cNvSpPr/>
          <p:nvPr/>
        </p:nvSpPr>
        <p:spPr>
          <a:xfrm>
            <a:off x="7988697" y="2972807"/>
            <a:ext cx="456193" cy="45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0" name="矩形 49">
            <a:extLst>
              <a:ext uri="{FF2B5EF4-FFF2-40B4-BE49-F238E27FC236}">
                <a16:creationId xmlns:a16="http://schemas.microsoft.com/office/drawing/2014/main" id="{8B47D4D9-DD2D-9983-BD62-3C9D86EAA0CD}"/>
              </a:ext>
            </a:extLst>
          </p:cNvPr>
          <p:cNvSpPr/>
          <p:nvPr/>
        </p:nvSpPr>
        <p:spPr>
          <a:xfrm>
            <a:off x="7988697" y="3565204"/>
            <a:ext cx="456193" cy="45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1" name="矩形 50">
            <a:extLst>
              <a:ext uri="{FF2B5EF4-FFF2-40B4-BE49-F238E27FC236}">
                <a16:creationId xmlns:a16="http://schemas.microsoft.com/office/drawing/2014/main" id="{8EC1C6FC-407E-153E-6174-627678851115}"/>
              </a:ext>
            </a:extLst>
          </p:cNvPr>
          <p:cNvSpPr/>
          <p:nvPr/>
        </p:nvSpPr>
        <p:spPr>
          <a:xfrm>
            <a:off x="7988697" y="4157601"/>
            <a:ext cx="456193" cy="45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2" name="矩形 51">
            <a:extLst>
              <a:ext uri="{FF2B5EF4-FFF2-40B4-BE49-F238E27FC236}">
                <a16:creationId xmlns:a16="http://schemas.microsoft.com/office/drawing/2014/main" id="{E37A8578-9EFE-9A3C-376F-56D3A142A6A4}"/>
              </a:ext>
            </a:extLst>
          </p:cNvPr>
          <p:cNvSpPr/>
          <p:nvPr/>
        </p:nvSpPr>
        <p:spPr>
          <a:xfrm>
            <a:off x="7988697" y="4749999"/>
            <a:ext cx="456193" cy="45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nvGrpSpPr>
          <p:cNvPr id="24" name="组合 23">
            <a:extLst>
              <a:ext uri="{FF2B5EF4-FFF2-40B4-BE49-F238E27FC236}">
                <a16:creationId xmlns:a16="http://schemas.microsoft.com/office/drawing/2014/main" id="{4D805483-ED14-73B9-4E24-E81D41465CEE}"/>
              </a:ext>
            </a:extLst>
          </p:cNvPr>
          <p:cNvGrpSpPr/>
          <p:nvPr/>
        </p:nvGrpSpPr>
        <p:grpSpPr>
          <a:xfrm>
            <a:off x="8049332" y="4809859"/>
            <a:ext cx="335080" cy="335915"/>
            <a:chOff x="8049332" y="4809859"/>
            <a:chExt cx="335080" cy="335915"/>
          </a:xfrm>
        </p:grpSpPr>
        <p:sp>
          <p:nvSpPr>
            <p:cNvPr id="21" name="任意多边形: 形状 20">
              <a:extLst>
                <a:ext uri="{FF2B5EF4-FFF2-40B4-BE49-F238E27FC236}">
                  <a16:creationId xmlns:a16="http://schemas.microsoft.com/office/drawing/2014/main" id="{ED94C4BE-9600-1781-EA46-34CD25A1C37C}"/>
                </a:ext>
              </a:extLst>
            </p:cNvPr>
            <p:cNvSpPr/>
            <p:nvPr/>
          </p:nvSpPr>
          <p:spPr>
            <a:xfrm>
              <a:off x="8170755" y="4901736"/>
              <a:ext cx="92233" cy="168195"/>
            </a:xfrm>
            <a:custGeom>
              <a:avLst/>
              <a:gdLst>
                <a:gd name="connsiteX0" fmla="*/ 46117 w 92233"/>
                <a:gd name="connsiteY0" fmla="*/ 0 h 168195"/>
                <a:gd name="connsiteX1" fmla="*/ 0 w 92233"/>
                <a:gd name="connsiteY1" fmla="*/ 46117 h 168195"/>
                <a:gd name="connsiteX2" fmla="*/ 36314 w 92233"/>
                <a:gd name="connsiteY2" fmla="*/ 91202 h 168195"/>
                <a:gd name="connsiteX3" fmla="*/ 36314 w 92233"/>
                <a:gd name="connsiteY3" fmla="*/ 158393 h 168195"/>
                <a:gd name="connsiteX4" fmla="*/ 46117 w 92233"/>
                <a:gd name="connsiteY4" fmla="*/ 168196 h 168195"/>
                <a:gd name="connsiteX5" fmla="*/ 55920 w 92233"/>
                <a:gd name="connsiteY5" fmla="*/ 158393 h 168195"/>
                <a:gd name="connsiteX6" fmla="*/ 55920 w 92233"/>
                <a:gd name="connsiteY6" fmla="*/ 134382 h 168195"/>
                <a:gd name="connsiteX7" fmla="*/ 74216 w 92233"/>
                <a:gd name="connsiteY7" fmla="*/ 134382 h 168195"/>
                <a:gd name="connsiteX8" fmla="*/ 84018 w 92233"/>
                <a:gd name="connsiteY8" fmla="*/ 124579 h 168195"/>
                <a:gd name="connsiteX9" fmla="*/ 74216 w 92233"/>
                <a:gd name="connsiteY9" fmla="*/ 114776 h 168195"/>
                <a:gd name="connsiteX10" fmla="*/ 55920 w 92233"/>
                <a:gd name="connsiteY10" fmla="*/ 114776 h 168195"/>
                <a:gd name="connsiteX11" fmla="*/ 55920 w 92233"/>
                <a:gd name="connsiteY11" fmla="*/ 91162 h 168195"/>
                <a:gd name="connsiteX12" fmla="*/ 92234 w 92233"/>
                <a:gd name="connsiteY12" fmla="*/ 46077 h 168195"/>
                <a:gd name="connsiteX13" fmla="*/ 46117 w 92233"/>
                <a:gd name="connsiteY13" fmla="*/ 0 h 168195"/>
                <a:gd name="connsiteX14" fmla="*/ 46117 w 92233"/>
                <a:gd name="connsiteY14" fmla="*/ 72668 h 168195"/>
                <a:gd name="connsiteX15" fmla="*/ 19566 w 92233"/>
                <a:gd name="connsiteY15" fmla="*/ 46117 h 168195"/>
                <a:gd name="connsiteX16" fmla="*/ 46117 w 92233"/>
                <a:gd name="connsiteY16" fmla="*/ 19566 h 168195"/>
                <a:gd name="connsiteX17" fmla="*/ 72668 w 92233"/>
                <a:gd name="connsiteY17" fmla="*/ 46117 h 168195"/>
                <a:gd name="connsiteX18" fmla="*/ 46117 w 92233"/>
                <a:gd name="connsiteY18" fmla="*/ 72668 h 1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33" h="168195">
                  <a:moveTo>
                    <a:pt x="46117" y="0"/>
                  </a:moveTo>
                  <a:cubicBezTo>
                    <a:pt x="20677" y="0"/>
                    <a:pt x="0" y="20677"/>
                    <a:pt x="0" y="46117"/>
                  </a:cubicBezTo>
                  <a:cubicBezTo>
                    <a:pt x="0" y="68183"/>
                    <a:pt x="15597" y="86678"/>
                    <a:pt x="36314" y="91202"/>
                  </a:cubicBezTo>
                  <a:lnTo>
                    <a:pt x="36314" y="158393"/>
                  </a:lnTo>
                  <a:cubicBezTo>
                    <a:pt x="36314" y="163790"/>
                    <a:pt x="40680" y="168196"/>
                    <a:pt x="46117" y="168196"/>
                  </a:cubicBezTo>
                  <a:cubicBezTo>
                    <a:pt x="51514" y="168196"/>
                    <a:pt x="55920" y="163830"/>
                    <a:pt x="55920" y="158393"/>
                  </a:cubicBezTo>
                  <a:lnTo>
                    <a:pt x="55920" y="134382"/>
                  </a:lnTo>
                  <a:lnTo>
                    <a:pt x="74216" y="134382"/>
                  </a:lnTo>
                  <a:cubicBezTo>
                    <a:pt x="79613" y="134382"/>
                    <a:pt x="84018" y="130016"/>
                    <a:pt x="84018" y="124579"/>
                  </a:cubicBezTo>
                  <a:cubicBezTo>
                    <a:pt x="84018" y="119142"/>
                    <a:pt x="79653" y="114776"/>
                    <a:pt x="74216" y="114776"/>
                  </a:cubicBezTo>
                  <a:lnTo>
                    <a:pt x="55920" y="114776"/>
                  </a:lnTo>
                  <a:lnTo>
                    <a:pt x="55920" y="91162"/>
                  </a:lnTo>
                  <a:cubicBezTo>
                    <a:pt x="76676" y="86678"/>
                    <a:pt x="92234" y="68183"/>
                    <a:pt x="92234" y="46077"/>
                  </a:cubicBezTo>
                  <a:cubicBezTo>
                    <a:pt x="92234" y="20677"/>
                    <a:pt x="71557" y="0"/>
                    <a:pt x="46117" y="0"/>
                  </a:cubicBezTo>
                  <a:close/>
                  <a:moveTo>
                    <a:pt x="46117" y="72668"/>
                  </a:moveTo>
                  <a:cubicBezTo>
                    <a:pt x="31472" y="72668"/>
                    <a:pt x="19566" y="60762"/>
                    <a:pt x="19566" y="46117"/>
                  </a:cubicBezTo>
                  <a:cubicBezTo>
                    <a:pt x="19566" y="31472"/>
                    <a:pt x="31472" y="19566"/>
                    <a:pt x="46117" y="19566"/>
                  </a:cubicBezTo>
                  <a:cubicBezTo>
                    <a:pt x="60762" y="19566"/>
                    <a:pt x="72668" y="31472"/>
                    <a:pt x="72668" y="46117"/>
                  </a:cubicBezTo>
                  <a:cubicBezTo>
                    <a:pt x="72668" y="60762"/>
                    <a:pt x="60762" y="72668"/>
                    <a:pt x="46117" y="72668"/>
                  </a:cubicBezTo>
                  <a:close/>
                </a:path>
              </a:pathLst>
            </a:custGeom>
            <a:solidFill>
              <a:schemeClr val="bg1"/>
            </a:solidFill>
            <a:ln w="39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2" name="任意多边形: 形状 21">
              <a:extLst>
                <a:ext uri="{FF2B5EF4-FFF2-40B4-BE49-F238E27FC236}">
                  <a16:creationId xmlns:a16="http://schemas.microsoft.com/office/drawing/2014/main" id="{FB406B84-390F-AA11-1798-FB500E26DBBB}"/>
                </a:ext>
              </a:extLst>
            </p:cNvPr>
            <p:cNvSpPr/>
            <p:nvPr/>
          </p:nvSpPr>
          <p:spPr>
            <a:xfrm>
              <a:off x="8049332" y="4809859"/>
              <a:ext cx="335080" cy="335915"/>
            </a:xfrm>
            <a:custGeom>
              <a:avLst/>
              <a:gdLst>
                <a:gd name="connsiteX0" fmla="*/ 322163 w 335080"/>
                <a:gd name="connsiteY0" fmla="*/ 184468 h 335915"/>
                <a:gd name="connsiteX1" fmla="*/ 307359 w 335080"/>
                <a:gd name="connsiteY1" fmla="*/ 175935 h 335915"/>
                <a:gd name="connsiteX2" fmla="*/ 307359 w 335080"/>
                <a:gd name="connsiteY2" fmla="*/ 159980 h 335915"/>
                <a:gd name="connsiteX3" fmla="*/ 322163 w 335080"/>
                <a:gd name="connsiteY3" fmla="*/ 151448 h 335915"/>
                <a:gd name="connsiteX4" fmla="*/ 334188 w 335080"/>
                <a:gd name="connsiteY4" fmla="*/ 135771 h 335915"/>
                <a:gd name="connsiteX5" fmla="*/ 331608 w 335080"/>
                <a:gd name="connsiteY5" fmla="*/ 116205 h 335915"/>
                <a:gd name="connsiteX6" fmla="*/ 294381 w 335080"/>
                <a:gd name="connsiteY6" fmla="*/ 51753 h 335915"/>
                <a:gd name="connsiteX7" fmla="*/ 259139 w 335080"/>
                <a:gd name="connsiteY7" fmla="*/ 42307 h 335915"/>
                <a:gd name="connsiteX8" fmla="*/ 244335 w 335080"/>
                <a:gd name="connsiteY8" fmla="*/ 50840 h 335915"/>
                <a:gd name="connsiteX9" fmla="*/ 230524 w 335080"/>
                <a:gd name="connsiteY9" fmla="*/ 42863 h 335915"/>
                <a:gd name="connsiteX10" fmla="*/ 230524 w 335080"/>
                <a:gd name="connsiteY10" fmla="*/ 25797 h 335915"/>
                <a:gd name="connsiteX11" fmla="*/ 204727 w 335080"/>
                <a:gd name="connsiteY11" fmla="*/ 0 h 335915"/>
                <a:gd name="connsiteX12" fmla="*/ 130313 w 335080"/>
                <a:gd name="connsiteY12" fmla="*/ 0 h 335915"/>
                <a:gd name="connsiteX13" fmla="*/ 104516 w 335080"/>
                <a:gd name="connsiteY13" fmla="*/ 25797 h 335915"/>
                <a:gd name="connsiteX14" fmla="*/ 104516 w 335080"/>
                <a:gd name="connsiteY14" fmla="*/ 42863 h 335915"/>
                <a:gd name="connsiteX15" fmla="*/ 90705 w 335080"/>
                <a:gd name="connsiteY15" fmla="*/ 50840 h 335915"/>
                <a:gd name="connsiteX16" fmla="*/ 75902 w 335080"/>
                <a:gd name="connsiteY16" fmla="*/ 42307 h 335915"/>
                <a:gd name="connsiteX17" fmla="*/ 56336 w 335080"/>
                <a:gd name="connsiteY17" fmla="*/ 39727 h 335915"/>
                <a:gd name="connsiteX18" fmla="*/ 40659 w 335080"/>
                <a:gd name="connsiteY18" fmla="*/ 51753 h 335915"/>
                <a:gd name="connsiteX19" fmla="*/ 3472 w 335080"/>
                <a:gd name="connsiteY19" fmla="*/ 116205 h 335915"/>
                <a:gd name="connsiteX20" fmla="*/ 892 w 335080"/>
                <a:gd name="connsiteY20" fmla="*/ 135771 h 335915"/>
                <a:gd name="connsiteX21" fmla="*/ 12918 w 335080"/>
                <a:gd name="connsiteY21" fmla="*/ 151448 h 335915"/>
                <a:gd name="connsiteX22" fmla="*/ 27721 w 335080"/>
                <a:gd name="connsiteY22" fmla="*/ 159980 h 335915"/>
                <a:gd name="connsiteX23" fmla="*/ 27721 w 335080"/>
                <a:gd name="connsiteY23" fmla="*/ 175935 h 335915"/>
                <a:gd name="connsiteX24" fmla="*/ 12918 w 335080"/>
                <a:gd name="connsiteY24" fmla="*/ 184468 h 335915"/>
                <a:gd name="connsiteX25" fmla="*/ 3472 w 335080"/>
                <a:gd name="connsiteY25" fmla="*/ 219710 h 335915"/>
                <a:gd name="connsiteX26" fmla="*/ 40699 w 335080"/>
                <a:gd name="connsiteY26" fmla="*/ 284163 h 335915"/>
                <a:gd name="connsiteX27" fmla="*/ 75941 w 335080"/>
                <a:gd name="connsiteY27" fmla="*/ 293608 h 335915"/>
                <a:gd name="connsiteX28" fmla="*/ 90745 w 335080"/>
                <a:gd name="connsiteY28" fmla="*/ 285075 h 335915"/>
                <a:gd name="connsiteX29" fmla="*/ 104556 w 335080"/>
                <a:gd name="connsiteY29" fmla="*/ 293053 h 335915"/>
                <a:gd name="connsiteX30" fmla="*/ 104556 w 335080"/>
                <a:gd name="connsiteY30" fmla="*/ 310118 h 335915"/>
                <a:gd name="connsiteX31" fmla="*/ 130353 w 335080"/>
                <a:gd name="connsiteY31" fmla="*/ 335915 h 335915"/>
                <a:gd name="connsiteX32" fmla="*/ 204767 w 335080"/>
                <a:gd name="connsiteY32" fmla="*/ 335915 h 335915"/>
                <a:gd name="connsiteX33" fmla="*/ 230564 w 335080"/>
                <a:gd name="connsiteY33" fmla="*/ 310118 h 335915"/>
                <a:gd name="connsiteX34" fmla="*/ 230564 w 335080"/>
                <a:gd name="connsiteY34" fmla="*/ 293053 h 335915"/>
                <a:gd name="connsiteX35" fmla="*/ 244375 w 335080"/>
                <a:gd name="connsiteY35" fmla="*/ 285075 h 335915"/>
                <a:gd name="connsiteX36" fmla="*/ 259178 w 335080"/>
                <a:gd name="connsiteY36" fmla="*/ 293608 h 335915"/>
                <a:gd name="connsiteX37" fmla="*/ 294421 w 335080"/>
                <a:gd name="connsiteY37" fmla="*/ 284163 h 335915"/>
                <a:gd name="connsiteX38" fmla="*/ 331648 w 335080"/>
                <a:gd name="connsiteY38" fmla="*/ 219710 h 335915"/>
                <a:gd name="connsiteX39" fmla="*/ 322163 w 335080"/>
                <a:gd name="connsiteY39" fmla="*/ 184468 h 335915"/>
                <a:gd name="connsiteX40" fmla="*/ 314622 w 335080"/>
                <a:gd name="connsiteY40" fmla="*/ 209907 h 335915"/>
                <a:gd name="connsiteX41" fmla="*/ 277395 w 335080"/>
                <a:gd name="connsiteY41" fmla="*/ 274360 h 335915"/>
                <a:gd name="connsiteX42" fmla="*/ 268902 w 335080"/>
                <a:gd name="connsiteY42" fmla="*/ 276622 h 335915"/>
                <a:gd name="connsiteX43" fmla="*/ 243264 w 335080"/>
                <a:gd name="connsiteY43" fmla="*/ 261818 h 335915"/>
                <a:gd name="connsiteX44" fmla="*/ 238104 w 335080"/>
                <a:gd name="connsiteY44" fmla="*/ 265549 h 335915"/>
                <a:gd name="connsiteX45" fmla="*/ 216713 w 335080"/>
                <a:gd name="connsiteY45" fmla="*/ 277932 h 335915"/>
                <a:gd name="connsiteX46" fmla="*/ 210918 w 335080"/>
                <a:gd name="connsiteY46" fmla="*/ 280511 h 335915"/>
                <a:gd name="connsiteX47" fmla="*/ 210918 w 335080"/>
                <a:gd name="connsiteY47" fmla="*/ 310078 h 335915"/>
                <a:gd name="connsiteX48" fmla="*/ 204688 w 335080"/>
                <a:gd name="connsiteY48" fmla="*/ 316309 h 335915"/>
                <a:gd name="connsiteX49" fmla="*/ 130313 w 335080"/>
                <a:gd name="connsiteY49" fmla="*/ 316309 h 335915"/>
                <a:gd name="connsiteX50" fmla="*/ 124082 w 335080"/>
                <a:gd name="connsiteY50" fmla="*/ 310078 h 335915"/>
                <a:gd name="connsiteX51" fmla="*/ 124082 w 335080"/>
                <a:gd name="connsiteY51" fmla="*/ 280511 h 335915"/>
                <a:gd name="connsiteX52" fmla="*/ 118288 w 335080"/>
                <a:gd name="connsiteY52" fmla="*/ 277932 h 335915"/>
                <a:gd name="connsiteX53" fmla="*/ 96896 w 335080"/>
                <a:gd name="connsiteY53" fmla="*/ 265549 h 335915"/>
                <a:gd name="connsiteX54" fmla="*/ 91737 w 335080"/>
                <a:gd name="connsiteY54" fmla="*/ 261818 h 335915"/>
                <a:gd name="connsiteX55" fmla="*/ 66099 w 335080"/>
                <a:gd name="connsiteY55" fmla="*/ 276622 h 335915"/>
                <a:gd name="connsiteX56" fmla="*/ 57606 w 335080"/>
                <a:gd name="connsiteY56" fmla="*/ 274360 h 335915"/>
                <a:gd name="connsiteX57" fmla="*/ 20418 w 335080"/>
                <a:gd name="connsiteY57" fmla="*/ 209907 h 335915"/>
                <a:gd name="connsiteX58" fmla="*/ 22681 w 335080"/>
                <a:gd name="connsiteY58" fmla="*/ 201414 h 335915"/>
                <a:gd name="connsiteX59" fmla="*/ 48319 w 335080"/>
                <a:gd name="connsiteY59" fmla="*/ 186611 h 335915"/>
                <a:gd name="connsiteX60" fmla="*/ 47684 w 335080"/>
                <a:gd name="connsiteY60" fmla="*/ 180300 h 335915"/>
                <a:gd name="connsiteX61" fmla="*/ 47049 w 335080"/>
                <a:gd name="connsiteY61" fmla="*/ 167958 h 335915"/>
                <a:gd name="connsiteX62" fmla="*/ 47684 w 335080"/>
                <a:gd name="connsiteY62" fmla="*/ 155615 h 335915"/>
                <a:gd name="connsiteX63" fmla="*/ 48319 w 335080"/>
                <a:gd name="connsiteY63" fmla="*/ 149304 h 335915"/>
                <a:gd name="connsiteX64" fmla="*/ 22681 w 335080"/>
                <a:gd name="connsiteY64" fmla="*/ 134501 h 335915"/>
                <a:gd name="connsiteX65" fmla="*/ 19783 w 335080"/>
                <a:gd name="connsiteY65" fmla="*/ 130731 h 335915"/>
                <a:gd name="connsiteX66" fmla="*/ 20379 w 335080"/>
                <a:gd name="connsiteY66" fmla="*/ 126008 h 335915"/>
                <a:gd name="connsiteX67" fmla="*/ 57606 w 335080"/>
                <a:gd name="connsiteY67" fmla="*/ 61555 h 335915"/>
                <a:gd name="connsiteX68" fmla="*/ 61376 w 335080"/>
                <a:gd name="connsiteY68" fmla="*/ 58658 h 335915"/>
                <a:gd name="connsiteX69" fmla="*/ 66099 w 335080"/>
                <a:gd name="connsiteY69" fmla="*/ 59253 h 335915"/>
                <a:gd name="connsiteX70" fmla="*/ 91737 w 335080"/>
                <a:gd name="connsiteY70" fmla="*/ 74057 h 335915"/>
                <a:gd name="connsiteX71" fmla="*/ 96857 w 335080"/>
                <a:gd name="connsiteY71" fmla="*/ 70326 h 335915"/>
                <a:gd name="connsiteX72" fmla="*/ 118248 w 335080"/>
                <a:gd name="connsiteY72" fmla="*/ 57944 h 335915"/>
                <a:gd name="connsiteX73" fmla="*/ 124043 w 335080"/>
                <a:gd name="connsiteY73" fmla="*/ 55364 h 335915"/>
                <a:gd name="connsiteX74" fmla="*/ 124043 w 335080"/>
                <a:gd name="connsiteY74" fmla="*/ 25797 h 335915"/>
                <a:gd name="connsiteX75" fmla="*/ 130273 w 335080"/>
                <a:gd name="connsiteY75" fmla="*/ 19566 h 335915"/>
                <a:gd name="connsiteX76" fmla="*/ 204767 w 335080"/>
                <a:gd name="connsiteY76" fmla="*/ 19566 h 335915"/>
                <a:gd name="connsiteX77" fmla="*/ 210998 w 335080"/>
                <a:gd name="connsiteY77" fmla="*/ 25797 h 335915"/>
                <a:gd name="connsiteX78" fmla="*/ 210998 w 335080"/>
                <a:gd name="connsiteY78" fmla="*/ 55364 h 335915"/>
                <a:gd name="connsiteX79" fmla="*/ 216792 w 335080"/>
                <a:gd name="connsiteY79" fmla="*/ 57944 h 335915"/>
                <a:gd name="connsiteX80" fmla="*/ 238184 w 335080"/>
                <a:gd name="connsiteY80" fmla="*/ 70326 h 335915"/>
                <a:gd name="connsiteX81" fmla="*/ 243303 w 335080"/>
                <a:gd name="connsiteY81" fmla="*/ 74057 h 335915"/>
                <a:gd name="connsiteX82" fmla="*/ 268942 w 335080"/>
                <a:gd name="connsiteY82" fmla="*/ 59253 h 335915"/>
                <a:gd name="connsiteX83" fmla="*/ 277435 w 335080"/>
                <a:gd name="connsiteY83" fmla="*/ 61516 h 335915"/>
                <a:gd name="connsiteX84" fmla="*/ 314662 w 335080"/>
                <a:gd name="connsiteY84" fmla="*/ 126008 h 335915"/>
                <a:gd name="connsiteX85" fmla="*/ 315257 w 335080"/>
                <a:gd name="connsiteY85" fmla="*/ 130731 h 335915"/>
                <a:gd name="connsiteX86" fmla="*/ 312360 w 335080"/>
                <a:gd name="connsiteY86" fmla="*/ 134501 h 335915"/>
                <a:gd name="connsiteX87" fmla="*/ 286722 w 335080"/>
                <a:gd name="connsiteY87" fmla="*/ 149304 h 335915"/>
                <a:gd name="connsiteX88" fmla="*/ 287357 w 335080"/>
                <a:gd name="connsiteY88" fmla="*/ 155615 h 335915"/>
                <a:gd name="connsiteX89" fmla="*/ 287992 w 335080"/>
                <a:gd name="connsiteY89" fmla="*/ 167958 h 335915"/>
                <a:gd name="connsiteX90" fmla="*/ 287357 w 335080"/>
                <a:gd name="connsiteY90" fmla="*/ 180300 h 335915"/>
                <a:gd name="connsiteX91" fmla="*/ 286722 w 335080"/>
                <a:gd name="connsiteY91" fmla="*/ 186611 h 335915"/>
                <a:gd name="connsiteX92" fmla="*/ 312360 w 335080"/>
                <a:gd name="connsiteY92" fmla="*/ 201414 h 335915"/>
                <a:gd name="connsiteX93" fmla="*/ 314622 w 335080"/>
                <a:gd name="connsiteY93" fmla="*/ 209907 h 33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35080" h="335915">
                  <a:moveTo>
                    <a:pt x="322163" y="184468"/>
                  </a:moveTo>
                  <a:lnTo>
                    <a:pt x="307359" y="175935"/>
                  </a:lnTo>
                  <a:cubicBezTo>
                    <a:pt x="307676" y="170621"/>
                    <a:pt x="307676" y="165294"/>
                    <a:pt x="307359" y="159980"/>
                  </a:cubicBezTo>
                  <a:lnTo>
                    <a:pt x="322163" y="151448"/>
                  </a:lnTo>
                  <a:cubicBezTo>
                    <a:pt x="328116" y="147995"/>
                    <a:pt x="332402" y="142438"/>
                    <a:pt x="334188" y="135771"/>
                  </a:cubicBezTo>
                  <a:cubicBezTo>
                    <a:pt x="335974" y="129103"/>
                    <a:pt x="335061" y="122158"/>
                    <a:pt x="331608" y="116205"/>
                  </a:cubicBezTo>
                  <a:lnTo>
                    <a:pt x="294381" y="51753"/>
                  </a:lnTo>
                  <a:cubicBezTo>
                    <a:pt x="287277" y="39449"/>
                    <a:pt x="271482" y="35203"/>
                    <a:pt x="259139" y="42307"/>
                  </a:cubicBezTo>
                  <a:lnTo>
                    <a:pt x="244335" y="50840"/>
                  </a:lnTo>
                  <a:cubicBezTo>
                    <a:pt x="239890" y="47903"/>
                    <a:pt x="235287" y="45244"/>
                    <a:pt x="230524" y="42863"/>
                  </a:cubicBezTo>
                  <a:lnTo>
                    <a:pt x="230524" y="25797"/>
                  </a:lnTo>
                  <a:cubicBezTo>
                    <a:pt x="230524" y="11589"/>
                    <a:pt x="218935" y="0"/>
                    <a:pt x="204727" y="0"/>
                  </a:cubicBezTo>
                  <a:lnTo>
                    <a:pt x="130313" y="0"/>
                  </a:lnTo>
                  <a:cubicBezTo>
                    <a:pt x="116105" y="0"/>
                    <a:pt x="104516" y="11589"/>
                    <a:pt x="104516" y="25797"/>
                  </a:cubicBezTo>
                  <a:lnTo>
                    <a:pt x="104516" y="42863"/>
                  </a:lnTo>
                  <a:cubicBezTo>
                    <a:pt x="99754" y="45244"/>
                    <a:pt x="95150" y="47943"/>
                    <a:pt x="90705" y="50840"/>
                  </a:cubicBezTo>
                  <a:lnTo>
                    <a:pt x="75902" y="42307"/>
                  </a:lnTo>
                  <a:cubicBezTo>
                    <a:pt x="69948" y="38854"/>
                    <a:pt x="63003" y="37941"/>
                    <a:pt x="56336" y="39727"/>
                  </a:cubicBezTo>
                  <a:cubicBezTo>
                    <a:pt x="49668" y="41513"/>
                    <a:pt x="44112" y="45799"/>
                    <a:pt x="40659" y="51753"/>
                  </a:cubicBezTo>
                  <a:lnTo>
                    <a:pt x="3472" y="116205"/>
                  </a:lnTo>
                  <a:cubicBezTo>
                    <a:pt x="19" y="122158"/>
                    <a:pt x="-894" y="129103"/>
                    <a:pt x="892" y="135771"/>
                  </a:cubicBezTo>
                  <a:cubicBezTo>
                    <a:pt x="2678" y="142438"/>
                    <a:pt x="6964" y="147995"/>
                    <a:pt x="12918" y="151448"/>
                  </a:cubicBezTo>
                  <a:lnTo>
                    <a:pt x="27721" y="159980"/>
                  </a:lnTo>
                  <a:cubicBezTo>
                    <a:pt x="27404" y="165294"/>
                    <a:pt x="27404" y="170621"/>
                    <a:pt x="27721" y="175935"/>
                  </a:cubicBezTo>
                  <a:lnTo>
                    <a:pt x="12918" y="184468"/>
                  </a:lnTo>
                  <a:cubicBezTo>
                    <a:pt x="614" y="191572"/>
                    <a:pt x="-3632" y="207367"/>
                    <a:pt x="3472" y="219710"/>
                  </a:cubicBezTo>
                  <a:lnTo>
                    <a:pt x="40699" y="284163"/>
                  </a:lnTo>
                  <a:cubicBezTo>
                    <a:pt x="47803" y="296466"/>
                    <a:pt x="63598" y="300712"/>
                    <a:pt x="75941" y="293608"/>
                  </a:cubicBezTo>
                  <a:lnTo>
                    <a:pt x="90745" y="285075"/>
                  </a:lnTo>
                  <a:cubicBezTo>
                    <a:pt x="95190" y="288012"/>
                    <a:pt x="99793" y="290671"/>
                    <a:pt x="104556" y="293053"/>
                  </a:cubicBezTo>
                  <a:lnTo>
                    <a:pt x="104556" y="310118"/>
                  </a:lnTo>
                  <a:cubicBezTo>
                    <a:pt x="104556" y="324326"/>
                    <a:pt x="116145" y="335915"/>
                    <a:pt x="130353" y="335915"/>
                  </a:cubicBezTo>
                  <a:lnTo>
                    <a:pt x="204767" y="335915"/>
                  </a:lnTo>
                  <a:cubicBezTo>
                    <a:pt x="218975" y="335915"/>
                    <a:pt x="230564" y="324326"/>
                    <a:pt x="230564" y="310118"/>
                  </a:cubicBezTo>
                  <a:lnTo>
                    <a:pt x="230564" y="293053"/>
                  </a:lnTo>
                  <a:cubicBezTo>
                    <a:pt x="235287" y="290671"/>
                    <a:pt x="239930" y="288012"/>
                    <a:pt x="244375" y="285075"/>
                  </a:cubicBezTo>
                  <a:lnTo>
                    <a:pt x="259178" y="293608"/>
                  </a:lnTo>
                  <a:cubicBezTo>
                    <a:pt x="271482" y="300712"/>
                    <a:pt x="287277" y="296466"/>
                    <a:pt x="294421" y="284163"/>
                  </a:cubicBezTo>
                  <a:lnTo>
                    <a:pt x="331648" y="219710"/>
                  </a:lnTo>
                  <a:cubicBezTo>
                    <a:pt x="338712" y="207367"/>
                    <a:pt x="334466" y="191572"/>
                    <a:pt x="322163" y="184468"/>
                  </a:cubicBezTo>
                  <a:close/>
                  <a:moveTo>
                    <a:pt x="314622" y="209907"/>
                  </a:moveTo>
                  <a:lnTo>
                    <a:pt x="277395" y="274360"/>
                  </a:lnTo>
                  <a:cubicBezTo>
                    <a:pt x="275689" y="277336"/>
                    <a:pt x="271878" y="278368"/>
                    <a:pt x="268902" y="276622"/>
                  </a:cubicBezTo>
                  <a:lnTo>
                    <a:pt x="243264" y="261818"/>
                  </a:lnTo>
                  <a:lnTo>
                    <a:pt x="238104" y="265549"/>
                  </a:lnTo>
                  <a:cubicBezTo>
                    <a:pt x="231397" y="270391"/>
                    <a:pt x="224214" y="274558"/>
                    <a:pt x="216713" y="277932"/>
                  </a:cubicBezTo>
                  <a:lnTo>
                    <a:pt x="210918" y="280511"/>
                  </a:lnTo>
                  <a:lnTo>
                    <a:pt x="210918" y="310078"/>
                  </a:lnTo>
                  <a:cubicBezTo>
                    <a:pt x="210918" y="313492"/>
                    <a:pt x="208140" y="316309"/>
                    <a:pt x="204688" y="316309"/>
                  </a:cubicBezTo>
                  <a:lnTo>
                    <a:pt x="130313" y="316309"/>
                  </a:lnTo>
                  <a:cubicBezTo>
                    <a:pt x="126900" y="316309"/>
                    <a:pt x="124082" y="313531"/>
                    <a:pt x="124082" y="310078"/>
                  </a:cubicBezTo>
                  <a:lnTo>
                    <a:pt x="124082" y="280511"/>
                  </a:lnTo>
                  <a:lnTo>
                    <a:pt x="118288" y="277932"/>
                  </a:lnTo>
                  <a:cubicBezTo>
                    <a:pt x="110787" y="274558"/>
                    <a:pt x="103603" y="270431"/>
                    <a:pt x="96896" y="265549"/>
                  </a:cubicBezTo>
                  <a:lnTo>
                    <a:pt x="91737" y="261818"/>
                  </a:lnTo>
                  <a:lnTo>
                    <a:pt x="66099" y="276622"/>
                  </a:lnTo>
                  <a:cubicBezTo>
                    <a:pt x="63122" y="278328"/>
                    <a:pt x="59312" y="277297"/>
                    <a:pt x="57606" y="274360"/>
                  </a:cubicBezTo>
                  <a:lnTo>
                    <a:pt x="20418" y="209907"/>
                  </a:lnTo>
                  <a:cubicBezTo>
                    <a:pt x="18712" y="206931"/>
                    <a:pt x="19744" y="203121"/>
                    <a:pt x="22681" y="201414"/>
                  </a:cubicBezTo>
                  <a:lnTo>
                    <a:pt x="48319" y="186611"/>
                  </a:lnTo>
                  <a:lnTo>
                    <a:pt x="47684" y="180300"/>
                  </a:lnTo>
                  <a:cubicBezTo>
                    <a:pt x="47247" y="176212"/>
                    <a:pt x="47049" y="172045"/>
                    <a:pt x="47049" y="167958"/>
                  </a:cubicBezTo>
                  <a:cubicBezTo>
                    <a:pt x="47049" y="163830"/>
                    <a:pt x="47247" y="159663"/>
                    <a:pt x="47684" y="155615"/>
                  </a:cubicBezTo>
                  <a:lnTo>
                    <a:pt x="48319" y="149304"/>
                  </a:lnTo>
                  <a:lnTo>
                    <a:pt x="22681" y="134501"/>
                  </a:lnTo>
                  <a:cubicBezTo>
                    <a:pt x="21252" y="133668"/>
                    <a:pt x="20220" y="132318"/>
                    <a:pt x="19783" y="130731"/>
                  </a:cubicBezTo>
                  <a:cubicBezTo>
                    <a:pt x="19347" y="129143"/>
                    <a:pt x="19585" y="127437"/>
                    <a:pt x="20379" y="126008"/>
                  </a:cubicBezTo>
                  <a:lnTo>
                    <a:pt x="57606" y="61555"/>
                  </a:lnTo>
                  <a:cubicBezTo>
                    <a:pt x="58439" y="60127"/>
                    <a:pt x="59788" y="59095"/>
                    <a:pt x="61376" y="58658"/>
                  </a:cubicBezTo>
                  <a:cubicBezTo>
                    <a:pt x="63003" y="58222"/>
                    <a:pt x="64670" y="58460"/>
                    <a:pt x="66099" y="59253"/>
                  </a:cubicBezTo>
                  <a:lnTo>
                    <a:pt x="91737" y="74057"/>
                  </a:lnTo>
                  <a:lnTo>
                    <a:pt x="96857" y="70326"/>
                  </a:lnTo>
                  <a:cubicBezTo>
                    <a:pt x="103524" y="65484"/>
                    <a:pt x="110708" y="61317"/>
                    <a:pt x="118248" y="57944"/>
                  </a:cubicBezTo>
                  <a:lnTo>
                    <a:pt x="124043" y="55364"/>
                  </a:lnTo>
                  <a:lnTo>
                    <a:pt x="124043" y="25797"/>
                  </a:lnTo>
                  <a:cubicBezTo>
                    <a:pt x="124043" y="22384"/>
                    <a:pt x="126821" y="19566"/>
                    <a:pt x="130273" y="19566"/>
                  </a:cubicBezTo>
                  <a:lnTo>
                    <a:pt x="204767" y="19566"/>
                  </a:lnTo>
                  <a:cubicBezTo>
                    <a:pt x="208180" y="19566"/>
                    <a:pt x="210998" y="22344"/>
                    <a:pt x="210998" y="25797"/>
                  </a:cubicBezTo>
                  <a:lnTo>
                    <a:pt x="210998" y="55364"/>
                  </a:lnTo>
                  <a:lnTo>
                    <a:pt x="216792" y="57944"/>
                  </a:lnTo>
                  <a:cubicBezTo>
                    <a:pt x="224333" y="61317"/>
                    <a:pt x="231516" y="65484"/>
                    <a:pt x="238184" y="70326"/>
                  </a:cubicBezTo>
                  <a:lnTo>
                    <a:pt x="243303" y="74057"/>
                  </a:lnTo>
                  <a:lnTo>
                    <a:pt x="268942" y="59253"/>
                  </a:lnTo>
                  <a:cubicBezTo>
                    <a:pt x="271918" y="57547"/>
                    <a:pt x="275728" y="58579"/>
                    <a:pt x="277435" y="61516"/>
                  </a:cubicBezTo>
                  <a:lnTo>
                    <a:pt x="314662" y="126008"/>
                  </a:lnTo>
                  <a:cubicBezTo>
                    <a:pt x="315495" y="127437"/>
                    <a:pt x="315694" y="129103"/>
                    <a:pt x="315257" y="130731"/>
                  </a:cubicBezTo>
                  <a:cubicBezTo>
                    <a:pt x="314820" y="132358"/>
                    <a:pt x="313789" y="133668"/>
                    <a:pt x="312360" y="134501"/>
                  </a:cubicBezTo>
                  <a:lnTo>
                    <a:pt x="286722" y="149304"/>
                  </a:lnTo>
                  <a:lnTo>
                    <a:pt x="287357" y="155615"/>
                  </a:lnTo>
                  <a:cubicBezTo>
                    <a:pt x="287793" y="159703"/>
                    <a:pt x="287992" y="163870"/>
                    <a:pt x="287992" y="167958"/>
                  </a:cubicBezTo>
                  <a:cubicBezTo>
                    <a:pt x="287992" y="172085"/>
                    <a:pt x="287793" y="176252"/>
                    <a:pt x="287357" y="180300"/>
                  </a:cubicBezTo>
                  <a:lnTo>
                    <a:pt x="286722" y="186611"/>
                  </a:lnTo>
                  <a:lnTo>
                    <a:pt x="312360" y="201414"/>
                  </a:lnTo>
                  <a:cubicBezTo>
                    <a:pt x="315336" y="203121"/>
                    <a:pt x="316368" y="206931"/>
                    <a:pt x="314622" y="209907"/>
                  </a:cubicBezTo>
                  <a:close/>
                </a:path>
              </a:pathLst>
            </a:custGeom>
            <a:solidFill>
              <a:schemeClr val="bg1"/>
            </a:solidFill>
            <a:ln w="39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18" name="组合 17">
            <a:extLst>
              <a:ext uri="{FF2B5EF4-FFF2-40B4-BE49-F238E27FC236}">
                <a16:creationId xmlns:a16="http://schemas.microsoft.com/office/drawing/2014/main" id="{1871E34B-A4E2-0B9E-D9F4-FC50965FF451}"/>
              </a:ext>
            </a:extLst>
          </p:cNvPr>
          <p:cNvGrpSpPr/>
          <p:nvPr/>
        </p:nvGrpSpPr>
        <p:grpSpPr>
          <a:xfrm>
            <a:off x="8033913" y="4202817"/>
            <a:ext cx="365759" cy="365759"/>
            <a:chOff x="8033913" y="4202817"/>
            <a:chExt cx="365759" cy="365759"/>
          </a:xfrm>
        </p:grpSpPr>
        <p:sp>
          <p:nvSpPr>
            <p:cNvPr id="16" name="任意多边形: 形状 15">
              <a:extLst>
                <a:ext uri="{FF2B5EF4-FFF2-40B4-BE49-F238E27FC236}">
                  <a16:creationId xmlns:a16="http://schemas.microsoft.com/office/drawing/2014/main" id="{44D90EA5-714C-21D8-EE7B-0A7B9A6C1102}"/>
                </a:ext>
              </a:extLst>
            </p:cNvPr>
            <p:cNvSpPr/>
            <p:nvPr/>
          </p:nvSpPr>
          <p:spPr>
            <a:xfrm>
              <a:off x="8072295" y="4241199"/>
              <a:ext cx="288995" cy="288995"/>
            </a:xfrm>
            <a:custGeom>
              <a:avLst/>
              <a:gdLst>
                <a:gd name="connsiteX0" fmla="*/ 144498 w 288995"/>
                <a:gd name="connsiteY0" fmla="*/ 266418 h 288995"/>
                <a:gd name="connsiteX1" fmla="*/ 266418 w 288995"/>
                <a:gd name="connsiteY1" fmla="*/ 144498 h 288995"/>
                <a:gd name="connsiteX2" fmla="*/ 144498 w 288995"/>
                <a:gd name="connsiteY2" fmla="*/ 22578 h 288995"/>
                <a:gd name="connsiteX3" fmla="*/ 22578 w 288995"/>
                <a:gd name="connsiteY3" fmla="*/ 144498 h 288995"/>
                <a:gd name="connsiteX4" fmla="*/ 144498 w 288995"/>
                <a:gd name="connsiteY4" fmla="*/ 266418 h 288995"/>
                <a:gd name="connsiteX5" fmla="*/ 144498 w 288995"/>
                <a:gd name="connsiteY5" fmla="*/ 288996 h 288995"/>
                <a:gd name="connsiteX6" fmla="*/ 0 w 288995"/>
                <a:gd name="connsiteY6" fmla="*/ 144498 h 288995"/>
                <a:gd name="connsiteX7" fmla="*/ 144498 w 288995"/>
                <a:gd name="connsiteY7" fmla="*/ 0 h 288995"/>
                <a:gd name="connsiteX8" fmla="*/ 288996 w 288995"/>
                <a:gd name="connsiteY8" fmla="*/ 144498 h 288995"/>
                <a:gd name="connsiteX9" fmla="*/ 144498 w 288995"/>
                <a:gd name="connsiteY9" fmla="*/ 288996 h 28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95" h="288995">
                  <a:moveTo>
                    <a:pt x="144498" y="266418"/>
                  </a:moveTo>
                  <a:cubicBezTo>
                    <a:pt x="211832" y="266418"/>
                    <a:pt x="266418" y="211832"/>
                    <a:pt x="266418" y="144498"/>
                  </a:cubicBezTo>
                  <a:cubicBezTo>
                    <a:pt x="266418" y="77163"/>
                    <a:pt x="211832" y="22578"/>
                    <a:pt x="144498" y="22578"/>
                  </a:cubicBezTo>
                  <a:cubicBezTo>
                    <a:pt x="77163" y="22578"/>
                    <a:pt x="22578" y="77163"/>
                    <a:pt x="22578" y="144498"/>
                  </a:cubicBezTo>
                  <a:cubicBezTo>
                    <a:pt x="22578" y="211832"/>
                    <a:pt x="77163" y="266418"/>
                    <a:pt x="144498" y="266418"/>
                  </a:cubicBezTo>
                  <a:close/>
                  <a:moveTo>
                    <a:pt x="144498" y="288996"/>
                  </a:moveTo>
                  <a:cubicBezTo>
                    <a:pt x="64694" y="288996"/>
                    <a:pt x="0" y="224302"/>
                    <a:pt x="0" y="144498"/>
                  </a:cubicBezTo>
                  <a:cubicBezTo>
                    <a:pt x="0" y="64694"/>
                    <a:pt x="64694" y="0"/>
                    <a:pt x="144498" y="0"/>
                  </a:cubicBezTo>
                  <a:cubicBezTo>
                    <a:pt x="224302" y="0"/>
                    <a:pt x="288996" y="64694"/>
                    <a:pt x="288996" y="144498"/>
                  </a:cubicBezTo>
                  <a:cubicBezTo>
                    <a:pt x="288996" y="224302"/>
                    <a:pt x="224302" y="288996"/>
                    <a:pt x="144498" y="288996"/>
                  </a:cubicBezTo>
                  <a:close/>
                </a:path>
              </a:pathLst>
            </a:custGeom>
            <a:solidFill>
              <a:schemeClr val="bg1"/>
            </a:solidFill>
            <a:ln w="39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7" name="任意多边形: 形状 16">
              <a:extLst>
                <a:ext uri="{FF2B5EF4-FFF2-40B4-BE49-F238E27FC236}">
                  <a16:creationId xmlns:a16="http://schemas.microsoft.com/office/drawing/2014/main" id="{ED91B0C4-18C9-6081-A0A2-11A98E7C8A70}"/>
                </a:ext>
              </a:extLst>
            </p:cNvPr>
            <p:cNvSpPr/>
            <p:nvPr/>
          </p:nvSpPr>
          <p:spPr>
            <a:xfrm>
              <a:off x="8033913" y="4202817"/>
              <a:ext cx="365759" cy="365759"/>
            </a:xfrm>
            <a:custGeom>
              <a:avLst/>
              <a:gdLst>
                <a:gd name="connsiteX0" fmla="*/ 83538 w 365759"/>
                <a:gd name="connsiteY0" fmla="*/ 171591 h 365759"/>
                <a:gd name="connsiteX1" fmla="*/ 94827 w 365759"/>
                <a:gd name="connsiteY1" fmla="*/ 182880 h 365759"/>
                <a:gd name="connsiteX2" fmla="*/ 83538 w 365759"/>
                <a:gd name="connsiteY2" fmla="*/ 194169 h 365759"/>
                <a:gd name="connsiteX3" fmla="*/ 11289 w 365759"/>
                <a:gd name="connsiteY3" fmla="*/ 194169 h 365759"/>
                <a:gd name="connsiteX4" fmla="*/ 0 w 365759"/>
                <a:gd name="connsiteY4" fmla="*/ 182880 h 365759"/>
                <a:gd name="connsiteX5" fmla="*/ 11289 w 365759"/>
                <a:gd name="connsiteY5" fmla="*/ 171591 h 365759"/>
                <a:gd name="connsiteX6" fmla="*/ 83538 w 365759"/>
                <a:gd name="connsiteY6" fmla="*/ 171591 h 365759"/>
                <a:gd name="connsiteX7" fmla="*/ 354471 w 365759"/>
                <a:gd name="connsiteY7" fmla="*/ 171591 h 365759"/>
                <a:gd name="connsiteX8" fmla="*/ 365760 w 365759"/>
                <a:gd name="connsiteY8" fmla="*/ 182880 h 365759"/>
                <a:gd name="connsiteX9" fmla="*/ 354471 w 365759"/>
                <a:gd name="connsiteY9" fmla="*/ 194169 h 365759"/>
                <a:gd name="connsiteX10" fmla="*/ 282222 w 365759"/>
                <a:gd name="connsiteY10" fmla="*/ 194169 h 365759"/>
                <a:gd name="connsiteX11" fmla="*/ 270933 w 365759"/>
                <a:gd name="connsiteY11" fmla="*/ 182880 h 365759"/>
                <a:gd name="connsiteX12" fmla="*/ 282222 w 365759"/>
                <a:gd name="connsiteY12" fmla="*/ 171591 h 365759"/>
                <a:gd name="connsiteX13" fmla="*/ 354471 w 365759"/>
                <a:gd name="connsiteY13" fmla="*/ 171591 h 365759"/>
                <a:gd name="connsiteX14" fmla="*/ 194169 w 365759"/>
                <a:gd name="connsiteY14" fmla="*/ 354471 h 365759"/>
                <a:gd name="connsiteX15" fmla="*/ 182880 w 365759"/>
                <a:gd name="connsiteY15" fmla="*/ 365760 h 365759"/>
                <a:gd name="connsiteX16" fmla="*/ 171591 w 365759"/>
                <a:gd name="connsiteY16" fmla="*/ 354471 h 365759"/>
                <a:gd name="connsiteX17" fmla="*/ 171591 w 365759"/>
                <a:gd name="connsiteY17" fmla="*/ 282222 h 365759"/>
                <a:gd name="connsiteX18" fmla="*/ 182880 w 365759"/>
                <a:gd name="connsiteY18" fmla="*/ 270933 h 365759"/>
                <a:gd name="connsiteX19" fmla="*/ 194169 w 365759"/>
                <a:gd name="connsiteY19" fmla="*/ 282222 h 365759"/>
                <a:gd name="connsiteX20" fmla="*/ 194169 w 365759"/>
                <a:gd name="connsiteY20" fmla="*/ 354471 h 365759"/>
                <a:gd name="connsiteX21" fmla="*/ 194169 w 365759"/>
                <a:gd name="connsiteY21" fmla="*/ 83538 h 365759"/>
                <a:gd name="connsiteX22" fmla="*/ 182880 w 365759"/>
                <a:gd name="connsiteY22" fmla="*/ 94827 h 365759"/>
                <a:gd name="connsiteX23" fmla="*/ 171591 w 365759"/>
                <a:gd name="connsiteY23" fmla="*/ 83538 h 365759"/>
                <a:gd name="connsiteX24" fmla="*/ 171591 w 365759"/>
                <a:gd name="connsiteY24" fmla="*/ 11289 h 365759"/>
                <a:gd name="connsiteX25" fmla="*/ 182880 w 365759"/>
                <a:gd name="connsiteY25" fmla="*/ 0 h 365759"/>
                <a:gd name="connsiteX26" fmla="*/ 194169 w 365759"/>
                <a:gd name="connsiteY26" fmla="*/ 11289 h 365759"/>
                <a:gd name="connsiteX27" fmla="*/ 194169 w 365759"/>
                <a:gd name="connsiteY27" fmla="*/ 83538 h 36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759" h="365759">
                  <a:moveTo>
                    <a:pt x="83538" y="171591"/>
                  </a:moveTo>
                  <a:cubicBezTo>
                    <a:pt x="89772" y="171591"/>
                    <a:pt x="94827" y="176645"/>
                    <a:pt x="94827" y="182880"/>
                  </a:cubicBezTo>
                  <a:cubicBezTo>
                    <a:pt x="94827" y="189115"/>
                    <a:pt x="89772" y="194169"/>
                    <a:pt x="83538" y="194169"/>
                  </a:cubicBezTo>
                  <a:lnTo>
                    <a:pt x="11289" y="194169"/>
                  </a:lnTo>
                  <a:cubicBezTo>
                    <a:pt x="5054" y="194169"/>
                    <a:pt x="0" y="189115"/>
                    <a:pt x="0" y="182880"/>
                  </a:cubicBezTo>
                  <a:cubicBezTo>
                    <a:pt x="0" y="176645"/>
                    <a:pt x="5054" y="171591"/>
                    <a:pt x="11289" y="171591"/>
                  </a:cubicBezTo>
                  <a:lnTo>
                    <a:pt x="83538" y="171591"/>
                  </a:lnTo>
                  <a:close/>
                  <a:moveTo>
                    <a:pt x="354471" y="171591"/>
                  </a:moveTo>
                  <a:cubicBezTo>
                    <a:pt x="360706" y="171591"/>
                    <a:pt x="365760" y="176645"/>
                    <a:pt x="365760" y="182880"/>
                  </a:cubicBezTo>
                  <a:cubicBezTo>
                    <a:pt x="365760" y="189115"/>
                    <a:pt x="360706" y="194169"/>
                    <a:pt x="354471" y="194169"/>
                  </a:cubicBezTo>
                  <a:lnTo>
                    <a:pt x="282222" y="194169"/>
                  </a:lnTo>
                  <a:cubicBezTo>
                    <a:pt x="275988" y="194169"/>
                    <a:pt x="270933" y="189115"/>
                    <a:pt x="270933" y="182880"/>
                  </a:cubicBezTo>
                  <a:cubicBezTo>
                    <a:pt x="270933" y="176645"/>
                    <a:pt x="275988" y="171591"/>
                    <a:pt x="282222" y="171591"/>
                  </a:cubicBezTo>
                  <a:lnTo>
                    <a:pt x="354471" y="171591"/>
                  </a:lnTo>
                  <a:close/>
                  <a:moveTo>
                    <a:pt x="194169" y="354471"/>
                  </a:moveTo>
                  <a:cubicBezTo>
                    <a:pt x="194169" y="360706"/>
                    <a:pt x="189115" y="365760"/>
                    <a:pt x="182880" y="365760"/>
                  </a:cubicBezTo>
                  <a:cubicBezTo>
                    <a:pt x="176645" y="365760"/>
                    <a:pt x="171591" y="360706"/>
                    <a:pt x="171591" y="354471"/>
                  </a:cubicBezTo>
                  <a:lnTo>
                    <a:pt x="171591" y="282222"/>
                  </a:lnTo>
                  <a:cubicBezTo>
                    <a:pt x="171591" y="275988"/>
                    <a:pt x="176645" y="270933"/>
                    <a:pt x="182880" y="270933"/>
                  </a:cubicBezTo>
                  <a:cubicBezTo>
                    <a:pt x="189115" y="270933"/>
                    <a:pt x="194169" y="275988"/>
                    <a:pt x="194169" y="282222"/>
                  </a:cubicBezTo>
                  <a:lnTo>
                    <a:pt x="194169" y="354471"/>
                  </a:lnTo>
                  <a:close/>
                  <a:moveTo>
                    <a:pt x="194169" y="83538"/>
                  </a:moveTo>
                  <a:cubicBezTo>
                    <a:pt x="194169" y="89772"/>
                    <a:pt x="189115" y="94827"/>
                    <a:pt x="182880" y="94827"/>
                  </a:cubicBezTo>
                  <a:cubicBezTo>
                    <a:pt x="176645" y="94827"/>
                    <a:pt x="171591" y="89772"/>
                    <a:pt x="171591" y="83538"/>
                  </a:cubicBezTo>
                  <a:lnTo>
                    <a:pt x="171591" y="11289"/>
                  </a:lnTo>
                  <a:cubicBezTo>
                    <a:pt x="171591" y="5054"/>
                    <a:pt x="176645" y="0"/>
                    <a:pt x="182880" y="0"/>
                  </a:cubicBezTo>
                  <a:cubicBezTo>
                    <a:pt x="189115" y="0"/>
                    <a:pt x="194169" y="5054"/>
                    <a:pt x="194169" y="11289"/>
                  </a:cubicBezTo>
                  <a:lnTo>
                    <a:pt x="194169" y="83538"/>
                  </a:lnTo>
                  <a:close/>
                </a:path>
              </a:pathLst>
            </a:custGeom>
            <a:solidFill>
              <a:schemeClr val="bg1"/>
            </a:solidFill>
            <a:ln w="39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14" name="组合 13">
            <a:extLst>
              <a:ext uri="{FF2B5EF4-FFF2-40B4-BE49-F238E27FC236}">
                <a16:creationId xmlns:a16="http://schemas.microsoft.com/office/drawing/2014/main" id="{0C03CABE-404F-257D-FC3B-95B830546FF3}"/>
              </a:ext>
            </a:extLst>
          </p:cNvPr>
          <p:cNvGrpSpPr/>
          <p:nvPr/>
        </p:nvGrpSpPr>
        <p:grpSpPr>
          <a:xfrm>
            <a:off x="8037502" y="3648215"/>
            <a:ext cx="372533" cy="305951"/>
            <a:chOff x="8037502" y="3648215"/>
            <a:chExt cx="372533" cy="305951"/>
          </a:xfrm>
        </p:grpSpPr>
        <p:sp>
          <p:nvSpPr>
            <p:cNvPr id="12" name="任意多边形: 形状 11">
              <a:extLst>
                <a:ext uri="{FF2B5EF4-FFF2-40B4-BE49-F238E27FC236}">
                  <a16:creationId xmlns:a16="http://schemas.microsoft.com/office/drawing/2014/main" id="{461E7F9F-0329-B7D0-FFCE-5ACE41252553}"/>
                </a:ext>
              </a:extLst>
            </p:cNvPr>
            <p:cNvSpPr/>
            <p:nvPr/>
          </p:nvSpPr>
          <p:spPr>
            <a:xfrm>
              <a:off x="8127722" y="3690682"/>
              <a:ext cx="96954" cy="60115"/>
            </a:xfrm>
            <a:custGeom>
              <a:avLst/>
              <a:gdLst>
                <a:gd name="connsiteX0" fmla="*/ 19474 w 96954"/>
                <a:gd name="connsiteY0" fmla="*/ 60115 h 60115"/>
                <a:gd name="connsiteX1" fmla="*/ 5928 w 96954"/>
                <a:gd name="connsiteY1" fmla="*/ 57981 h 60115"/>
                <a:gd name="connsiteX2" fmla="*/ 393 w 96954"/>
                <a:gd name="connsiteY2" fmla="*/ 47364 h 60115"/>
                <a:gd name="connsiteX3" fmla="*/ 11010 w 96954"/>
                <a:gd name="connsiteY3" fmla="*/ 41829 h 60115"/>
                <a:gd name="connsiteX4" fmla="*/ 11211 w 96954"/>
                <a:gd name="connsiteY4" fmla="*/ 41894 h 60115"/>
                <a:gd name="connsiteX5" fmla="*/ 81925 w 96954"/>
                <a:gd name="connsiteY5" fmla="*/ 3100 h 60115"/>
                <a:gd name="connsiteX6" fmla="*/ 93854 w 96954"/>
                <a:gd name="connsiteY6" fmla="*/ 1924 h 60115"/>
                <a:gd name="connsiteX7" fmla="*/ 95031 w 96954"/>
                <a:gd name="connsiteY7" fmla="*/ 13853 h 60115"/>
                <a:gd name="connsiteX8" fmla="*/ 19474 w 96954"/>
                <a:gd name="connsiteY8" fmla="*/ 60115 h 6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54" h="60115">
                  <a:moveTo>
                    <a:pt x="19474" y="60115"/>
                  </a:moveTo>
                  <a:cubicBezTo>
                    <a:pt x="14874" y="60130"/>
                    <a:pt x="10301" y="59410"/>
                    <a:pt x="5928" y="57981"/>
                  </a:cubicBezTo>
                  <a:cubicBezTo>
                    <a:pt x="1467" y="56578"/>
                    <a:pt x="-1011" y="51824"/>
                    <a:pt x="393" y="47364"/>
                  </a:cubicBezTo>
                  <a:cubicBezTo>
                    <a:pt x="1796" y="42903"/>
                    <a:pt x="6550" y="40425"/>
                    <a:pt x="11010" y="41829"/>
                  </a:cubicBezTo>
                  <a:cubicBezTo>
                    <a:pt x="11077" y="41850"/>
                    <a:pt x="11144" y="41872"/>
                    <a:pt x="11211" y="41894"/>
                  </a:cubicBezTo>
                  <a:cubicBezTo>
                    <a:pt x="36052" y="50039"/>
                    <a:pt x="70749" y="16698"/>
                    <a:pt x="81925" y="3100"/>
                  </a:cubicBezTo>
                  <a:cubicBezTo>
                    <a:pt x="84894" y="-519"/>
                    <a:pt x="90235" y="-1046"/>
                    <a:pt x="93854" y="1924"/>
                  </a:cubicBezTo>
                  <a:cubicBezTo>
                    <a:pt x="97473" y="4893"/>
                    <a:pt x="98000" y="10234"/>
                    <a:pt x="95031" y="13853"/>
                  </a:cubicBezTo>
                  <a:cubicBezTo>
                    <a:pt x="93287" y="15953"/>
                    <a:pt x="56592" y="60115"/>
                    <a:pt x="19474" y="60115"/>
                  </a:cubicBezTo>
                  <a:close/>
                </a:path>
              </a:pathLst>
            </a:custGeom>
            <a:solidFill>
              <a:schemeClr val="bg1"/>
            </a:solidFill>
            <a:ln w="39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 name="任意多边形: 形状 12">
              <a:extLst>
                <a:ext uri="{FF2B5EF4-FFF2-40B4-BE49-F238E27FC236}">
                  <a16:creationId xmlns:a16="http://schemas.microsoft.com/office/drawing/2014/main" id="{8096A34A-D10D-50EB-E1EB-4DDA1BCE39FE}"/>
                </a:ext>
              </a:extLst>
            </p:cNvPr>
            <p:cNvSpPr/>
            <p:nvPr/>
          </p:nvSpPr>
          <p:spPr>
            <a:xfrm>
              <a:off x="8037502" y="3648215"/>
              <a:ext cx="372533" cy="305951"/>
            </a:xfrm>
            <a:custGeom>
              <a:avLst/>
              <a:gdLst>
                <a:gd name="connsiteX0" fmla="*/ 210278 w 372533"/>
                <a:gd name="connsiteY0" fmla="*/ 19439 h 305951"/>
                <a:gd name="connsiteX1" fmla="*/ 204250 w 372533"/>
                <a:gd name="connsiteY1" fmla="*/ 47346 h 305951"/>
                <a:gd name="connsiteX2" fmla="*/ 200440 w 372533"/>
                <a:gd name="connsiteY2" fmla="*/ 64956 h 305951"/>
                <a:gd name="connsiteX3" fmla="*/ 188688 w 372533"/>
                <a:gd name="connsiteY3" fmla="*/ 46330 h 305951"/>
                <a:gd name="connsiteX4" fmla="*/ 186656 w 372533"/>
                <a:gd name="connsiteY4" fmla="*/ 43078 h 305951"/>
                <a:gd name="connsiteX5" fmla="*/ 183405 w 372533"/>
                <a:gd name="connsiteY5" fmla="*/ 41046 h 305951"/>
                <a:gd name="connsiteX6" fmla="*/ 164778 w 372533"/>
                <a:gd name="connsiteY6" fmla="*/ 29295 h 305951"/>
                <a:gd name="connsiteX7" fmla="*/ 182389 w 372533"/>
                <a:gd name="connsiteY7" fmla="*/ 25485 h 305951"/>
                <a:gd name="connsiteX8" fmla="*/ 210295 w 372533"/>
                <a:gd name="connsiteY8" fmla="*/ 19439 h 305951"/>
                <a:gd name="connsiteX9" fmla="*/ 220895 w 372533"/>
                <a:gd name="connsiteY9" fmla="*/ 0 h 305951"/>
                <a:gd name="connsiteX10" fmla="*/ 219236 w 372533"/>
                <a:gd name="connsiteY10" fmla="*/ 170 h 305951"/>
                <a:gd name="connsiteX11" fmla="*/ 178799 w 372533"/>
                <a:gd name="connsiteY11" fmla="*/ 8924 h 305951"/>
                <a:gd name="connsiteX12" fmla="*/ 138362 w 372533"/>
                <a:gd name="connsiteY12" fmla="*/ 17678 h 305951"/>
                <a:gd name="connsiteX13" fmla="*/ 133023 w 372533"/>
                <a:gd name="connsiteY13" fmla="*/ 26984 h 305951"/>
                <a:gd name="connsiteX14" fmla="*/ 135518 w 372533"/>
                <a:gd name="connsiteY14" fmla="*/ 30853 h 305951"/>
                <a:gd name="connsiteX15" fmla="*/ 174363 w 372533"/>
                <a:gd name="connsiteY15" fmla="*/ 55355 h 305951"/>
                <a:gd name="connsiteX16" fmla="*/ 198882 w 372533"/>
                <a:gd name="connsiteY16" fmla="*/ 94217 h 305951"/>
                <a:gd name="connsiteX17" fmla="*/ 205063 w 372533"/>
                <a:gd name="connsiteY17" fmla="*/ 96876 h 305951"/>
                <a:gd name="connsiteX18" fmla="*/ 212039 w 372533"/>
                <a:gd name="connsiteY18" fmla="*/ 91356 h 305951"/>
                <a:gd name="connsiteX19" fmla="*/ 220794 w 372533"/>
                <a:gd name="connsiteY19" fmla="*/ 50935 h 305951"/>
                <a:gd name="connsiteX20" fmla="*/ 229548 w 372533"/>
                <a:gd name="connsiteY20" fmla="*/ 10499 h 305951"/>
                <a:gd name="connsiteX21" fmla="*/ 222157 w 372533"/>
                <a:gd name="connsiteY21" fmla="*/ 122 h 305951"/>
                <a:gd name="connsiteX22" fmla="*/ 220895 w 372533"/>
                <a:gd name="connsiteY22" fmla="*/ 0 h 305951"/>
                <a:gd name="connsiteX23" fmla="*/ 110067 w 372533"/>
                <a:gd name="connsiteY23" fmla="*/ 272085 h 305951"/>
                <a:gd name="connsiteX24" fmla="*/ 101600 w 372533"/>
                <a:gd name="connsiteY24" fmla="*/ 263618 h 305951"/>
                <a:gd name="connsiteX25" fmla="*/ 101600 w 372533"/>
                <a:gd name="connsiteY25" fmla="*/ 195885 h 305951"/>
                <a:gd name="connsiteX26" fmla="*/ 93133 w 372533"/>
                <a:gd name="connsiteY26" fmla="*/ 187418 h 305951"/>
                <a:gd name="connsiteX27" fmla="*/ 42333 w 372533"/>
                <a:gd name="connsiteY27" fmla="*/ 187418 h 305951"/>
                <a:gd name="connsiteX28" fmla="*/ 33867 w 372533"/>
                <a:gd name="connsiteY28" fmla="*/ 195885 h 305951"/>
                <a:gd name="connsiteX29" fmla="*/ 33867 w 372533"/>
                <a:gd name="connsiteY29" fmla="*/ 263618 h 305951"/>
                <a:gd name="connsiteX30" fmla="*/ 25400 w 372533"/>
                <a:gd name="connsiteY30" fmla="*/ 272085 h 305951"/>
                <a:gd name="connsiteX31" fmla="*/ 16933 w 372533"/>
                <a:gd name="connsiteY31" fmla="*/ 263618 h 305951"/>
                <a:gd name="connsiteX32" fmla="*/ 16933 w 372533"/>
                <a:gd name="connsiteY32" fmla="*/ 195885 h 305951"/>
                <a:gd name="connsiteX33" fmla="*/ 42333 w 372533"/>
                <a:gd name="connsiteY33" fmla="*/ 170485 h 305951"/>
                <a:gd name="connsiteX34" fmla="*/ 93133 w 372533"/>
                <a:gd name="connsiteY34" fmla="*/ 170485 h 305951"/>
                <a:gd name="connsiteX35" fmla="*/ 118533 w 372533"/>
                <a:gd name="connsiteY35" fmla="*/ 195885 h 305951"/>
                <a:gd name="connsiteX36" fmla="*/ 118533 w 372533"/>
                <a:gd name="connsiteY36" fmla="*/ 263618 h 305951"/>
                <a:gd name="connsiteX37" fmla="*/ 110067 w 372533"/>
                <a:gd name="connsiteY37" fmla="*/ 272085 h 305951"/>
                <a:gd name="connsiteX38" fmla="*/ 347133 w 372533"/>
                <a:gd name="connsiteY38" fmla="*/ 272085 h 305951"/>
                <a:gd name="connsiteX39" fmla="*/ 338667 w 372533"/>
                <a:gd name="connsiteY39" fmla="*/ 263618 h 305951"/>
                <a:gd name="connsiteX40" fmla="*/ 338667 w 372533"/>
                <a:gd name="connsiteY40" fmla="*/ 60418 h 305951"/>
                <a:gd name="connsiteX41" fmla="*/ 330200 w 372533"/>
                <a:gd name="connsiteY41" fmla="*/ 51951 h 305951"/>
                <a:gd name="connsiteX42" fmla="*/ 279400 w 372533"/>
                <a:gd name="connsiteY42" fmla="*/ 51951 h 305951"/>
                <a:gd name="connsiteX43" fmla="*/ 270933 w 372533"/>
                <a:gd name="connsiteY43" fmla="*/ 60418 h 305951"/>
                <a:gd name="connsiteX44" fmla="*/ 270933 w 372533"/>
                <a:gd name="connsiteY44" fmla="*/ 263618 h 305951"/>
                <a:gd name="connsiteX45" fmla="*/ 262467 w 372533"/>
                <a:gd name="connsiteY45" fmla="*/ 272085 h 305951"/>
                <a:gd name="connsiteX46" fmla="*/ 254000 w 372533"/>
                <a:gd name="connsiteY46" fmla="*/ 263618 h 305951"/>
                <a:gd name="connsiteX47" fmla="*/ 254000 w 372533"/>
                <a:gd name="connsiteY47" fmla="*/ 60418 h 305951"/>
                <a:gd name="connsiteX48" fmla="*/ 279400 w 372533"/>
                <a:gd name="connsiteY48" fmla="*/ 35018 h 305951"/>
                <a:gd name="connsiteX49" fmla="*/ 330200 w 372533"/>
                <a:gd name="connsiteY49" fmla="*/ 35018 h 305951"/>
                <a:gd name="connsiteX50" fmla="*/ 355600 w 372533"/>
                <a:gd name="connsiteY50" fmla="*/ 60418 h 305951"/>
                <a:gd name="connsiteX51" fmla="*/ 355600 w 372533"/>
                <a:gd name="connsiteY51" fmla="*/ 263618 h 305951"/>
                <a:gd name="connsiteX52" fmla="*/ 347133 w 372533"/>
                <a:gd name="connsiteY52" fmla="*/ 272085 h 305951"/>
                <a:gd name="connsiteX53" fmla="*/ 228600 w 372533"/>
                <a:gd name="connsiteY53" fmla="*/ 272085 h 305951"/>
                <a:gd name="connsiteX54" fmla="*/ 220133 w 372533"/>
                <a:gd name="connsiteY54" fmla="*/ 263618 h 305951"/>
                <a:gd name="connsiteX55" fmla="*/ 220133 w 372533"/>
                <a:gd name="connsiteY55" fmla="*/ 162018 h 305951"/>
                <a:gd name="connsiteX56" fmla="*/ 211667 w 372533"/>
                <a:gd name="connsiteY56" fmla="*/ 153551 h 305951"/>
                <a:gd name="connsiteX57" fmla="*/ 160867 w 372533"/>
                <a:gd name="connsiteY57" fmla="*/ 153551 h 305951"/>
                <a:gd name="connsiteX58" fmla="*/ 152400 w 372533"/>
                <a:gd name="connsiteY58" fmla="*/ 162018 h 305951"/>
                <a:gd name="connsiteX59" fmla="*/ 152400 w 372533"/>
                <a:gd name="connsiteY59" fmla="*/ 263618 h 305951"/>
                <a:gd name="connsiteX60" fmla="*/ 143933 w 372533"/>
                <a:gd name="connsiteY60" fmla="*/ 272085 h 305951"/>
                <a:gd name="connsiteX61" fmla="*/ 135467 w 372533"/>
                <a:gd name="connsiteY61" fmla="*/ 263618 h 305951"/>
                <a:gd name="connsiteX62" fmla="*/ 135467 w 372533"/>
                <a:gd name="connsiteY62" fmla="*/ 162018 h 305951"/>
                <a:gd name="connsiteX63" fmla="*/ 160867 w 372533"/>
                <a:gd name="connsiteY63" fmla="*/ 136618 h 305951"/>
                <a:gd name="connsiteX64" fmla="*/ 211667 w 372533"/>
                <a:gd name="connsiteY64" fmla="*/ 136618 h 305951"/>
                <a:gd name="connsiteX65" fmla="*/ 237067 w 372533"/>
                <a:gd name="connsiteY65" fmla="*/ 162018 h 305951"/>
                <a:gd name="connsiteX66" fmla="*/ 237067 w 372533"/>
                <a:gd name="connsiteY66" fmla="*/ 263618 h 305951"/>
                <a:gd name="connsiteX67" fmla="*/ 228600 w 372533"/>
                <a:gd name="connsiteY67" fmla="*/ 272085 h 305951"/>
                <a:gd name="connsiteX68" fmla="*/ 364067 w 372533"/>
                <a:gd name="connsiteY68" fmla="*/ 305951 h 305951"/>
                <a:gd name="connsiteX69" fmla="*/ 8467 w 372533"/>
                <a:gd name="connsiteY69" fmla="*/ 305951 h 305951"/>
                <a:gd name="connsiteX70" fmla="*/ 0 w 372533"/>
                <a:gd name="connsiteY70" fmla="*/ 297485 h 305951"/>
                <a:gd name="connsiteX71" fmla="*/ 8467 w 372533"/>
                <a:gd name="connsiteY71" fmla="*/ 289018 h 305951"/>
                <a:gd name="connsiteX72" fmla="*/ 364067 w 372533"/>
                <a:gd name="connsiteY72" fmla="*/ 289018 h 305951"/>
                <a:gd name="connsiteX73" fmla="*/ 372533 w 372533"/>
                <a:gd name="connsiteY73" fmla="*/ 297485 h 305951"/>
                <a:gd name="connsiteX74" fmla="*/ 364067 w 372533"/>
                <a:gd name="connsiteY74" fmla="*/ 305951 h 30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72533" h="305951">
                  <a:moveTo>
                    <a:pt x="210278" y="19439"/>
                  </a:moveTo>
                  <a:lnTo>
                    <a:pt x="204250" y="47346"/>
                  </a:lnTo>
                  <a:lnTo>
                    <a:pt x="200440" y="64956"/>
                  </a:lnTo>
                  <a:lnTo>
                    <a:pt x="188688" y="46330"/>
                  </a:lnTo>
                  <a:lnTo>
                    <a:pt x="186656" y="43078"/>
                  </a:lnTo>
                  <a:lnTo>
                    <a:pt x="183405" y="41046"/>
                  </a:lnTo>
                  <a:lnTo>
                    <a:pt x="164778" y="29295"/>
                  </a:lnTo>
                  <a:lnTo>
                    <a:pt x="182389" y="25485"/>
                  </a:lnTo>
                  <a:lnTo>
                    <a:pt x="210295" y="19439"/>
                  </a:lnTo>
                  <a:moveTo>
                    <a:pt x="220895" y="0"/>
                  </a:moveTo>
                  <a:cubicBezTo>
                    <a:pt x="220338" y="-3"/>
                    <a:pt x="219781" y="54"/>
                    <a:pt x="219236" y="170"/>
                  </a:cubicBezTo>
                  <a:lnTo>
                    <a:pt x="178799" y="8924"/>
                  </a:lnTo>
                  <a:lnTo>
                    <a:pt x="138362" y="17678"/>
                  </a:lnTo>
                  <a:cubicBezTo>
                    <a:pt x="134318" y="18773"/>
                    <a:pt x="131927" y="22940"/>
                    <a:pt x="133023" y="26984"/>
                  </a:cubicBezTo>
                  <a:cubicBezTo>
                    <a:pt x="133434" y="28500"/>
                    <a:pt x="134305" y="29853"/>
                    <a:pt x="135518" y="30853"/>
                  </a:cubicBezTo>
                  <a:lnTo>
                    <a:pt x="174363" y="55355"/>
                  </a:lnTo>
                  <a:lnTo>
                    <a:pt x="198882" y="94217"/>
                  </a:lnTo>
                  <a:cubicBezTo>
                    <a:pt x="200506" y="95891"/>
                    <a:pt x="202731" y="96848"/>
                    <a:pt x="205063" y="96876"/>
                  </a:cubicBezTo>
                  <a:cubicBezTo>
                    <a:pt x="208416" y="96963"/>
                    <a:pt x="211353" y="94639"/>
                    <a:pt x="212039" y="91356"/>
                  </a:cubicBezTo>
                  <a:lnTo>
                    <a:pt x="220794" y="50935"/>
                  </a:lnTo>
                  <a:lnTo>
                    <a:pt x="229548" y="10499"/>
                  </a:lnTo>
                  <a:cubicBezTo>
                    <a:pt x="230373" y="5592"/>
                    <a:pt x="227064" y="946"/>
                    <a:pt x="222157" y="122"/>
                  </a:cubicBezTo>
                  <a:cubicBezTo>
                    <a:pt x="221740" y="52"/>
                    <a:pt x="221318" y="11"/>
                    <a:pt x="220895" y="0"/>
                  </a:cubicBezTo>
                  <a:close/>
                  <a:moveTo>
                    <a:pt x="110067" y="272085"/>
                  </a:moveTo>
                  <a:cubicBezTo>
                    <a:pt x="105391" y="272085"/>
                    <a:pt x="101600" y="268294"/>
                    <a:pt x="101600" y="263618"/>
                  </a:cubicBezTo>
                  <a:lnTo>
                    <a:pt x="101600" y="195885"/>
                  </a:lnTo>
                  <a:cubicBezTo>
                    <a:pt x="101591" y="191213"/>
                    <a:pt x="97805" y="187427"/>
                    <a:pt x="93133" y="187418"/>
                  </a:cubicBezTo>
                  <a:lnTo>
                    <a:pt x="42333" y="187418"/>
                  </a:lnTo>
                  <a:cubicBezTo>
                    <a:pt x="37661" y="187427"/>
                    <a:pt x="33876" y="191213"/>
                    <a:pt x="33867" y="195885"/>
                  </a:cubicBezTo>
                  <a:lnTo>
                    <a:pt x="33867" y="263618"/>
                  </a:lnTo>
                  <a:cubicBezTo>
                    <a:pt x="33867" y="268294"/>
                    <a:pt x="30076" y="272085"/>
                    <a:pt x="25400" y="272085"/>
                  </a:cubicBezTo>
                  <a:cubicBezTo>
                    <a:pt x="20724" y="272085"/>
                    <a:pt x="16933" y="268294"/>
                    <a:pt x="16933" y="263618"/>
                  </a:cubicBezTo>
                  <a:lnTo>
                    <a:pt x="16933" y="195885"/>
                  </a:lnTo>
                  <a:cubicBezTo>
                    <a:pt x="16952" y="181864"/>
                    <a:pt x="28313" y="170504"/>
                    <a:pt x="42333" y="170485"/>
                  </a:cubicBezTo>
                  <a:lnTo>
                    <a:pt x="93133" y="170485"/>
                  </a:lnTo>
                  <a:cubicBezTo>
                    <a:pt x="107154" y="170504"/>
                    <a:pt x="118515" y="181864"/>
                    <a:pt x="118533" y="195885"/>
                  </a:cubicBezTo>
                  <a:lnTo>
                    <a:pt x="118533" y="263618"/>
                  </a:lnTo>
                  <a:cubicBezTo>
                    <a:pt x="118533" y="268294"/>
                    <a:pt x="114743" y="272085"/>
                    <a:pt x="110067" y="272085"/>
                  </a:cubicBezTo>
                  <a:close/>
                  <a:moveTo>
                    <a:pt x="347133" y="272085"/>
                  </a:moveTo>
                  <a:cubicBezTo>
                    <a:pt x="342457" y="272085"/>
                    <a:pt x="338667" y="268294"/>
                    <a:pt x="338667" y="263618"/>
                  </a:cubicBezTo>
                  <a:lnTo>
                    <a:pt x="338667" y="60418"/>
                  </a:lnTo>
                  <a:cubicBezTo>
                    <a:pt x="338657" y="55746"/>
                    <a:pt x="334872" y="51961"/>
                    <a:pt x="330200" y="51951"/>
                  </a:cubicBezTo>
                  <a:lnTo>
                    <a:pt x="279400" y="51951"/>
                  </a:lnTo>
                  <a:cubicBezTo>
                    <a:pt x="274728" y="51961"/>
                    <a:pt x="270942" y="55746"/>
                    <a:pt x="270933" y="60418"/>
                  </a:cubicBezTo>
                  <a:lnTo>
                    <a:pt x="270933" y="263618"/>
                  </a:lnTo>
                  <a:cubicBezTo>
                    <a:pt x="270933" y="268294"/>
                    <a:pt x="267143" y="272085"/>
                    <a:pt x="262467" y="272085"/>
                  </a:cubicBezTo>
                  <a:cubicBezTo>
                    <a:pt x="257791" y="272085"/>
                    <a:pt x="254000" y="268294"/>
                    <a:pt x="254000" y="263618"/>
                  </a:cubicBezTo>
                  <a:lnTo>
                    <a:pt x="254000" y="60418"/>
                  </a:lnTo>
                  <a:cubicBezTo>
                    <a:pt x="254019" y="46398"/>
                    <a:pt x="265380" y="35037"/>
                    <a:pt x="279400" y="35018"/>
                  </a:cubicBezTo>
                  <a:lnTo>
                    <a:pt x="330200" y="35018"/>
                  </a:lnTo>
                  <a:cubicBezTo>
                    <a:pt x="344220" y="35037"/>
                    <a:pt x="355581" y="46398"/>
                    <a:pt x="355600" y="60418"/>
                  </a:cubicBezTo>
                  <a:lnTo>
                    <a:pt x="355600" y="263618"/>
                  </a:lnTo>
                  <a:cubicBezTo>
                    <a:pt x="355600" y="268294"/>
                    <a:pt x="351809" y="272085"/>
                    <a:pt x="347133" y="272085"/>
                  </a:cubicBezTo>
                  <a:close/>
                  <a:moveTo>
                    <a:pt x="228600" y="272085"/>
                  </a:moveTo>
                  <a:cubicBezTo>
                    <a:pt x="223924" y="272085"/>
                    <a:pt x="220133" y="268294"/>
                    <a:pt x="220133" y="263618"/>
                  </a:cubicBezTo>
                  <a:lnTo>
                    <a:pt x="220133" y="162018"/>
                  </a:lnTo>
                  <a:cubicBezTo>
                    <a:pt x="220124" y="157346"/>
                    <a:pt x="216339" y="153561"/>
                    <a:pt x="211667" y="153551"/>
                  </a:cubicBezTo>
                  <a:lnTo>
                    <a:pt x="160867" y="153551"/>
                  </a:lnTo>
                  <a:cubicBezTo>
                    <a:pt x="156194" y="153561"/>
                    <a:pt x="152409" y="157346"/>
                    <a:pt x="152400" y="162018"/>
                  </a:cubicBezTo>
                  <a:lnTo>
                    <a:pt x="152400" y="263618"/>
                  </a:lnTo>
                  <a:cubicBezTo>
                    <a:pt x="152400" y="268294"/>
                    <a:pt x="148609" y="272085"/>
                    <a:pt x="143933" y="272085"/>
                  </a:cubicBezTo>
                  <a:cubicBezTo>
                    <a:pt x="139257" y="272085"/>
                    <a:pt x="135467" y="268294"/>
                    <a:pt x="135467" y="263618"/>
                  </a:cubicBezTo>
                  <a:lnTo>
                    <a:pt x="135467" y="162018"/>
                  </a:lnTo>
                  <a:cubicBezTo>
                    <a:pt x="135485" y="147998"/>
                    <a:pt x="146846" y="136637"/>
                    <a:pt x="160867" y="136618"/>
                  </a:cubicBezTo>
                  <a:lnTo>
                    <a:pt x="211667" y="136618"/>
                  </a:lnTo>
                  <a:cubicBezTo>
                    <a:pt x="225687" y="136637"/>
                    <a:pt x="237048" y="147998"/>
                    <a:pt x="237067" y="162018"/>
                  </a:cubicBezTo>
                  <a:lnTo>
                    <a:pt x="237067" y="263618"/>
                  </a:lnTo>
                  <a:cubicBezTo>
                    <a:pt x="237067" y="268294"/>
                    <a:pt x="233276" y="272085"/>
                    <a:pt x="228600" y="272085"/>
                  </a:cubicBezTo>
                  <a:close/>
                  <a:moveTo>
                    <a:pt x="364067" y="305951"/>
                  </a:moveTo>
                  <a:lnTo>
                    <a:pt x="8467" y="305951"/>
                  </a:lnTo>
                  <a:cubicBezTo>
                    <a:pt x="3791" y="305951"/>
                    <a:pt x="0" y="302161"/>
                    <a:pt x="0" y="297485"/>
                  </a:cubicBezTo>
                  <a:cubicBezTo>
                    <a:pt x="0" y="292809"/>
                    <a:pt x="3791" y="289018"/>
                    <a:pt x="8467" y="289018"/>
                  </a:cubicBezTo>
                  <a:lnTo>
                    <a:pt x="364067" y="289018"/>
                  </a:lnTo>
                  <a:cubicBezTo>
                    <a:pt x="368743" y="289018"/>
                    <a:pt x="372533" y="292809"/>
                    <a:pt x="372533" y="297485"/>
                  </a:cubicBezTo>
                  <a:cubicBezTo>
                    <a:pt x="372533" y="302161"/>
                    <a:pt x="368743" y="305951"/>
                    <a:pt x="364067" y="305951"/>
                  </a:cubicBezTo>
                  <a:close/>
                </a:path>
              </a:pathLst>
            </a:custGeom>
            <a:solidFill>
              <a:schemeClr val="bg1"/>
            </a:solidFill>
            <a:ln w="39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10" name="组合 9">
            <a:extLst>
              <a:ext uri="{FF2B5EF4-FFF2-40B4-BE49-F238E27FC236}">
                <a16:creationId xmlns:a16="http://schemas.microsoft.com/office/drawing/2014/main" id="{82F7AC0E-E729-DEC2-3DAE-AE2F4DC03CEC}"/>
              </a:ext>
            </a:extLst>
          </p:cNvPr>
          <p:cNvGrpSpPr/>
          <p:nvPr/>
        </p:nvGrpSpPr>
        <p:grpSpPr>
          <a:xfrm>
            <a:off x="8038993" y="3023103"/>
            <a:ext cx="355600" cy="355600"/>
            <a:chOff x="8038993" y="3023103"/>
            <a:chExt cx="355600" cy="355600"/>
          </a:xfrm>
        </p:grpSpPr>
        <p:sp>
          <p:nvSpPr>
            <p:cNvPr id="8" name="任意多边形: 形状 7">
              <a:extLst>
                <a:ext uri="{FF2B5EF4-FFF2-40B4-BE49-F238E27FC236}">
                  <a16:creationId xmlns:a16="http://schemas.microsoft.com/office/drawing/2014/main" id="{EC733E18-7836-02E0-E3F7-BEC53FAADEDC}"/>
                </a:ext>
              </a:extLst>
            </p:cNvPr>
            <p:cNvSpPr/>
            <p:nvPr/>
          </p:nvSpPr>
          <p:spPr>
            <a:xfrm>
              <a:off x="8038993" y="3023103"/>
              <a:ext cx="355600" cy="355600"/>
            </a:xfrm>
            <a:custGeom>
              <a:avLst/>
              <a:gdLst>
                <a:gd name="connsiteX0" fmla="*/ 177800 w 355600"/>
                <a:gd name="connsiteY0" fmla="*/ 25400 h 355600"/>
                <a:gd name="connsiteX1" fmla="*/ 237172 w 355600"/>
                <a:gd name="connsiteY1" fmla="*/ 37465 h 355600"/>
                <a:gd name="connsiteX2" fmla="*/ 285750 w 355600"/>
                <a:gd name="connsiteY2" fmla="*/ 70168 h 355600"/>
                <a:gd name="connsiteX3" fmla="*/ 318453 w 355600"/>
                <a:gd name="connsiteY3" fmla="*/ 118745 h 355600"/>
                <a:gd name="connsiteX4" fmla="*/ 330518 w 355600"/>
                <a:gd name="connsiteY4" fmla="*/ 178118 h 355600"/>
                <a:gd name="connsiteX5" fmla="*/ 318453 w 355600"/>
                <a:gd name="connsiteY5" fmla="*/ 237490 h 355600"/>
                <a:gd name="connsiteX6" fmla="*/ 285750 w 355600"/>
                <a:gd name="connsiteY6" fmla="*/ 286068 h 355600"/>
                <a:gd name="connsiteX7" fmla="*/ 237172 w 355600"/>
                <a:gd name="connsiteY7" fmla="*/ 318770 h 355600"/>
                <a:gd name="connsiteX8" fmla="*/ 177800 w 355600"/>
                <a:gd name="connsiteY8" fmla="*/ 330835 h 355600"/>
                <a:gd name="connsiteX9" fmla="*/ 118428 w 355600"/>
                <a:gd name="connsiteY9" fmla="*/ 318770 h 355600"/>
                <a:gd name="connsiteX10" fmla="*/ 69850 w 355600"/>
                <a:gd name="connsiteY10" fmla="*/ 286068 h 355600"/>
                <a:gd name="connsiteX11" fmla="*/ 37148 w 355600"/>
                <a:gd name="connsiteY11" fmla="*/ 237490 h 355600"/>
                <a:gd name="connsiteX12" fmla="*/ 25400 w 355600"/>
                <a:gd name="connsiteY12" fmla="*/ 177800 h 355600"/>
                <a:gd name="connsiteX13" fmla="*/ 37465 w 355600"/>
                <a:gd name="connsiteY13" fmla="*/ 118428 h 355600"/>
                <a:gd name="connsiteX14" fmla="*/ 69850 w 355600"/>
                <a:gd name="connsiteY14" fmla="*/ 69850 h 355600"/>
                <a:gd name="connsiteX15" fmla="*/ 118428 w 355600"/>
                <a:gd name="connsiteY15" fmla="*/ 37148 h 355600"/>
                <a:gd name="connsiteX16" fmla="*/ 177800 w 355600"/>
                <a:gd name="connsiteY16" fmla="*/ 25400 h 355600"/>
                <a:gd name="connsiteX17" fmla="*/ 177800 w 355600"/>
                <a:gd name="connsiteY17" fmla="*/ 0 h 355600"/>
                <a:gd name="connsiteX18" fmla="*/ 0 w 355600"/>
                <a:gd name="connsiteY18" fmla="*/ 177800 h 355600"/>
                <a:gd name="connsiteX19" fmla="*/ 177800 w 355600"/>
                <a:gd name="connsiteY19" fmla="*/ 355600 h 355600"/>
                <a:gd name="connsiteX20" fmla="*/ 355600 w 355600"/>
                <a:gd name="connsiteY20" fmla="*/ 177800 h 355600"/>
                <a:gd name="connsiteX21" fmla="*/ 177800 w 355600"/>
                <a:gd name="connsiteY21" fmla="*/ 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600" h="355600">
                  <a:moveTo>
                    <a:pt x="177800" y="25400"/>
                  </a:moveTo>
                  <a:cubicBezTo>
                    <a:pt x="198438" y="25400"/>
                    <a:pt x="218440" y="29527"/>
                    <a:pt x="237172" y="37465"/>
                  </a:cubicBezTo>
                  <a:cubicBezTo>
                    <a:pt x="255270" y="45085"/>
                    <a:pt x="271463" y="56198"/>
                    <a:pt x="285750" y="70168"/>
                  </a:cubicBezTo>
                  <a:cubicBezTo>
                    <a:pt x="300038" y="84138"/>
                    <a:pt x="310833" y="100330"/>
                    <a:pt x="318453" y="118745"/>
                  </a:cubicBezTo>
                  <a:cubicBezTo>
                    <a:pt x="326390" y="137478"/>
                    <a:pt x="330518" y="157480"/>
                    <a:pt x="330518" y="178118"/>
                  </a:cubicBezTo>
                  <a:cubicBezTo>
                    <a:pt x="330518" y="198755"/>
                    <a:pt x="326390" y="218758"/>
                    <a:pt x="318453" y="237490"/>
                  </a:cubicBezTo>
                  <a:cubicBezTo>
                    <a:pt x="310833" y="255588"/>
                    <a:pt x="299720" y="271780"/>
                    <a:pt x="285750" y="286068"/>
                  </a:cubicBezTo>
                  <a:cubicBezTo>
                    <a:pt x="271780" y="300355"/>
                    <a:pt x="255270" y="311150"/>
                    <a:pt x="237172" y="318770"/>
                  </a:cubicBezTo>
                  <a:cubicBezTo>
                    <a:pt x="218440" y="326708"/>
                    <a:pt x="198438" y="330835"/>
                    <a:pt x="177800" y="330835"/>
                  </a:cubicBezTo>
                  <a:cubicBezTo>
                    <a:pt x="157163" y="330835"/>
                    <a:pt x="137160" y="326708"/>
                    <a:pt x="118428" y="318770"/>
                  </a:cubicBezTo>
                  <a:cubicBezTo>
                    <a:pt x="100330" y="311150"/>
                    <a:pt x="84138" y="300038"/>
                    <a:pt x="69850" y="286068"/>
                  </a:cubicBezTo>
                  <a:cubicBezTo>
                    <a:pt x="55563" y="272098"/>
                    <a:pt x="44768" y="255588"/>
                    <a:pt x="37148" y="237490"/>
                  </a:cubicBezTo>
                  <a:cubicBezTo>
                    <a:pt x="29527" y="218440"/>
                    <a:pt x="25400" y="198438"/>
                    <a:pt x="25400" y="177800"/>
                  </a:cubicBezTo>
                  <a:cubicBezTo>
                    <a:pt x="25400" y="157163"/>
                    <a:pt x="29527" y="137160"/>
                    <a:pt x="37465" y="118428"/>
                  </a:cubicBezTo>
                  <a:cubicBezTo>
                    <a:pt x="45085" y="100330"/>
                    <a:pt x="55880" y="84138"/>
                    <a:pt x="69850" y="69850"/>
                  </a:cubicBezTo>
                  <a:cubicBezTo>
                    <a:pt x="83820" y="55563"/>
                    <a:pt x="100013" y="44768"/>
                    <a:pt x="118428" y="37148"/>
                  </a:cubicBezTo>
                  <a:cubicBezTo>
                    <a:pt x="137160" y="29527"/>
                    <a:pt x="157163" y="25400"/>
                    <a:pt x="177800" y="25400"/>
                  </a:cubicBezTo>
                  <a:moveTo>
                    <a:pt x="177800" y="0"/>
                  </a:moveTo>
                  <a:cubicBezTo>
                    <a:pt x="79692" y="0"/>
                    <a:pt x="0" y="79692"/>
                    <a:pt x="0" y="177800"/>
                  </a:cubicBezTo>
                  <a:cubicBezTo>
                    <a:pt x="0" y="275908"/>
                    <a:pt x="79692" y="355600"/>
                    <a:pt x="177800" y="355600"/>
                  </a:cubicBezTo>
                  <a:cubicBezTo>
                    <a:pt x="275908" y="355600"/>
                    <a:pt x="355600" y="275908"/>
                    <a:pt x="355600" y="177800"/>
                  </a:cubicBezTo>
                  <a:cubicBezTo>
                    <a:pt x="355600" y="79692"/>
                    <a:pt x="275908" y="0"/>
                    <a:pt x="177800" y="0"/>
                  </a:cubicBezTo>
                  <a:close/>
                </a:path>
              </a:pathLst>
            </a:custGeom>
            <a:solidFill>
              <a:schemeClr val="bg1"/>
            </a:solidFill>
            <a:ln w="39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 name="任意多边形: 形状 8">
              <a:extLst>
                <a:ext uri="{FF2B5EF4-FFF2-40B4-BE49-F238E27FC236}">
                  <a16:creationId xmlns:a16="http://schemas.microsoft.com/office/drawing/2014/main" id="{F62E4411-04CA-185F-3B32-921991FFBCDA}"/>
                </a:ext>
              </a:extLst>
            </p:cNvPr>
            <p:cNvSpPr/>
            <p:nvPr/>
          </p:nvSpPr>
          <p:spPr>
            <a:xfrm>
              <a:off x="8127224" y="3124703"/>
              <a:ext cx="179634" cy="157693"/>
            </a:xfrm>
            <a:custGeom>
              <a:avLst/>
              <a:gdLst>
                <a:gd name="connsiteX0" fmla="*/ 669 w 179634"/>
                <a:gd name="connsiteY0" fmla="*/ 25400 h 157693"/>
                <a:gd name="connsiteX1" fmla="*/ 26069 w 179634"/>
                <a:gd name="connsiteY1" fmla="*/ 50800 h 157693"/>
                <a:gd name="connsiteX2" fmla="*/ 51469 w 179634"/>
                <a:gd name="connsiteY2" fmla="*/ 25400 h 157693"/>
                <a:gd name="connsiteX3" fmla="*/ 26069 w 179634"/>
                <a:gd name="connsiteY3" fmla="*/ 0 h 157693"/>
                <a:gd name="connsiteX4" fmla="*/ 669 w 179634"/>
                <a:gd name="connsiteY4" fmla="*/ 25400 h 157693"/>
                <a:gd name="connsiteX5" fmla="*/ 127669 w 179634"/>
                <a:gd name="connsiteY5" fmla="*/ 25400 h 157693"/>
                <a:gd name="connsiteX6" fmla="*/ 153069 w 179634"/>
                <a:gd name="connsiteY6" fmla="*/ 50800 h 157693"/>
                <a:gd name="connsiteX7" fmla="*/ 178469 w 179634"/>
                <a:gd name="connsiteY7" fmla="*/ 25400 h 157693"/>
                <a:gd name="connsiteX8" fmla="*/ 153069 w 179634"/>
                <a:gd name="connsiteY8" fmla="*/ 0 h 157693"/>
                <a:gd name="connsiteX9" fmla="*/ 127669 w 179634"/>
                <a:gd name="connsiteY9" fmla="*/ 25400 h 157693"/>
                <a:gd name="connsiteX10" fmla="*/ 90204 w 179634"/>
                <a:gd name="connsiteY10" fmla="*/ 76517 h 157693"/>
                <a:gd name="connsiteX11" fmla="*/ 37816 w 179634"/>
                <a:gd name="connsiteY11" fmla="*/ 94297 h 157693"/>
                <a:gd name="connsiteX12" fmla="*/ 1304 w 179634"/>
                <a:gd name="connsiteY12" fmla="*/ 139700 h 157693"/>
                <a:gd name="connsiteX13" fmla="*/ 7336 w 179634"/>
                <a:gd name="connsiteY13" fmla="*/ 156528 h 157693"/>
                <a:gd name="connsiteX14" fmla="*/ 24164 w 179634"/>
                <a:gd name="connsiteY14" fmla="*/ 150495 h 157693"/>
                <a:gd name="connsiteX15" fmla="*/ 52739 w 179634"/>
                <a:gd name="connsiteY15" fmla="*/ 114617 h 157693"/>
                <a:gd name="connsiteX16" fmla="*/ 89886 w 179634"/>
                <a:gd name="connsiteY16" fmla="*/ 101600 h 157693"/>
                <a:gd name="connsiteX17" fmla="*/ 127034 w 179634"/>
                <a:gd name="connsiteY17" fmla="*/ 114617 h 157693"/>
                <a:gd name="connsiteX18" fmla="*/ 155609 w 179634"/>
                <a:gd name="connsiteY18" fmla="*/ 150495 h 157693"/>
                <a:gd name="connsiteX19" fmla="*/ 172436 w 179634"/>
                <a:gd name="connsiteY19" fmla="*/ 156528 h 157693"/>
                <a:gd name="connsiteX20" fmla="*/ 178469 w 179634"/>
                <a:gd name="connsiteY20" fmla="*/ 139700 h 157693"/>
                <a:gd name="connsiteX21" fmla="*/ 142274 w 179634"/>
                <a:gd name="connsiteY21" fmla="*/ 94297 h 157693"/>
                <a:gd name="connsiteX22" fmla="*/ 90204 w 179634"/>
                <a:gd name="connsiteY22" fmla="*/ 76517 h 15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9634" h="157693">
                  <a:moveTo>
                    <a:pt x="669" y="25400"/>
                  </a:moveTo>
                  <a:cubicBezTo>
                    <a:pt x="669" y="39370"/>
                    <a:pt x="12099" y="50800"/>
                    <a:pt x="26069" y="50800"/>
                  </a:cubicBezTo>
                  <a:cubicBezTo>
                    <a:pt x="40039" y="50800"/>
                    <a:pt x="51469" y="39370"/>
                    <a:pt x="51469" y="25400"/>
                  </a:cubicBezTo>
                  <a:cubicBezTo>
                    <a:pt x="51469" y="11430"/>
                    <a:pt x="40039" y="0"/>
                    <a:pt x="26069" y="0"/>
                  </a:cubicBezTo>
                  <a:cubicBezTo>
                    <a:pt x="12099" y="0"/>
                    <a:pt x="669" y="11430"/>
                    <a:pt x="669" y="25400"/>
                  </a:cubicBezTo>
                  <a:close/>
                  <a:moveTo>
                    <a:pt x="127669" y="25400"/>
                  </a:moveTo>
                  <a:cubicBezTo>
                    <a:pt x="127669" y="39370"/>
                    <a:pt x="139099" y="50800"/>
                    <a:pt x="153069" y="50800"/>
                  </a:cubicBezTo>
                  <a:cubicBezTo>
                    <a:pt x="167039" y="50800"/>
                    <a:pt x="178469" y="39370"/>
                    <a:pt x="178469" y="25400"/>
                  </a:cubicBezTo>
                  <a:cubicBezTo>
                    <a:pt x="178469" y="11430"/>
                    <a:pt x="167039" y="0"/>
                    <a:pt x="153069" y="0"/>
                  </a:cubicBezTo>
                  <a:cubicBezTo>
                    <a:pt x="139099" y="0"/>
                    <a:pt x="127669" y="11430"/>
                    <a:pt x="127669" y="25400"/>
                  </a:cubicBezTo>
                  <a:close/>
                  <a:moveTo>
                    <a:pt x="90204" y="76517"/>
                  </a:moveTo>
                  <a:cubicBezTo>
                    <a:pt x="71789" y="76517"/>
                    <a:pt x="53691" y="82550"/>
                    <a:pt x="37816" y="94297"/>
                  </a:cubicBezTo>
                  <a:cubicBezTo>
                    <a:pt x="22894" y="105410"/>
                    <a:pt x="10194" y="120967"/>
                    <a:pt x="1304" y="139700"/>
                  </a:cubicBezTo>
                  <a:cubicBezTo>
                    <a:pt x="-1871" y="146050"/>
                    <a:pt x="986" y="153670"/>
                    <a:pt x="7336" y="156528"/>
                  </a:cubicBezTo>
                  <a:cubicBezTo>
                    <a:pt x="13686" y="159385"/>
                    <a:pt x="21306" y="156845"/>
                    <a:pt x="24164" y="150495"/>
                  </a:cubicBezTo>
                  <a:cubicBezTo>
                    <a:pt x="31149" y="135572"/>
                    <a:pt x="40991" y="123190"/>
                    <a:pt x="52739" y="114617"/>
                  </a:cubicBezTo>
                  <a:cubicBezTo>
                    <a:pt x="64169" y="106045"/>
                    <a:pt x="76869" y="101600"/>
                    <a:pt x="89886" y="101600"/>
                  </a:cubicBezTo>
                  <a:cubicBezTo>
                    <a:pt x="102904" y="101600"/>
                    <a:pt x="115604" y="106045"/>
                    <a:pt x="127034" y="114617"/>
                  </a:cubicBezTo>
                  <a:cubicBezTo>
                    <a:pt x="138464" y="123190"/>
                    <a:pt x="148306" y="135572"/>
                    <a:pt x="155609" y="150495"/>
                  </a:cubicBezTo>
                  <a:cubicBezTo>
                    <a:pt x="158466" y="156845"/>
                    <a:pt x="166086" y="159385"/>
                    <a:pt x="172436" y="156528"/>
                  </a:cubicBezTo>
                  <a:cubicBezTo>
                    <a:pt x="178786" y="153670"/>
                    <a:pt x="181326" y="146050"/>
                    <a:pt x="178469" y="139700"/>
                  </a:cubicBezTo>
                  <a:cubicBezTo>
                    <a:pt x="169579" y="120967"/>
                    <a:pt x="156879" y="105410"/>
                    <a:pt x="142274" y="94297"/>
                  </a:cubicBezTo>
                  <a:cubicBezTo>
                    <a:pt x="126716" y="82550"/>
                    <a:pt x="108619" y="76517"/>
                    <a:pt x="90204" y="76517"/>
                  </a:cubicBezTo>
                  <a:close/>
                </a:path>
              </a:pathLst>
            </a:custGeom>
            <a:solidFill>
              <a:schemeClr val="bg1"/>
            </a:solidFill>
            <a:ln w="39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Tree>
    <p:extLst>
      <p:ext uri="{BB962C8B-B14F-4D97-AF65-F5344CB8AC3E}">
        <p14:creationId xmlns:p14="http://schemas.microsoft.com/office/powerpoint/2010/main" val="1725467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B922228-5BC6-0B63-7510-708A7D5332D7}"/>
              </a:ext>
            </a:extLst>
          </p:cNvPr>
          <p:cNvGrpSpPr/>
          <p:nvPr/>
        </p:nvGrpSpPr>
        <p:grpSpPr>
          <a:xfrm>
            <a:off x="1480139" y="1959981"/>
            <a:ext cx="4157132" cy="1367419"/>
            <a:chOff x="1480139" y="1959981"/>
            <a:chExt cx="4157132" cy="1367419"/>
          </a:xfrm>
        </p:grpSpPr>
        <p:sp>
          <p:nvSpPr>
            <p:cNvPr id="46" name="矩形 45">
              <a:extLst>
                <a:ext uri="{FF2B5EF4-FFF2-40B4-BE49-F238E27FC236}">
                  <a16:creationId xmlns:a16="http://schemas.microsoft.com/office/drawing/2014/main" id="{1B027063-4DD2-9145-6FDE-E318EA4D4DC9}"/>
                </a:ext>
              </a:extLst>
            </p:cNvPr>
            <p:cNvSpPr/>
            <p:nvPr/>
          </p:nvSpPr>
          <p:spPr>
            <a:xfrm>
              <a:off x="1480139" y="1959981"/>
              <a:ext cx="286454"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7" name="矩形 46">
              <a:extLst>
                <a:ext uri="{FF2B5EF4-FFF2-40B4-BE49-F238E27FC236}">
                  <a16:creationId xmlns:a16="http://schemas.microsoft.com/office/drawing/2014/main" id="{A145CA2C-F383-2B4B-0CA2-C73C7C1BB77A}"/>
                </a:ext>
              </a:extLst>
            </p:cNvPr>
            <p:cNvSpPr/>
            <p:nvPr/>
          </p:nvSpPr>
          <p:spPr>
            <a:xfrm>
              <a:off x="1590494" y="2074333"/>
              <a:ext cx="4046777" cy="125306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nvGrpSpPr>
            <p:cNvPr id="48" name="组合 47">
              <a:extLst>
                <a:ext uri="{FF2B5EF4-FFF2-40B4-BE49-F238E27FC236}">
                  <a16:creationId xmlns:a16="http://schemas.microsoft.com/office/drawing/2014/main" id="{72E09D9F-55A4-8C75-B842-A3F78FC8CEA9}"/>
                </a:ext>
              </a:extLst>
            </p:cNvPr>
            <p:cNvGrpSpPr/>
            <p:nvPr/>
          </p:nvGrpSpPr>
          <p:grpSpPr>
            <a:xfrm>
              <a:off x="1983524" y="2497328"/>
              <a:ext cx="582607" cy="407077"/>
              <a:chOff x="1732882" y="2293426"/>
              <a:chExt cx="582607" cy="407077"/>
            </a:xfrm>
            <a:solidFill>
              <a:schemeClr val="accent2"/>
            </a:solidFill>
          </p:grpSpPr>
          <p:sp>
            <p:nvSpPr>
              <p:cNvPr id="49" name="任意多边形: 形状 48">
                <a:extLst>
                  <a:ext uri="{FF2B5EF4-FFF2-40B4-BE49-F238E27FC236}">
                    <a16:creationId xmlns:a16="http://schemas.microsoft.com/office/drawing/2014/main" id="{5C652686-F2D3-7EC3-13D0-E5385ECAD0AE}"/>
                  </a:ext>
                </a:extLst>
              </p:cNvPr>
              <p:cNvSpPr/>
              <p:nvPr/>
            </p:nvSpPr>
            <p:spPr>
              <a:xfrm>
                <a:off x="2137371" y="2345579"/>
                <a:ext cx="178118" cy="302745"/>
              </a:xfrm>
              <a:custGeom>
                <a:avLst/>
                <a:gdLst>
                  <a:gd name="connsiteX0" fmla="*/ 95730 w 135258"/>
                  <a:gd name="connsiteY0" fmla="*/ 233764 h 233765"/>
                  <a:gd name="connsiteX1" fmla="*/ 78108 w 135258"/>
                  <a:gd name="connsiteY1" fmla="*/ 229573 h 233765"/>
                  <a:gd name="connsiteX2" fmla="*/ 9719 w 135258"/>
                  <a:gd name="connsiteY2" fmla="*/ 195854 h 233765"/>
                  <a:gd name="connsiteX3" fmla="*/ 755 w 135258"/>
                  <a:gd name="connsiteY3" fmla="*/ 177745 h 233765"/>
                  <a:gd name="connsiteX4" fmla="*/ 18864 w 135258"/>
                  <a:gd name="connsiteY4" fmla="*/ 168782 h 233765"/>
                  <a:gd name="connsiteX5" fmla="*/ 21911 w 135258"/>
                  <a:gd name="connsiteY5" fmla="*/ 170232 h 233765"/>
                  <a:gd name="connsiteX6" fmla="*/ 90396 w 135258"/>
                  <a:gd name="connsiteY6" fmla="*/ 203950 h 233765"/>
                  <a:gd name="connsiteX7" fmla="*/ 103635 w 135258"/>
                  <a:gd name="connsiteY7" fmla="*/ 201760 h 233765"/>
                  <a:gd name="connsiteX8" fmla="*/ 106683 w 135258"/>
                  <a:gd name="connsiteY8" fmla="*/ 193092 h 233765"/>
                  <a:gd name="connsiteX9" fmla="*/ 106683 w 135258"/>
                  <a:gd name="connsiteY9" fmla="*/ 39549 h 233765"/>
                  <a:gd name="connsiteX10" fmla="*/ 105636 w 135258"/>
                  <a:gd name="connsiteY10" fmla="*/ 34215 h 233765"/>
                  <a:gd name="connsiteX11" fmla="*/ 99825 w 135258"/>
                  <a:gd name="connsiteY11" fmla="*/ 29167 h 233765"/>
                  <a:gd name="connsiteX12" fmla="*/ 89634 w 135258"/>
                  <a:gd name="connsiteY12" fmla="*/ 30405 h 233765"/>
                  <a:gd name="connsiteX13" fmla="*/ 22959 w 135258"/>
                  <a:gd name="connsiteY13" fmla="*/ 71362 h 233765"/>
                  <a:gd name="connsiteX14" fmla="*/ 3056 w 135258"/>
                  <a:gd name="connsiteY14" fmla="*/ 67878 h 233765"/>
                  <a:gd name="connsiteX15" fmla="*/ 6540 w 135258"/>
                  <a:gd name="connsiteY15" fmla="*/ 47975 h 233765"/>
                  <a:gd name="connsiteX16" fmla="*/ 8004 w 135258"/>
                  <a:gd name="connsiteY16" fmla="*/ 47074 h 233765"/>
                  <a:gd name="connsiteX17" fmla="*/ 74679 w 135258"/>
                  <a:gd name="connsiteY17" fmla="*/ 6116 h 233765"/>
                  <a:gd name="connsiteX18" fmla="*/ 108493 w 135258"/>
                  <a:gd name="connsiteY18" fmla="*/ 1925 h 233765"/>
                  <a:gd name="connsiteX19" fmla="*/ 131925 w 135258"/>
                  <a:gd name="connsiteY19" fmla="*/ 23071 h 233765"/>
                  <a:gd name="connsiteX20" fmla="*/ 135258 w 135258"/>
                  <a:gd name="connsiteY20" fmla="*/ 39549 h 233765"/>
                  <a:gd name="connsiteX21" fmla="*/ 135258 w 135258"/>
                  <a:gd name="connsiteY21" fmla="*/ 193092 h 233765"/>
                  <a:gd name="connsiteX22" fmla="*/ 125733 w 135258"/>
                  <a:gd name="connsiteY22" fmla="*/ 219667 h 233765"/>
                  <a:gd name="connsiteX23" fmla="*/ 95730 w 135258"/>
                  <a:gd name="connsiteY23" fmla="*/ 233764 h 23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5258" h="233765">
                    <a:moveTo>
                      <a:pt x="95730" y="233764"/>
                    </a:moveTo>
                    <a:cubicBezTo>
                      <a:pt x="89620" y="233671"/>
                      <a:pt x="83605" y="232240"/>
                      <a:pt x="78108" y="229573"/>
                    </a:cubicBezTo>
                    <a:lnTo>
                      <a:pt x="9719" y="195854"/>
                    </a:lnTo>
                    <a:cubicBezTo>
                      <a:pt x="2243" y="193329"/>
                      <a:pt x="-1770" y="185221"/>
                      <a:pt x="755" y="177745"/>
                    </a:cubicBezTo>
                    <a:cubicBezTo>
                      <a:pt x="3281" y="170270"/>
                      <a:pt x="11388" y="166257"/>
                      <a:pt x="18864" y="168782"/>
                    </a:cubicBezTo>
                    <a:cubicBezTo>
                      <a:pt x="19933" y="169143"/>
                      <a:pt x="20956" y="169630"/>
                      <a:pt x="21911" y="170232"/>
                    </a:cubicBezTo>
                    <a:lnTo>
                      <a:pt x="90396" y="203950"/>
                    </a:lnTo>
                    <a:cubicBezTo>
                      <a:pt x="94798" y="206291"/>
                      <a:pt x="100222" y="205393"/>
                      <a:pt x="103635" y="201760"/>
                    </a:cubicBezTo>
                    <a:cubicBezTo>
                      <a:pt x="105618" y="199307"/>
                      <a:pt x="106694" y="196246"/>
                      <a:pt x="106683" y="193092"/>
                    </a:cubicBezTo>
                    <a:lnTo>
                      <a:pt x="106683" y="39549"/>
                    </a:lnTo>
                    <a:cubicBezTo>
                      <a:pt x="106667" y="37721"/>
                      <a:pt x="106312" y="35913"/>
                      <a:pt x="105636" y="34215"/>
                    </a:cubicBezTo>
                    <a:cubicBezTo>
                      <a:pt x="104495" y="31790"/>
                      <a:pt x="102386" y="29957"/>
                      <a:pt x="99825" y="29167"/>
                    </a:cubicBezTo>
                    <a:cubicBezTo>
                      <a:pt x="96405" y="28135"/>
                      <a:pt x="92708" y="28584"/>
                      <a:pt x="89634" y="30405"/>
                    </a:cubicBezTo>
                    <a:lnTo>
                      <a:pt x="22959" y="71362"/>
                    </a:lnTo>
                    <a:cubicBezTo>
                      <a:pt x="16500" y="75896"/>
                      <a:pt x="7590" y="74336"/>
                      <a:pt x="3056" y="67878"/>
                    </a:cubicBezTo>
                    <a:cubicBezTo>
                      <a:pt x="-1478" y="61420"/>
                      <a:pt x="82" y="52509"/>
                      <a:pt x="6540" y="47975"/>
                    </a:cubicBezTo>
                    <a:cubicBezTo>
                      <a:pt x="7010" y="47646"/>
                      <a:pt x="7499" y="47344"/>
                      <a:pt x="8004" y="47074"/>
                    </a:cubicBezTo>
                    <a:lnTo>
                      <a:pt x="74679" y="6116"/>
                    </a:lnTo>
                    <a:cubicBezTo>
                      <a:pt x="84794" y="-162"/>
                      <a:pt x="97152" y="-1694"/>
                      <a:pt x="108493" y="1925"/>
                    </a:cubicBezTo>
                    <a:cubicBezTo>
                      <a:pt x="118993" y="5255"/>
                      <a:pt x="127538" y="12966"/>
                      <a:pt x="131925" y="23071"/>
                    </a:cubicBezTo>
                    <a:cubicBezTo>
                      <a:pt x="134123" y="28286"/>
                      <a:pt x="135256" y="33889"/>
                      <a:pt x="135258" y="39549"/>
                    </a:cubicBezTo>
                    <a:lnTo>
                      <a:pt x="135258" y="193092"/>
                    </a:lnTo>
                    <a:cubicBezTo>
                      <a:pt x="135198" y="202775"/>
                      <a:pt x="131838" y="212149"/>
                      <a:pt x="125733" y="219667"/>
                    </a:cubicBezTo>
                    <a:cubicBezTo>
                      <a:pt x="118408" y="228698"/>
                      <a:pt x="107358" y="233890"/>
                      <a:pt x="95730" y="233764"/>
                    </a:cubicBezTo>
                    <a:close/>
                  </a:path>
                </a:pathLst>
              </a:custGeom>
              <a:solidFill>
                <a:schemeClr val="accent2"/>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0" name="任意多边形: 形状 49">
                <a:extLst>
                  <a:ext uri="{FF2B5EF4-FFF2-40B4-BE49-F238E27FC236}">
                    <a16:creationId xmlns:a16="http://schemas.microsoft.com/office/drawing/2014/main" id="{F5B7CBF0-E7A8-9EDC-1140-212B0D5B7A0A}"/>
                  </a:ext>
                </a:extLst>
              </p:cNvPr>
              <p:cNvSpPr/>
              <p:nvPr/>
            </p:nvSpPr>
            <p:spPr>
              <a:xfrm>
                <a:off x="1732882" y="2293426"/>
                <a:ext cx="439012" cy="407077"/>
              </a:xfrm>
              <a:custGeom>
                <a:avLst/>
                <a:gdLst>
                  <a:gd name="connsiteX0" fmla="*/ 294227 w 333375"/>
                  <a:gd name="connsiteY0" fmla="*/ 314325 h 314325"/>
                  <a:gd name="connsiteX1" fmla="*/ 39148 w 333375"/>
                  <a:gd name="connsiteY1" fmla="*/ 314325 h 314325"/>
                  <a:gd name="connsiteX2" fmla="*/ 0 w 333375"/>
                  <a:gd name="connsiteY2" fmla="*/ 275177 h 314325"/>
                  <a:gd name="connsiteX3" fmla="*/ 0 w 333375"/>
                  <a:gd name="connsiteY3" fmla="*/ 39148 h 314325"/>
                  <a:gd name="connsiteX4" fmla="*/ 39148 w 333375"/>
                  <a:gd name="connsiteY4" fmla="*/ 0 h 314325"/>
                  <a:gd name="connsiteX5" fmla="*/ 294227 w 333375"/>
                  <a:gd name="connsiteY5" fmla="*/ 0 h 314325"/>
                  <a:gd name="connsiteX6" fmla="*/ 333375 w 333375"/>
                  <a:gd name="connsiteY6" fmla="*/ 39148 h 314325"/>
                  <a:gd name="connsiteX7" fmla="*/ 333375 w 333375"/>
                  <a:gd name="connsiteY7" fmla="*/ 275177 h 314325"/>
                  <a:gd name="connsiteX8" fmla="*/ 294227 w 333375"/>
                  <a:gd name="connsiteY8" fmla="*/ 314325 h 314325"/>
                  <a:gd name="connsiteX9" fmla="*/ 39148 w 333375"/>
                  <a:gd name="connsiteY9" fmla="*/ 28575 h 314325"/>
                  <a:gd name="connsiteX10" fmla="*/ 28575 w 333375"/>
                  <a:gd name="connsiteY10" fmla="*/ 39148 h 314325"/>
                  <a:gd name="connsiteX11" fmla="*/ 28575 w 333375"/>
                  <a:gd name="connsiteY11" fmla="*/ 275177 h 314325"/>
                  <a:gd name="connsiteX12" fmla="*/ 39148 w 333375"/>
                  <a:gd name="connsiteY12" fmla="*/ 285750 h 314325"/>
                  <a:gd name="connsiteX13" fmla="*/ 294227 w 333375"/>
                  <a:gd name="connsiteY13" fmla="*/ 285750 h 314325"/>
                  <a:gd name="connsiteX14" fmla="*/ 304800 w 333375"/>
                  <a:gd name="connsiteY14" fmla="*/ 275177 h 314325"/>
                  <a:gd name="connsiteX15" fmla="*/ 304800 w 333375"/>
                  <a:gd name="connsiteY15" fmla="*/ 39148 h 314325"/>
                  <a:gd name="connsiteX16" fmla="*/ 294227 w 333375"/>
                  <a:gd name="connsiteY16" fmla="*/ 2857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 h="314325">
                    <a:moveTo>
                      <a:pt x="294227" y="314325"/>
                    </a:moveTo>
                    <a:lnTo>
                      <a:pt x="39148" y="314325"/>
                    </a:lnTo>
                    <a:cubicBezTo>
                      <a:pt x="17549" y="314273"/>
                      <a:pt x="52" y="296776"/>
                      <a:pt x="0" y="275177"/>
                    </a:cubicBezTo>
                    <a:lnTo>
                      <a:pt x="0" y="39148"/>
                    </a:lnTo>
                    <a:cubicBezTo>
                      <a:pt x="52" y="17549"/>
                      <a:pt x="17549" y="52"/>
                      <a:pt x="39148" y="0"/>
                    </a:cubicBezTo>
                    <a:lnTo>
                      <a:pt x="294227" y="0"/>
                    </a:lnTo>
                    <a:cubicBezTo>
                      <a:pt x="315826" y="52"/>
                      <a:pt x="333323" y="17549"/>
                      <a:pt x="333375" y="39148"/>
                    </a:cubicBezTo>
                    <a:lnTo>
                      <a:pt x="333375" y="275177"/>
                    </a:lnTo>
                    <a:cubicBezTo>
                      <a:pt x="333323" y="296776"/>
                      <a:pt x="315826" y="314273"/>
                      <a:pt x="294227" y="314325"/>
                    </a:cubicBezTo>
                    <a:close/>
                    <a:moveTo>
                      <a:pt x="39148" y="28575"/>
                    </a:moveTo>
                    <a:cubicBezTo>
                      <a:pt x="33309" y="28575"/>
                      <a:pt x="28575" y="33309"/>
                      <a:pt x="28575" y="39148"/>
                    </a:cubicBezTo>
                    <a:lnTo>
                      <a:pt x="28575" y="275177"/>
                    </a:lnTo>
                    <a:cubicBezTo>
                      <a:pt x="28575" y="281016"/>
                      <a:pt x="33309" y="285750"/>
                      <a:pt x="39148" y="285750"/>
                    </a:cubicBezTo>
                    <a:lnTo>
                      <a:pt x="294227" y="285750"/>
                    </a:lnTo>
                    <a:cubicBezTo>
                      <a:pt x="300066" y="285750"/>
                      <a:pt x="304800" y="281016"/>
                      <a:pt x="304800" y="275177"/>
                    </a:cubicBezTo>
                    <a:lnTo>
                      <a:pt x="304800" y="39148"/>
                    </a:lnTo>
                    <a:cubicBezTo>
                      <a:pt x="304800" y="33309"/>
                      <a:pt x="300066" y="28575"/>
                      <a:pt x="294227" y="28575"/>
                    </a:cubicBezTo>
                    <a:close/>
                  </a:path>
                </a:pathLst>
              </a:custGeom>
              <a:solidFill>
                <a:schemeClr val="accent2"/>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cxnSp>
          <p:nvCxnSpPr>
            <p:cNvPr id="53" name="直接连接符 52">
              <a:extLst>
                <a:ext uri="{FF2B5EF4-FFF2-40B4-BE49-F238E27FC236}">
                  <a16:creationId xmlns:a16="http://schemas.microsoft.com/office/drawing/2014/main" id="{6056871A-00DB-FB37-E501-F310D9CF7C99}"/>
                </a:ext>
              </a:extLst>
            </p:cNvPr>
            <p:cNvCxnSpPr>
              <a:cxnSpLocks/>
            </p:cNvCxnSpPr>
            <p:nvPr/>
          </p:nvCxnSpPr>
          <p:spPr>
            <a:xfrm>
              <a:off x="2959160" y="2247786"/>
              <a:ext cx="0" cy="90616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2CB2C5D9-9119-C7F7-1C0D-23F3C2FD1B2B}"/>
              </a:ext>
            </a:extLst>
          </p:cNvPr>
          <p:cNvGrpSpPr/>
          <p:nvPr/>
        </p:nvGrpSpPr>
        <p:grpSpPr>
          <a:xfrm>
            <a:off x="6382339" y="1959981"/>
            <a:ext cx="4157132" cy="1367419"/>
            <a:chOff x="6382339" y="1959981"/>
            <a:chExt cx="4157132" cy="1367419"/>
          </a:xfrm>
        </p:grpSpPr>
        <p:sp>
          <p:nvSpPr>
            <p:cNvPr id="59" name="矩形 58">
              <a:extLst>
                <a:ext uri="{FF2B5EF4-FFF2-40B4-BE49-F238E27FC236}">
                  <a16:creationId xmlns:a16="http://schemas.microsoft.com/office/drawing/2014/main" id="{D743AAB2-6052-11B9-D505-385947FC1A4F}"/>
                </a:ext>
              </a:extLst>
            </p:cNvPr>
            <p:cNvSpPr/>
            <p:nvPr/>
          </p:nvSpPr>
          <p:spPr>
            <a:xfrm>
              <a:off x="6382339" y="1959981"/>
              <a:ext cx="286454"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60" name="矩形 59">
              <a:extLst>
                <a:ext uri="{FF2B5EF4-FFF2-40B4-BE49-F238E27FC236}">
                  <a16:creationId xmlns:a16="http://schemas.microsoft.com/office/drawing/2014/main" id="{2FEDF123-1DC1-D6B4-1E12-2F824BA7971A}"/>
                </a:ext>
              </a:extLst>
            </p:cNvPr>
            <p:cNvSpPr/>
            <p:nvPr/>
          </p:nvSpPr>
          <p:spPr>
            <a:xfrm>
              <a:off x="6492694" y="2074333"/>
              <a:ext cx="4046777" cy="125306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cxnSp>
          <p:nvCxnSpPr>
            <p:cNvPr id="63" name="直接连接符 62">
              <a:extLst>
                <a:ext uri="{FF2B5EF4-FFF2-40B4-BE49-F238E27FC236}">
                  <a16:creationId xmlns:a16="http://schemas.microsoft.com/office/drawing/2014/main" id="{2041F85B-BD71-6249-387F-7FCABBF7FE7C}"/>
                </a:ext>
              </a:extLst>
            </p:cNvPr>
            <p:cNvCxnSpPr>
              <a:cxnSpLocks/>
            </p:cNvCxnSpPr>
            <p:nvPr/>
          </p:nvCxnSpPr>
          <p:spPr>
            <a:xfrm>
              <a:off x="7861360" y="2247786"/>
              <a:ext cx="0" cy="90616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87D4DE18-5DCE-A0E4-4EB0-4A4DD05CF6C8}"/>
              </a:ext>
            </a:extLst>
          </p:cNvPr>
          <p:cNvGrpSpPr/>
          <p:nvPr/>
        </p:nvGrpSpPr>
        <p:grpSpPr>
          <a:xfrm>
            <a:off x="1480139" y="3796909"/>
            <a:ext cx="4157132" cy="1367419"/>
            <a:chOff x="1480139" y="3796909"/>
            <a:chExt cx="4157132" cy="1367419"/>
          </a:xfrm>
        </p:grpSpPr>
        <p:sp>
          <p:nvSpPr>
            <p:cNvPr id="67" name="矩形 66">
              <a:extLst>
                <a:ext uri="{FF2B5EF4-FFF2-40B4-BE49-F238E27FC236}">
                  <a16:creationId xmlns:a16="http://schemas.microsoft.com/office/drawing/2014/main" id="{DC79CBDE-79FD-E141-CAD6-E186436CFCCC}"/>
                </a:ext>
              </a:extLst>
            </p:cNvPr>
            <p:cNvSpPr/>
            <p:nvPr/>
          </p:nvSpPr>
          <p:spPr>
            <a:xfrm>
              <a:off x="1480139" y="3796909"/>
              <a:ext cx="286454"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68" name="矩形 67">
              <a:extLst>
                <a:ext uri="{FF2B5EF4-FFF2-40B4-BE49-F238E27FC236}">
                  <a16:creationId xmlns:a16="http://schemas.microsoft.com/office/drawing/2014/main" id="{A9C39D93-BF67-6AE2-381D-27A54A624612}"/>
                </a:ext>
              </a:extLst>
            </p:cNvPr>
            <p:cNvSpPr/>
            <p:nvPr/>
          </p:nvSpPr>
          <p:spPr>
            <a:xfrm>
              <a:off x="1590494" y="3911261"/>
              <a:ext cx="4046777" cy="125306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cxnSp>
          <p:nvCxnSpPr>
            <p:cNvPr id="71" name="直接连接符 70">
              <a:extLst>
                <a:ext uri="{FF2B5EF4-FFF2-40B4-BE49-F238E27FC236}">
                  <a16:creationId xmlns:a16="http://schemas.microsoft.com/office/drawing/2014/main" id="{AA865343-275A-2038-8775-22C27896B461}"/>
                </a:ext>
              </a:extLst>
            </p:cNvPr>
            <p:cNvCxnSpPr>
              <a:cxnSpLocks/>
            </p:cNvCxnSpPr>
            <p:nvPr/>
          </p:nvCxnSpPr>
          <p:spPr>
            <a:xfrm>
              <a:off x="2959160" y="4084714"/>
              <a:ext cx="0" cy="90616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88377976-B60D-6C6C-FD5D-FE0DF04D751F}"/>
              </a:ext>
            </a:extLst>
          </p:cNvPr>
          <p:cNvGrpSpPr/>
          <p:nvPr/>
        </p:nvGrpSpPr>
        <p:grpSpPr>
          <a:xfrm>
            <a:off x="6380520" y="3854071"/>
            <a:ext cx="4157132" cy="1367419"/>
            <a:chOff x="6380520" y="3854071"/>
            <a:chExt cx="4157132" cy="1367419"/>
          </a:xfrm>
        </p:grpSpPr>
        <p:sp>
          <p:nvSpPr>
            <p:cNvPr id="75" name="矩形 74">
              <a:extLst>
                <a:ext uri="{FF2B5EF4-FFF2-40B4-BE49-F238E27FC236}">
                  <a16:creationId xmlns:a16="http://schemas.microsoft.com/office/drawing/2014/main" id="{90F8D22E-2EE0-08C8-C1FC-6BC0DFF6744B}"/>
                </a:ext>
              </a:extLst>
            </p:cNvPr>
            <p:cNvSpPr/>
            <p:nvPr/>
          </p:nvSpPr>
          <p:spPr>
            <a:xfrm>
              <a:off x="6380520" y="3854071"/>
              <a:ext cx="286454"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76" name="矩形 75">
              <a:extLst>
                <a:ext uri="{FF2B5EF4-FFF2-40B4-BE49-F238E27FC236}">
                  <a16:creationId xmlns:a16="http://schemas.microsoft.com/office/drawing/2014/main" id="{1A5C229C-E3E0-ADFE-C440-2303C94AEE69}"/>
                </a:ext>
              </a:extLst>
            </p:cNvPr>
            <p:cNvSpPr/>
            <p:nvPr/>
          </p:nvSpPr>
          <p:spPr>
            <a:xfrm>
              <a:off x="6490875" y="3968423"/>
              <a:ext cx="4046777" cy="125306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cxnSp>
          <p:nvCxnSpPr>
            <p:cNvPr id="79" name="直接连接符 78">
              <a:extLst>
                <a:ext uri="{FF2B5EF4-FFF2-40B4-BE49-F238E27FC236}">
                  <a16:creationId xmlns:a16="http://schemas.microsoft.com/office/drawing/2014/main" id="{4EBA6E2D-667D-E988-41E4-203748164753}"/>
                </a:ext>
              </a:extLst>
            </p:cNvPr>
            <p:cNvCxnSpPr>
              <a:cxnSpLocks/>
            </p:cNvCxnSpPr>
            <p:nvPr/>
          </p:nvCxnSpPr>
          <p:spPr>
            <a:xfrm>
              <a:off x="7859541" y="4141876"/>
              <a:ext cx="0" cy="90616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文本占位符 1">
            <a:extLst>
              <a:ext uri="{FF2B5EF4-FFF2-40B4-BE49-F238E27FC236}">
                <a16:creationId xmlns:a16="http://schemas.microsoft.com/office/drawing/2014/main" id="{FFC4C557-2A4E-30BF-A5DD-A51697BA910C}"/>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E1898DAA-7203-0FD2-59CC-60A9259B96AB}"/>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7C7EF81C-047F-6429-69FF-B3704891924C}"/>
              </a:ext>
            </a:extLst>
          </p:cNvPr>
          <p:cNvSpPr>
            <a:spLocks noGrp="1"/>
          </p:cNvSpPr>
          <p:nvPr>
            <p:ph type="body" sz="quarter" idx="12"/>
          </p:nvPr>
        </p:nvSpPr>
        <p:spPr/>
        <p:txBody>
          <a:bodyPr/>
          <a:lstStyle/>
          <a:p>
            <a:r>
              <a:rPr lang="zh-CN" altLang="en-US" dirty="0"/>
              <a:t>账号行为</a:t>
            </a:r>
          </a:p>
        </p:txBody>
      </p:sp>
      <p:sp>
        <p:nvSpPr>
          <p:cNvPr id="5" name="文本框 4">
            <a:extLst>
              <a:ext uri="{FF2B5EF4-FFF2-40B4-BE49-F238E27FC236}">
                <a16:creationId xmlns:a16="http://schemas.microsoft.com/office/drawing/2014/main" id="{2395A188-AE07-7D82-D355-5D6E4D22FA91}"/>
              </a:ext>
            </a:extLst>
          </p:cNvPr>
          <p:cNvSpPr txBox="1"/>
          <p:nvPr/>
        </p:nvSpPr>
        <p:spPr>
          <a:xfrm>
            <a:off x="2397716" y="751343"/>
            <a:ext cx="2502608"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ACCOUNT BEHAVIOR</a:t>
            </a:r>
          </a:p>
        </p:txBody>
      </p:sp>
      <p:sp>
        <p:nvSpPr>
          <p:cNvPr id="51" name="文本框 50">
            <a:extLst>
              <a:ext uri="{FF2B5EF4-FFF2-40B4-BE49-F238E27FC236}">
                <a16:creationId xmlns:a16="http://schemas.microsoft.com/office/drawing/2014/main" id="{7C7A8C0B-2402-EBF4-D41C-E272E2EC75AA}"/>
              </a:ext>
            </a:extLst>
          </p:cNvPr>
          <p:cNvSpPr txBox="1"/>
          <p:nvPr/>
        </p:nvSpPr>
        <p:spPr>
          <a:xfrm>
            <a:off x="3111677" y="2367281"/>
            <a:ext cx="2527413" cy="667170"/>
          </a:xfrm>
          <a:prstGeom prst="rect">
            <a:avLst/>
          </a:prstGeom>
          <a:noFill/>
        </p:spPr>
        <p:txBody>
          <a:bodyPr wrap="square" rtlCol="0">
            <a:noAutofit/>
          </a:bodyPr>
          <a:lstStyle/>
          <a:p>
            <a:pPr algn="just">
              <a:lnSpc>
                <a:spcPct val="120000"/>
              </a:lnSpc>
            </a:pPr>
            <a:r>
              <a:rPr lang="zh-CN" altLang="en-US" sz="1600" spc="120" dirty="0">
                <a:solidFill>
                  <a:schemeClr val="accent1"/>
                </a:solidFill>
                <a:latin typeface="+mn-ea"/>
              </a:rPr>
              <a:t>模仿真人行为</a:t>
            </a:r>
            <a:r>
              <a:rPr lang="zh-CN" altLang="en-US" sz="1600" spc="120" dirty="0">
                <a:solidFill>
                  <a:schemeClr val="accent2"/>
                </a:solidFill>
                <a:latin typeface="+mn-ea"/>
              </a:rPr>
              <a:t>，关注，点击，评论。</a:t>
            </a:r>
          </a:p>
        </p:txBody>
      </p:sp>
      <p:sp>
        <p:nvSpPr>
          <p:cNvPr id="62" name="文本框 61">
            <a:extLst>
              <a:ext uri="{FF2B5EF4-FFF2-40B4-BE49-F238E27FC236}">
                <a16:creationId xmlns:a16="http://schemas.microsoft.com/office/drawing/2014/main" id="{F33C1A95-7B98-F9CE-D376-F1DA10FFC7FB}"/>
              </a:ext>
            </a:extLst>
          </p:cNvPr>
          <p:cNvSpPr txBox="1"/>
          <p:nvPr/>
        </p:nvSpPr>
        <p:spPr>
          <a:xfrm>
            <a:off x="8013877" y="2367281"/>
            <a:ext cx="2527413" cy="667170"/>
          </a:xfrm>
          <a:prstGeom prst="rect">
            <a:avLst/>
          </a:prstGeom>
          <a:noFill/>
        </p:spPr>
        <p:txBody>
          <a:bodyPr wrap="square" rtlCol="0">
            <a:noAutofit/>
          </a:bodyPr>
          <a:lstStyle/>
          <a:p>
            <a:pPr algn="just">
              <a:lnSpc>
                <a:spcPct val="120000"/>
              </a:lnSpc>
            </a:pPr>
            <a:r>
              <a:rPr lang="zh-CN" altLang="en-US" sz="1600" spc="120" dirty="0">
                <a:solidFill>
                  <a:schemeClr val="accent2"/>
                </a:solidFill>
                <a:latin typeface="+mn-ea"/>
              </a:rPr>
              <a:t>多看与自己要输出的内容，</a:t>
            </a:r>
            <a:r>
              <a:rPr lang="zh-CN" altLang="en-US" sz="1600" spc="120" dirty="0">
                <a:solidFill>
                  <a:schemeClr val="accent1"/>
                </a:solidFill>
                <a:latin typeface="+mn-ea"/>
              </a:rPr>
              <a:t>领域垂直</a:t>
            </a:r>
          </a:p>
        </p:txBody>
      </p:sp>
      <p:sp>
        <p:nvSpPr>
          <p:cNvPr id="70" name="文本框 69">
            <a:extLst>
              <a:ext uri="{FF2B5EF4-FFF2-40B4-BE49-F238E27FC236}">
                <a16:creationId xmlns:a16="http://schemas.microsoft.com/office/drawing/2014/main" id="{5A2D5D40-081E-AB56-99FE-A96FCA563AC2}"/>
              </a:ext>
            </a:extLst>
          </p:cNvPr>
          <p:cNvSpPr txBox="1"/>
          <p:nvPr/>
        </p:nvSpPr>
        <p:spPr>
          <a:xfrm>
            <a:off x="3111677" y="4204209"/>
            <a:ext cx="2527413" cy="667170"/>
          </a:xfrm>
          <a:prstGeom prst="rect">
            <a:avLst/>
          </a:prstGeom>
          <a:noFill/>
        </p:spPr>
        <p:txBody>
          <a:bodyPr wrap="square" rtlCol="0">
            <a:noAutofit/>
          </a:bodyPr>
          <a:lstStyle/>
          <a:p>
            <a:pPr algn="just">
              <a:lnSpc>
                <a:spcPct val="120000"/>
              </a:lnSpc>
            </a:pPr>
            <a:r>
              <a:rPr lang="zh-CN" altLang="en-US" sz="1600" spc="120" dirty="0">
                <a:solidFill>
                  <a:schemeClr val="accent2"/>
                </a:solidFill>
                <a:latin typeface="+mn-ea"/>
              </a:rPr>
              <a:t>摸清</a:t>
            </a:r>
            <a:r>
              <a:rPr lang="zh-CN" altLang="en-US" sz="1600" spc="120" dirty="0">
                <a:solidFill>
                  <a:schemeClr val="accent1"/>
                </a:solidFill>
                <a:latin typeface="+mn-ea"/>
              </a:rPr>
              <a:t>平台规则</a:t>
            </a:r>
            <a:r>
              <a:rPr lang="zh-CN" altLang="en-US" sz="1600" spc="120" dirty="0">
                <a:solidFill>
                  <a:schemeClr val="accent2"/>
                </a:solidFill>
                <a:latin typeface="+mn-ea"/>
              </a:rPr>
              <a:t>，不做违规的行为。</a:t>
            </a:r>
          </a:p>
        </p:txBody>
      </p:sp>
      <p:sp>
        <p:nvSpPr>
          <p:cNvPr id="78" name="文本框 77">
            <a:extLst>
              <a:ext uri="{FF2B5EF4-FFF2-40B4-BE49-F238E27FC236}">
                <a16:creationId xmlns:a16="http://schemas.microsoft.com/office/drawing/2014/main" id="{303B7D72-036C-9F80-7944-3E655265A104}"/>
              </a:ext>
            </a:extLst>
          </p:cNvPr>
          <p:cNvSpPr txBox="1"/>
          <p:nvPr/>
        </p:nvSpPr>
        <p:spPr>
          <a:xfrm>
            <a:off x="8012058" y="4261371"/>
            <a:ext cx="2527413" cy="667170"/>
          </a:xfrm>
          <a:prstGeom prst="rect">
            <a:avLst/>
          </a:prstGeom>
          <a:noFill/>
        </p:spPr>
        <p:txBody>
          <a:bodyPr wrap="square" rtlCol="0">
            <a:noAutofit/>
          </a:bodyPr>
          <a:lstStyle/>
          <a:p>
            <a:pPr algn="just">
              <a:lnSpc>
                <a:spcPct val="120000"/>
              </a:lnSpc>
            </a:pPr>
            <a:r>
              <a:rPr lang="zh-CN" altLang="en-US" sz="1600" spc="120" dirty="0">
                <a:solidFill>
                  <a:schemeClr val="accent2"/>
                </a:solidFill>
                <a:latin typeface="+mn-ea"/>
              </a:rPr>
              <a:t>做好个人资料的整理，做好</a:t>
            </a:r>
            <a:r>
              <a:rPr lang="zh-CN" altLang="en-US" sz="1600" spc="120" dirty="0">
                <a:solidFill>
                  <a:schemeClr val="accent1"/>
                </a:solidFill>
                <a:latin typeface="+mn-ea"/>
              </a:rPr>
              <a:t>实名认证。</a:t>
            </a:r>
          </a:p>
        </p:txBody>
      </p:sp>
      <p:grpSp>
        <p:nvGrpSpPr>
          <p:cNvPr id="6" name="组合 5">
            <a:extLst>
              <a:ext uri="{FF2B5EF4-FFF2-40B4-BE49-F238E27FC236}">
                <a16:creationId xmlns:a16="http://schemas.microsoft.com/office/drawing/2014/main" id="{E72E47E0-EE47-C128-537F-422F3D649C1F}"/>
              </a:ext>
            </a:extLst>
          </p:cNvPr>
          <p:cNvGrpSpPr/>
          <p:nvPr/>
        </p:nvGrpSpPr>
        <p:grpSpPr>
          <a:xfrm>
            <a:off x="6877313" y="2480335"/>
            <a:ext cx="589199" cy="441034"/>
            <a:chOff x="6877313" y="2480335"/>
            <a:chExt cx="589199" cy="441034"/>
          </a:xfrm>
          <a:solidFill>
            <a:schemeClr val="accent2"/>
          </a:solidFill>
        </p:grpSpPr>
        <p:sp>
          <p:nvSpPr>
            <p:cNvPr id="83" name="任意多边形: 形状 82">
              <a:extLst>
                <a:ext uri="{FF2B5EF4-FFF2-40B4-BE49-F238E27FC236}">
                  <a16:creationId xmlns:a16="http://schemas.microsoft.com/office/drawing/2014/main" id="{7B7A926E-7378-B9E5-59D8-E4E81C1ABEE3}"/>
                </a:ext>
              </a:extLst>
            </p:cNvPr>
            <p:cNvSpPr/>
            <p:nvPr/>
          </p:nvSpPr>
          <p:spPr>
            <a:xfrm>
              <a:off x="6877313" y="2480335"/>
              <a:ext cx="589199" cy="369515"/>
            </a:xfrm>
            <a:custGeom>
              <a:avLst/>
              <a:gdLst>
                <a:gd name="connsiteX0" fmla="*/ 533353 w 589199"/>
                <a:gd name="connsiteY0" fmla="*/ 369516 h 369515"/>
                <a:gd name="connsiteX1" fmla="*/ 55846 w 589199"/>
                <a:gd name="connsiteY1" fmla="*/ 369516 h 369515"/>
                <a:gd name="connsiteX2" fmla="*/ 0 w 589199"/>
                <a:gd name="connsiteY2" fmla="*/ 317545 h 369515"/>
                <a:gd name="connsiteX3" fmla="*/ 0 w 589199"/>
                <a:gd name="connsiteY3" fmla="*/ 51971 h 369515"/>
                <a:gd name="connsiteX4" fmla="*/ 55846 w 589199"/>
                <a:gd name="connsiteY4" fmla="*/ 0 h 369515"/>
                <a:gd name="connsiteX5" fmla="*/ 533353 w 589199"/>
                <a:gd name="connsiteY5" fmla="*/ 0 h 369515"/>
                <a:gd name="connsiteX6" fmla="*/ 589199 w 589199"/>
                <a:gd name="connsiteY6" fmla="*/ 51971 h 369515"/>
                <a:gd name="connsiteX7" fmla="*/ 589199 w 589199"/>
                <a:gd name="connsiteY7" fmla="*/ 317545 h 369515"/>
                <a:gd name="connsiteX8" fmla="*/ 533353 w 589199"/>
                <a:gd name="connsiteY8" fmla="*/ 369516 h 369515"/>
                <a:gd name="connsiteX9" fmla="*/ 55846 w 589199"/>
                <a:gd name="connsiteY9" fmla="*/ 35760 h 369515"/>
                <a:gd name="connsiteX10" fmla="*/ 38426 w 589199"/>
                <a:gd name="connsiteY10" fmla="*/ 51971 h 369515"/>
                <a:gd name="connsiteX11" fmla="*/ 38426 w 589199"/>
                <a:gd name="connsiteY11" fmla="*/ 317545 h 369515"/>
                <a:gd name="connsiteX12" fmla="*/ 55846 w 589199"/>
                <a:gd name="connsiteY12" fmla="*/ 333756 h 369515"/>
                <a:gd name="connsiteX13" fmla="*/ 533353 w 589199"/>
                <a:gd name="connsiteY13" fmla="*/ 333756 h 369515"/>
                <a:gd name="connsiteX14" fmla="*/ 550773 w 589199"/>
                <a:gd name="connsiteY14" fmla="*/ 317545 h 369515"/>
                <a:gd name="connsiteX15" fmla="*/ 550773 w 589199"/>
                <a:gd name="connsiteY15" fmla="*/ 51971 h 369515"/>
                <a:gd name="connsiteX16" fmla="*/ 533353 w 589199"/>
                <a:gd name="connsiteY16" fmla="*/ 35760 h 3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9199" h="369515">
                  <a:moveTo>
                    <a:pt x="533353" y="369516"/>
                  </a:moveTo>
                  <a:lnTo>
                    <a:pt x="55846" y="369516"/>
                  </a:lnTo>
                  <a:cubicBezTo>
                    <a:pt x="25032" y="369450"/>
                    <a:pt x="70" y="346221"/>
                    <a:pt x="0" y="317545"/>
                  </a:cubicBezTo>
                  <a:lnTo>
                    <a:pt x="0" y="51971"/>
                  </a:lnTo>
                  <a:cubicBezTo>
                    <a:pt x="70" y="23295"/>
                    <a:pt x="25032" y="66"/>
                    <a:pt x="55846" y="0"/>
                  </a:cubicBezTo>
                  <a:lnTo>
                    <a:pt x="533353" y="0"/>
                  </a:lnTo>
                  <a:cubicBezTo>
                    <a:pt x="564167" y="66"/>
                    <a:pt x="589129" y="23295"/>
                    <a:pt x="589199" y="51971"/>
                  </a:cubicBezTo>
                  <a:lnTo>
                    <a:pt x="589199" y="317545"/>
                  </a:lnTo>
                  <a:cubicBezTo>
                    <a:pt x="589129" y="346221"/>
                    <a:pt x="564167" y="369450"/>
                    <a:pt x="533353" y="369516"/>
                  </a:cubicBezTo>
                  <a:close/>
                  <a:moveTo>
                    <a:pt x="55846" y="35760"/>
                  </a:moveTo>
                  <a:cubicBezTo>
                    <a:pt x="46225" y="35760"/>
                    <a:pt x="38426" y="43018"/>
                    <a:pt x="38426" y="51971"/>
                  </a:cubicBezTo>
                  <a:lnTo>
                    <a:pt x="38426" y="317545"/>
                  </a:lnTo>
                  <a:cubicBezTo>
                    <a:pt x="38426" y="326498"/>
                    <a:pt x="46225" y="333756"/>
                    <a:pt x="55846" y="333756"/>
                  </a:cubicBezTo>
                  <a:lnTo>
                    <a:pt x="533353" y="333756"/>
                  </a:lnTo>
                  <a:cubicBezTo>
                    <a:pt x="542974" y="333756"/>
                    <a:pt x="550773" y="326498"/>
                    <a:pt x="550773" y="317545"/>
                  </a:cubicBezTo>
                  <a:lnTo>
                    <a:pt x="550773" y="51971"/>
                  </a:lnTo>
                  <a:cubicBezTo>
                    <a:pt x="550773" y="43018"/>
                    <a:pt x="542974" y="35760"/>
                    <a:pt x="533353" y="35760"/>
                  </a:cubicBezTo>
                  <a:close/>
                </a:path>
              </a:pathLst>
            </a:custGeom>
            <a:grpFill/>
            <a:ln w="1263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4" name="任意多边形: 形状 83">
              <a:extLst>
                <a:ext uri="{FF2B5EF4-FFF2-40B4-BE49-F238E27FC236}">
                  <a16:creationId xmlns:a16="http://schemas.microsoft.com/office/drawing/2014/main" id="{3DDB0109-29FB-1BF7-58B7-DB3986172A73}"/>
                </a:ext>
              </a:extLst>
            </p:cNvPr>
            <p:cNvSpPr/>
            <p:nvPr/>
          </p:nvSpPr>
          <p:spPr>
            <a:xfrm>
              <a:off x="7018208" y="2885610"/>
              <a:ext cx="307408" cy="35759"/>
            </a:xfrm>
            <a:custGeom>
              <a:avLst/>
              <a:gdLst>
                <a:gd name="connsiteX0" fmla="*/ 288195 w 307408"/>
                <a:gd name="connsiteY0" fmla="*/ 35760 h 35759"/>
                <a:gd name="connsiteX1" fmla="*/ 19213 w 307408"/>
                <a:gd name="connsiteY1" fmla="*/ 35760 h 35759"/>
                <a:gd name="connsiteX2" fmla="*/ 0 w 307408"/>
                <a:gd name="connsiteY2" fmla="*/ 17880 h 35759"/>
                <a:gd name="connsiteX3" fmla="*/ 19213 w 307408"/>
                <a:gd name="connsiteY3" fmla="*/ 0 h 35759"/>
                <a:gd name="connsiteX4" fmla="*/ 288195 w 307408"/>
                <a:gd name="connsiteY4" fmla="*/ 0 h 35759"/>
                <a:gd name="connsiteX5" fmla="*/ 307408 w 307408"/>
                <a:gd name="connsiteY5" fmla="*/ 17880 h 35759"/>
                <a:gd name="connsiteX6" fmla="*/ 288195 w 307408"/>
                <a:gd name="connsiteY6" fmla="*/ 35760 h 3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408" h="35759">
                  <a:moveTo>
                    <a:pt x="288195" y="35760"/>
                  </a:moveTo>
                  <a:lnTo>
                    <a:pt x="19213" y="35760"/>
                  </a:lnTo>
                  <a:cubicBezTo>
                    <a:pt x="8602" y="35760"/>
                    <a:pt x="0" y="27755"/>
                    <a:pt x="0" y="17880"/>
                  </a:cubicBezTo>
                  <a:cubicBezTo>
                    <a:pt x="0" y="8005"/>
                    <a:pt x="8602" y="0"/>
                    <a:pt x="19213" y="0"/>
                  </a:cubicBezTo>
                  <a:lnTo>
                    <a:pt x="288195" y="0"/>
                  </a:lnTo>
                  <a:cubicBezTo>
                    <a:pt x="298806" y="0"/>
                    <a:pt x="307408" y="8005"/>
                    <a:pt x="307408" y="17880"/>
                  </a:cubicBezTo>
                  <a:cubicBezTo>
                    <a:pt x="307408" y="27755"/>
                    <a:pt x="298806" y="35760"/>
                    <a:pt x="288195" y="35760"/>
                  </a:cubicBezTo>
                  <a:close/>
                </a:path>
              </a:pathLst>
            </a:custGeom>
            <a:grpFill/>
            <a:ln w="1263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5" name="任意多边形: 形状 84">
              <a:extLst>
                <a:ext uri="{FF2B5EF4-FFF2-40B4-BE49-F238E27FC236}">
                  <a16:creationId xmlns:a16="http://schemas.microsoft.com/office/drawing/2014/main" id="{8D706A1E-3DC3-3A6C-9A08-2AB18A751AA2}"/>
                </a:ext>
              </a:extLst>
            </p:cNvPr>
            <p:cNvSpPr/>
            <p:nvPr/>
          </p:nvSpPr>
          <p:spPr>
            <a:xfrm>
              <a:off x="7152699" y="2814091"/>
              <a:ext cx="38426" cy="95358"/>
            </a:xfrm>
            <a:custGeom>
              <a:avLst/>
              <a:gdLst>
                <a:gd name="connsiteX0" fmla="*/ 19213 w 38426"/>
                <a:gd name="connsiteY0" fmla="*/ 95359 h 95358"/>
                <a:gd name="connsiteX1" fmla="*/ 0 w 38426"/>
                <a:gd name="connsiteY1" fmla="*/ 77479 h 95358"/>
                <a:gd name="connsiteX2" fmla="*/ 0 w 38426"/>
                <a:gd name="connsiteY2" fmla="*/ 17880 h 95358"/>
                <a:gd name="connsiteX3" fmla="*/ 19213 w 38426"/>
                <a:gd name="connsiteY3" fmla="*/ 0 h 95358"/>
                <a:gd name="connsiteX4" fmla="*/ 38426 w 38426"/>
                <a:gd name="connsiteY4" fmla="*/ 17880 h 95358"/>
                <a:gd name="connsiteX5" fmla="*/ 38426 w 38426"/>
                <a:gd name="connsiteY5" fmla="*/ 77479 h 95358"/>
                <a:gd name="connsiteX6" fmla="*/ 19213 w 38426"/>
                <a:gd name="connsiteY6" fmla="*/ 95359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6" h="95358">
                  <a:moveTo>
                    <a:pt x="19213" y="95359"/>
                  </a:moveTo>
                  <a:cubicBezTo>
                    <a:pt x="8602" y="95359"/>
                    <a:pt x="0" y="87354"/>
                    <a:pt x="0" y="77479"/>
                  </a:cubicBezTo>
                  <a:lnTo>
                    <a:pt x="0" y="17880"/>
                  </a:lnTo>
                  <a:cubicBezTo>
                    <a:pt x="0" y="8005"/>
                    <a:pt x="8602" y="0"/>
                    <a:pt x="19213" y="0"/>
                  </a:cubicBezTo>
                  <a:cubicBezTo>
                    <a:pt x="29824" y="0"/>
                    <a:pt x="38426" y="8005"/>
                    <a:pt x="38426" y="17880"/>
                  </a:cubicBezTo>
                  <a:lnTo>
                    <a:pt x="38426" y="77479"/>
                  </a:lnTo>
                  <a:cubicBezTo>
                    <a:pt x="38426" y="87354"/>
                    <a:pt x="29824" y="95359"/>
                    <a:pt x="19213" y="95359"/>
                  </a:cubicBezTo>
                  <a:close/>
                </a:path>
              </a:pathLst>
            </a:custGeom>
            <a:grpFill/>
            <a:ln w="1263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86" name="图形 9">
            <a:extLst>
              <a:ext uri="{FF2B5EF4-FFF2-40B4-BE49-F238E27FC236}">
                <a16:creationId xmlns:a16="http://schemas.microsoft.com/office/drawing/2014/main" id="{07C107F6-3FB6-330B-2384-D111FCBD5B01}"/>
              </a:ext>
            </a:extLst>
          </p:cNvPr>
          <p:cNvGrpSpPr/>
          <p:nvPr/>
        </p:nvGrpSpPr>
        <p:grpSpPr>
          <a:xfrm>
            <a:off x="2001058" y="4272137"/>
            <a:ext cx="403944" cy="571484"/>
            <a:chOff x="1085971" y="3902259"/>
            <a:chExt cx="403944" cy="571484"/>
          </a:xfrm>
          <a:solidFill>
            <a:schemeClr val="accent2"/>
          </a:solidFill>
        </p:grpSpPr>
        <p:sp>
          <p:nvSpPr>
            <p:cNvPr id="87" name="任意多边形: 形状 86">
              <a:extLst>
                <a:ext uri="{FF2B5EF4-FFF2-40B4-BE49-F238E27FC236}">
                  <a16:creationId xmlns:a16="http://schemas.microsoft.com/office/drawing/2014/main" id="{B7DC70FB-BA8A-C34C-ACCD-50D17A17288A}"/>
                </a:ext>
              </a:extLst>
            </p:cNvPr>
            <p:cNvSpPr/>
            <p:nvPr/>
          </p:nvSpPr>
          <p:spPr>
            <a:xfrm>
              <a:off x="1085971" y="3965757"/>
              <a:ext cx="403944" cy="507985"/>
            </a:xfrm>
            <a:custGeom>
              <a:avLst/>
              <a:gdLst>
                <a:gd name="connsiteX0" fmla="*/ 346917 w 403944"/>
                <a:gd name="connsiteY0" fmla="*/ 507986 h 507985"/>
                <a:gd name="connsiteX1" fmla="*/ 57028 w 403944"/>
                <a:gd name="connsiteY1" fmla="*/ 507986 h 507985"/>
                <a:gd name="connsiteX2" fmla="*/ 0 w 403944"/>
                <a:gd name="connsiteY2" fmla="*/ 447028 h 507985"/>
                <a:gd name="connsiteX3" fmla="*/ 0 w 403944"/>
                <a:gd name="connsiteY3" fmla="*/ 60958 h 507985"/>
                <a:gd name="connsiteX4" fmla="*/ 16633 w 403944"/>
                <a:gd name="connsiteY4" fmla="*/ 17907 h 507985"/>
                <a:gd name="connsiteX5" fmla="*/ 68908 w 403944"/>
                <a:gd name="connsiteY5" fmla="*/ 0 h 507985"/>
                <a:gd name="connsiteX6" fmla="*/ 86729 w 403944"/>
                <a:gd name="connsiteY6" fmla="*/ 19049 h 507985"/>
                <a:gd name="connsiteX7" fmla="*/ 68908 w 403944"/>
                <a:gd name="connsiteY7" fmla="*/ 38099 h 507985"/>
                <a:gd name="connsiteX8" fmla="*/ 41583 w 403944"/>
                <a:gd name="connsiteY8" fmla="*/ 45084 h 507985"/>
                <a:gd name="connsiteX9" fmla="*/ 35642 w 403944"/>
                <a:gd name="connsiteY9" fmla="*/ 60958 h 507985"/>
                <a:gd name="connsiteX10" fmla="*/ 35642 w 403944"/>
                <a:gd name="connsiteY10" fmla="*/ 447028 h 507985"/>
                <a:gd name="connsiteX11" fmla="*/ 57028 w 403944"/>
                <a:gd name="connsiteY11" fmla="*/ 469887 h 507985"/>
                <a:gd name="connsiteX12" fmla="*/ 346917 w 403944"/>
                <a:gd name="connsiteY12" fmla="*/ 469887 h 507985"/>
                <a:gd name="connsiteX13" fmla="*/ 368302 w 403944"/>
                <a:gd name="connsiteY13" fmla="*/ 447028 h 507985"/>
                <a:gd name="connsiteX14" fmla="*/ 368302 w 403944"/>
                <a:gd name="connsiteY14" fmla="*/ 60958 h 507985"/>
                <a:gd name="connsiteX15" fmla="*/ 362005 w 403944"/>
                <a:gd name="connsiteY15" fmla="*/ 44830 h 507985"/>
                <a:gd name="connsiteX16" fmla="*/ 335036 w 403944"/>
                <a:gd name="connsiteY16" fmla="*/ 38099 h 507985"/>
                <a:gd name="connsiteX17" fmla="*/ 317215 w 403944"/>
                <a:gd name="connsiteY17" fmla="*/ 19049 h 507985"/>
                <a:gd name="connsiteX18" fmla="*/ 335036 w 403944"/>
                <a:gd name="connsiteY18" fmla="*/ 0 h 507985"/>
                <a:gd name="connsiteX19" fmla="*/ 387192 w 403944"/>
                <a:gd name="connsiteY19" fmla="*/ 17780 h 507985"/>
                <a:gd name="connsiteX20" fmla="*/ 403944 w 403944"/>
                <a:gd name="connsiteY20" fmla="*/ 60958 h 507985"/>
                <a:gd name="connsiteX21" fmla="*/ 403944 w 403944"/>
                <a:gd name="connsiteY21" fmla="*/ 447028 h 507985"/>
                <a:gd name="connsiteX22" fmla="*/ 346917 w 403944"/>
                <a:gd name="connsiteY22" fmla="*/ 507986 h 50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944" h="507985">
                  <a:moveTo>
                    <a:pt x="346917" y="507986"/>
                  </a:moveTo>
                  <a:lnTo>
                    <a:pt x="57028" y="507986"/>
                  </a:lnTo>
                  <a:cubicBezTo>
                    <a:pt x="25532" y="507986"/>
                    <a:pt x="0" y="480694"/>
                    <a:pt x="0" y="447028"/>
                  </a:cubicBezTo>
                  <a:lnTo>
                    <a:pt x="0" y="60958"/>
                  </a:lnTo>
                  <a:cubicBezTo>
                    <a:pt x="-45" y="44812"/>
                    <a:pt x="5943" y="29314"/>
                    <a:pt x="16633" y="17907"/>
                  </a:cubicBezTo>
                  <a:cubicBezTo>
                    <a:pt x="30534" y="3048"/>
                    <a:pt x="61424" y="0"/>
                    <a:pt x="68908" y="0"/>
                  </a:cubicBezTo>
                  <a:cubicBezTo>
                    <a:pt x="78751" y="0"/>
                    <a:pt x="86729" y="8529"/>
                    <a:pt x="86729" y="19049"/>
                  </a:cubicBezTo>
                  <a:cubicBezTo>
                    <a:pt x="86729" y="29570"/>
                    <a:pt x="78751" y="38099"/>
                    <a:pt x="68908" y="38099"/>
                  </a:cubicBezTo>
                  <a:cubicBezTo>
                    <a:pt x="59445" y="38371"/>
                    <a:pt x="50138" y="40750"/>
                    <a:pt x="41583" y="45084"/>
                  </a:cubicBezTo>
                  <a:cubicBezTo>
                    <a:pt x="37756" y="49355"/>
                    <a:pt x="35627" y="55045"/>
                    <a:pt x="35642" y="60958"/>
                  </a:cubicBezTo>
                  <a:lnTo>
                    <a:pt x="35642" y="447028"/>
                  </a:lnTo>
                  <a:cubicBezTo>
                    <a:pt x="35707" y="459624"/>
                    <a:pt x="45244" y="469817"/>
                    <a:pt x="57028" y="469887"/>
                  </a:cubicBezTo>
                  <a:lnTo>
                    <a:pt x="346917" y="469887"/>
                  </a:lnTo>
                  <a:cubicBezTo>
                    <a:pt x="358701" y="469817"/>
                    <a:pt x="368237" y="459624"/>
                    <a:pt x="368302" y="447028"/>
                  </a:cubicBezTo>
                  <a:lnTo>
                    <a:pt x="368302" y="60958"/>
                  </a:lnTo>
                  <a:cubicBezTo>
                    <a:pt x="368298" y="54900"/>
                    <a:pt x="366031" y="49094"/>
                    <a:pt x="362005" y="44830"/>
                  </a:cubicBezTo>
                  <a:cubicBezTo>
                    <a:pt x="353533" y="40662"/>
                    <a:pt x="344359" y="38372"/>
                    <a:pt x="335036" y="38099"/>
                  </a:cubicBezTo>
                  <a:cubicBezTo>
                    <a:pt x="325194" y="38099"/>
                    <a:pt x="317215" y="29570"/>
                    <a:pt x="317215" y="19049"/>
                  </a:cubicBezTo>
                  <a:cubicBezTo>
                    <a:pt x="317215" y="8529"/>
                    <a:pt x="325194" y="0"/>
                    <a:pt x="335036" y="0"/>
                  </a:cubicBezTo>
                  <a:cubicBezTo>
                    <a:pt x="342521" y="0"/>
                    <a:pt x="373411" y="3048"/>
                    <a:pt x="387192" y="17780"/>
                  </a:cubicBezTo>
                  <a:cubicBezTo>
                    <a:pt x="397945" y="29205"/>
                    <a:pt x="403976" y="44752"/>
                    <a:pt x="403944" y="60958"/>
                  </a:cubicBezTo>
                  <a:lnTo>
                    <a:pt x="403944" y="447028"/>
                  </a:lnTo>
                  <a:cubicBezTo>
                    <a:pt x="403944" y="480694"/>
                    <a:pt x="378412" y="507986"/>
                    <a:pt x="346917" y="507986"/>
                  </a:cubicBezTo>
                  <a:close/>
                </a:path>
              </a:pathLst>
            </a:custGeom>
            <a:grpFill/>
            <a:ln w="117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8" name="任意多边形: 形状 87">
              <a:extLst>
                <a:ext uri="{FF2B5EF4-FFF2-40B4-BE49-F238E27FC236}">
                  <a16:creationId xmlns:a16="http://schemas.microsoft.com/office/drawing/2014/main" id="{D8D61660-91CA-8B4E-9936-492007A314D9}"/>
                </a:ext>
              </a:extLst>
            </p:cNvPr>
            <p:cNvSpPr/>
            <p:nvPr/>
          </p:nvSpPr>
          <p:spPr>
            <a:xfrm>
              <a:off x="1151315" y="3902259"/>
              <a:ext cx="273256" cy="139696"/>
            </a:xfrm>
            <a:custGeom>
              <a:avLst/>
              <a:gdLst>
                <a:gd name="connsiteX0" fmla="*/ 226565 w 273256"/>
                <a:gd name="connsiteY0" fmla="*/ 139696 h 139696"/>
                <a:gd name="connsiteX1" fmla="*/ 46691 w 273256"/>
                <a:gd name="connsiteY1" fmla="*/ 139696 h 139696"/>
                <a:gd name="connsiteX2" fmla="*/ 0 w 273256"/>
                <a:gd name="connsiteY2" fmla="*/ 89786 h 139696"/>
                <a:gd name="connsiteX3" fmla="*/ 0 w 273256"/>
                <a:gd name="connsiteY3" fmla="*/ 49910 h 139696"/>
                <a:gd name="connsiteX4" fmla="*/ 46691 w 273256"/>
                <a:gd name="connsiteY4" fmla="*/ 0 h 139696"/>
                <a:gd name="connsiteX5" fmla="*/ 226565 w 273256"/>
                <a:gd name="connsiteY5" fmla="*/ 0 h 139696"/>
                <a:gd name="connsiteX6" fmla="*/ 273256 w 273256"/>
                <a:gd name="connsiteY6" fmla="*/ 49910 h 139696"/>
                <a:gd name="connsiteX7" fmla="*/ 273256 w 273256"/>
                <a:gd name="connsiteY7" fmla="*/ 89786 h 139696"/>
                <a:gd name="connsiteX8" fmla="*/ 226565 w 273256"/>
                <a:gd name="connsiteY8" fmla="*/ 139696 h 139696"/>
                <a:gd name="connsiteX9" fmla="*/ 46691 w 273256"/>
                <a:gd name="connsiteY9" fmla="*/ 38099 h 139696"/>
                <a:gd name="connsiteX10" fmla="*/ 35642 w 273256"/>
                <a:gd name="connsiteY10" fmla="*/ 49910 h 139696"/>
                <a:gd name="connsiteX11" fmla="*/ 35642 w 273256"/>
                <a:gd name="connsiteY11" fmla="*/ 89786 h 139696"/>
                <a:gd name="connsiteX12" fmla="*/ 46691 w 273256"/>
                <a:gd name="connsiteY12" fmla="*/ 101597 h 139696"/>
                <a:gd name="connsiteX13" fmla="*/ 226565 w 273256"/>
                <a:gd name="connsiteY13" fmla="*/ 101597 h 139696"/>
                <a:gd name="connsiteX14" fmla="*/ 237614 w 273256"/>
                <a:gd name="connsiteY14" fmla="*/ 89786 h 139696"/>
                <a:gd name="connsiteX15" fmla="*/ 237614 w 273256"/>
                <a:gd name="connsiteY15" fmla="*/ 49910 h 139696"/>
                <a:gd name="connsiteX16" fmla="*/ 226565 w 273256"/>
                <a:gd name="connsiteY16" fmla="*/ 38099 h 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256" h="139696">
                  <a:moveTo>
                    <a:pt x="226565" y="139696"/>
                  </a:moveTo>
                  <a:lnTo>
                    <a:pt x="46691" y="139696"/>
                  </a:lnTo>
                  <a:cubicBezTo>
                    <a:pt x="20904" y="139696"/>
                    <a:pt x="0" y="117351"/>
                    <a:pt x="0" y="89786"/>
                  </a:cubicBezTo>
                  <a:lnTo>
                    <a:pt x="0" y="49910"/>
                  </a:lnTo>
                  <a:cubicBezTo>
                    <a:pt x="0" y="22345"/>
                    <a:pt x="20904" y="0"/>
                    <a:pt x="46691" y="0"/>
                  </a:cubicBezTo>
                  <a:lnTo>
                    <a:pt x="226565" y="0"/>
                  </a:lnTo>
                  <a:cubicBezTo>
                    <a:pt x="252352" y="0"/>
                    <a:pt x="273256" y="22345"/>
                    <a:pt x="273256" y="49910"/>
                  </a:cubicBezTo>
                  <a:lnTo>
                    <a:pt x="273256" y="89786"/>
                  </a:lnTo>
                  <a:cubicBezTo>
                    <a:pt x="273256" y="117351"/>
                    <a:pt x="252352" y="139696"/>
                    <a:pt x="226565" y="139696"/>
                  </a:cubicBezTo>
                  <a:close/>
                  <a:moveTo>
                    <a:pt x="46691" y="38099"/>
                  </a:moveTo>
                  <a:cubicBezTo>
                    <a:pt x="40589" y="38099"/>
                    <a:pt x="35642" y="43387"/>
                    <a:pt x="35642" y="49910"/>
                  </a:cubicBezTo>
                  <a:lnTo>
                    <a:pt x="35642" y="89786"/>
                  </a:lnTo>
                  <a:cubicBezTo>
                    <a:pt x="35642" y="96309"/>
                    <a:pt x="40589" y="101597"/>
                    <a:pt x="46691" y="101597"/>
                  </a:cubicBezTo>
                  <a:lnTo>
                    <a:pt x="226565" y="101597"/>
                  </a:lnTo>
                  <a:cubicBezTo>
                    <a:pt x="232667" y="101597"/>
                    <a:pt x="237614" y="96309"/>
                    <a:pt x="237614" y="89786"/>
                  </a:cubicBezTo>
                  <a:lnTo>
                    <a:pt x="237614" y="49910"/>
                  </a:lnTo>
                  <a:cubicBezTo>
                    <a:pt x="237614" y="43387"/>
                    <a:pt x="232667" y="38099"/>
                    <a:pt x="226565" y="38099"/>
                  </a:cubicBezTo>
                  <a:close/>
                </a:path>
              </a:pathLst>
            </a:custGeom>
            <a:grpFill/>
            <a:ln w="117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9" name="任意多边形: 形状 88">
              <a:extLst>
                <a:ext uri="{FF2B5EF4-FFF2-40B4-BE49-F238E27FC236}">
                  <a16:creationId xmlns:a16="http://schemas.microsoft.com/office/drawing/2014/main" id="{88FE72D2-738B-375B-6389-F778327B94BE}"/>
                </a:ext>
              </a:extLst>
            </p:cNvPr>
            <p:cNvSpPr/>
            <p:nvPr/>
          </p:nvSpPr>
          <p:spPr>
            <a:xfrm>
              <a:off x="1163196" y="4105453"/>
              <a:ext cx="249494" cy="38098"/>
            </a:xfrm>
            <a:custGeom>
              <a:avLst/>
              <a:gdLst>
                <a:gd name="connsiteX0" fmla="*/ 231674 w 249494"/>
                <a:gd name="connsiteY0" fmla="*/ 38099 h 38098"/>
                <a:gd name="connsiteX1" fmla="*/ 17821 w 249494"/>
                <a:gd name="connsiteY1" fmla="*/ 38099 h 38098"/>
                <a:gd name="connsiteX2" fmla="*/ 0 w 249494"/>
                <a:gd name="connsiteY2" fmla="*/ 19049 h 38098"/>
                <a:gd name="connsiteX3" fmla="*/ 17821 w 249494"/>
                <a:gd name="connsiteY3" fmla="*/ 0 h 38098"/>
                <a:gd name="connsiteX4" fmla="*/ 231674 w 249494"/>
                <a:gd name="connsiteY4" fmla="*/ 0 h 38098"/>
                <a:gd name="connsiteX5" fmla="*/ 249495 w 249494"/>
                <a:gd name="connsiteY5" fmla="*/ 19049 h 38098"/>
                <a:gd name="connsiteX6" fmla="*/ 231674 w 249494"/>
                <a:gd name="connsiteY6" fmla="*/ 38099 h 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94" h="38098">
                  <a:moveTo>
                    <a:pt x="231674" y="38099"/>
                  </a:moveTo>
                  <a:lnTo>
                    <a:pt x="17821" y="38099"/>
                  </a:lnTo>
                  <a:cubicBezTo>
                    <a:pt x="7979" y="38099"/>
                    <a:pt x="0" y="29570"/>
                    <a:pt x="0" y="19049"/>
                  </a:cubicBezTo>
                  <a:cubicBezTo>
                    <a:pt x="0" y="8529"/>
                    <a:pt x="7979" y="0"/>
                    <a:pt x="17821" y="0"/>
                  </a:cubicBezTo>
                  <a:lnTo>
                    <a:pt x="231674" y="0"/>
                  </a:lnTo>
                  <a:cubicBezTo>
                    <a:pt x="241516" y="0"/>
                    <a:pt x="249495" y="8529"/>
                    <a:pt x="249495" y="19049"/>
                  </a:cubicBezTo>
                  <a:cubicBezTo>
                    <a:pt x="249495" y="29570"/>
                    <a:pt x="241516" y="38099"/>
                    <a:pt x="231674" y="38099"/>
                  </a:cubicBezTo>
                  <a:close/>
                </a:path>
              </a:pathLst>
            </a:custGeom>
            <a:grpFill/>
            <a:ln w="117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0" name="任意多边形: 形状 89">
              <a:extLst>
                <a:ext uri="{FF2B5EF4-FFF2-40B4-BE49-F238E27FC236}">
                  <a16:creationId xmlns:a16="http://schemas.microsoft.com/office/drawing/2014/main" id="{C6AE9563-BC67-9737-1472-17613107583D}"/>
                </a:ext>
              </a:extLst>
            </p:cNvPr>
            <p:cNvSpPr/>
            <p:nvPr/>
          </p:nvSpPr>
          <p:spPr>
            <a:xfrm>
              <a:off x="1163196" y="4219750"/>
              <a:ext cx="249494" cy="38098"/>
            </a:xfrm>
            <a:custGeom>
              <a:avLst/>
              <a:gdLst>
                <a:gd name="connsiteX0" fmla="*/ 231674 w 249494"/>
                <a:gd name="connsiteY0" fmla="*/ 38099 h 38098"/>
                <a:gd name="connsiteX1" fmla="*/ 17821 w 249494"/>
                <a:gd name="connsiteY1" fmla="*/ 38099 h 38098"/>
                <a:gd name="connsiteX2" fmla="*/ 0 w 249494"/>
                <a:gd name="connsiteY2" fmla="*/ 19049 h 38098"/>
                <a:gd name="connsiteX3" fmla="*/ 17821 w 249494"/>
                <a:gd name="connsiteY3" fmla="*/ 0 h 38098"/>
                <a:gd name="connsiteX4" fmla="*/ 231674 w 249494"/>
                <a:gd name="connsiteY4" fmla="*/ 0 h 38098"/>
                <a:gd name="connsiteX5" fmla="*/ 249495 w 249494"/>
                <a:gd name="connsiteY5" fmla="*/ 19049 h 38098"/>
                <a:gd name="connsiteX6" fmla="*/ 231674 w 249494"/>
                <a:gd name="connsiteY6" fmla="*/ 38099 h 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94" h="38098">
                  <a:moveTo>
                    <a:pt x="231674" y="38099"/>
                  </a:moveTo>
                  <a:lnTo>
                    <a:pt x="17821" y="38099"/>
                  </a:lnTo>
                  <a:cubicBezTo>
                    <a:pt x="7979" y="38099"/>
                    <a:pt x="0" y="29570"/>
                    <a:pt x="0" y="19049"/>
                  </a:cubicBezTo>
                  <a:cubicBezTo>
                    <a:pt x="0" y="8529"/>
                    <a:pt x="7979" y="0"/>
                    <a:pt x="17821" y="0"/>
                  </a:cubicBezTo>
                  <a:lnTo>
                    <a:pt x="231674" y="0"/>
                  </a:lnTo>
                  <a:cubicBezTo>
                    <a:pt x="241516" y="0"/>
                    <a:pt x="249495" y="8529"/>
                    <a:pt x="249495" y="19049"/>
                  </a:cubicBezTo>
                  <a:cubicBezTo>
                    <a:pt x="249495" y="29570"/>
                    <a:pt x="241516" y="38099"/>
                    <a:pt x="231674" y="38099"/>
                  </a:cubicBezTo>
                  <a:close/>
                </a:path>
              </a:pathLst>
            </a:custGeom>
            <a:grpFill/>
            <a:ln w="117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1" name="任意多边形: 形状 90">
              <a:extLst>
                <a:ext uri="{FF2B5EF4-FFF2-40B4-BE49-F238E27FC236}">
                  <a16:creationId xmlns:a16="http://schemas.microsoft.com/office/drawing/2014/main" id="{8CADF1CC-F9B7-7839-BD35-38EF3AD420AC}"/>
                </a:ext>
              </a:extLst>
            </p:cNvPr>
            <p:cNvSpPr/>
            <p:nvPr/>
          </p:nvSpPr>
          <p:spPr>
            <a:xfrm>
              <a:off x="1163196" y="4334046"/>
              <a:ext cx="249494" cy="38098"/>
            </a:xfrm>
            <a:custGeom>
              <a:avLst/>
              <a:gdLst>
                <a:gd name="connsiteX0" fmla="*/ 231674 w 249494"/>
                <a:gd name="connsiteY0" fmla="*/ 38099 h 38098"/>
                <a:gd name="connsiteX1" fmla="*/ 17821 w 249494"/>
                <a:gd name="connsiteY1" fmla="*/ 38099 h 38098"/>
                <a:gd name="connsiteX2" fmla="*/ 0 w 249494"/>
                <a:gd name="connsiteY2" fmla="*/ 19049 h 38098"/>
                <a:gd name="connsiteX3" fmla="*/ 17821 w 249494"/>
                <a:gd name="connsiteY3" fmla="*/ 0 h 38098"/>
                <a:gd name="connsiteX4" fmla="*/ 231674 w 249494"/>
                <a:gd name="connsiteY4" fmla="*/ 0 h 38098"/>
                <a:gd name="connsiteX5" fmla="*/ 249495 w 249494"/>
                <a:gd name="connsiteY5" fmla="*/ 19049 h 38098"/>
                <a:gd name="connsiteX6" fmla="*/ 231674 w 249494"/>
                <a:gd name="connsiteY6" fmla="*/ 38099 h 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94" h="38098">
                  <a:moveTo>
                    <a:pt x="231674" y="38099"/>
                  </a:moveTo>
                  <a:lnTo>
                    <a:pt x="17821" y="38099"/>
                  </a:lnTo>
                  <a:cubicBezTo>
                    <a:pt x="7979" y="38099"/>
                    <a:pt x="0" y="29570"/>
                    <a:pt x="0" y="19049"/>
                  </a:cubicBezTo>
                  <a:cubicBezTo>
                    <a:pt x="0" y="8529"/>
                    <a:pt x="7979" y="0"/>
                    <a:pt x="17821" y="0"/>
                  </a:cubicBezTo>
                  <a:lnTo>
                    <a:pt x="231674" y="0"/>
                  </a:lnTo>
                  <a:cubicBezTo>
                    <a:pt x="241516" y="0"/>
                    <a:pt x="249495" y="8529"/>
                    <a:pt x="249495" y="19049"/>
                  </a:cubicBezTo>
                  <a:cubicBezTo>
                    <a:pt x="249495" y="29570"/>
                    <a:pt x="241516" y="38099"/>
                    <a:pt x="231674" y="38099"/>
                  </a:cubicBezTo>
                  <a:close/>
                </a:path>
              </a:pathLst>
            </a:custGeom>
            <a:grpFill/>
            <a:ln w="11766"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92" name="图形 15">
            <a:extLst>
              <a:ext uri="{FF2B5EF4-FFF2-40B4-BE49-F238E27FC236}">
                <a16:creationId xmlns:a16="http://schemas.microsoft.com/office/drawing/2014/main" id="{AD47111A-5554-7639-637B-9AFF13982D39}"/>
              </a:ext>
            </a:extLst>
          </p:cNvPr>
          <p:cNvGrpSpPr/>
          <p:nvPr/>
        </p:nvGrpSpPr>
        <p:grpSpPr>
          <a:xfrm>
            <a:off x="6845853" y="4339269"/>
            <a:ext cx="613692" cy="437220"/>
            <a:chOff x="6409573" y="4917336"/>
            <a:chExt cx="613692" cy="437220"/>
          </a:xfrm>
          <a:solidFill>
            <a:schemeClr val="accent2"/>
          </a:solidFill>
        </p:grpSpPr>
        <p:sp>
          <p:nvSpPr>
            <p:cNvPr id="93" name="任意多边形: 形状 92">
              <a:extLst>
                <a:ext uri="{FF2B5EF4-FFF2-40B4-BE49-F238E27FC236}">
                  <a16:creationId xmlns:a16="http://schemas.microsoft.com/office/drawing/2014/main" id="{812AC101-0510-4F4C-D717-C3B07179A6F4}"/>
                </a:ext>
              </a:extLst>
            </p:cNvPr>
            <p:cNvSpPr/>
            <p:nvPr/>
          </p:nvSpPr>
          <p:spPr>
            <a:xfrm>
              <a:off x="6513775" y="4917336"/>
              <a:ext cx="207993" cy="196457"/>
            </a:xfrm>
            <a:custGeom>
              <a:avLst/>
              <a:gdLst>
                <a:gd name="connsiteX0" fmla="*/ 103997 w 207993"/>
                <a:gd name="connsiteY0" fmla="*/ 196458 h 196457"/>
                <a:gd name="connsiteX1" fmla="*/ 0 w 207993"/>
                <a:gd name="connsiteY1" fmla="*/ 98229 h 196457"/>
                <a:gd name="connsiteX2" fmla="*/ 103997 w 207993"/>
                <a:gd name="connsiteY2" fmla="*/ 0 h 196457"/>
                <a:gd name="connsiteX3" fmla="*/ 207993 w 207993"/>
                <a:gd name="connsiteY3" fmla="*/ 98229 h 196457"/>
                <a:gd name="connsiteX4" fmla="*/ 103997 w 207993"/>
                <a:gd name="connsiteY4" fmla="*/ 196458 h 196457"/>
                <a:gd name="connsiteX5" fmla="*/ 103997 w 207993"/>
                <a:gd name="connsiteY5" fmla="*/ 29148 h 196457"/>
                <a:gd name="connsiteX6" fmla="*/ 30860 w 207993"/>
                <a:gd name="connsiteY6" fmla="*/ 98229 h 196457"/>
                <a:gd name="connsiteX7" fmla="*/ 103997 w 207993"/>
                <a:gd name="connsiteY7" fmla="*/ 167310 h 196457"/>
                <a:gd name="connsiteX8" fmla="*/ 177134 w 207993"/>
                <a:gd name="connsiteY8" fmla="*/ 98229 h 196457"/>
                <a:gd name="connsiteX9" fmla="*/ 103997 w 207993"/>
                <a:gd name="connsiteY9" fmla="*/ 29148 h 1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993" h="196457">
                  <a:moveTo>
                    <a:pt x="103997" y="196458"/>
                  </a:moveTo>
                  <a:cubicBezTo>
                    <a:pt x="46561" y="196458"/>
                    <a:pt x="0" y="152479"/>
                    <a:pt x="0" y="98229"/>
                  </a:cubicBezTo>
                  <a:cubicBezTo>
                    <a:pt x="0" y="43979"/>
                    <a:pt x="46561" y="0"/>
                    <a:pt x="103997" y="0"/>
                  </a:cubicBezTo>
                  <a:cubicBezTo>
                    <a:pt x="161432" y="0"/>
                    <a:pt x="207993" y="43979"/>
                    <a:pt x="207993" y="98229"/>
                  </a:cubicBezTo>
                  <a:cubicBezTo>
                    <a:pt x="207936" y="152457"/>
                    <a:pt x="161409" y="196404"/>
                    <a:pt x="103997" y="196458"/>
                  </a:cubicBezTo>
                  <a:close/>
                  <a:moveTo>
                    <a:pt x="103997" y="29148"/>
                  </a:moveTo>
                  <a:cubicBezTo>
                    <a:pt x="63604" y="29148"/>
                    <a:pt x="30860" y="60077"/>
                    <a:pt x="30860" y="98229"/>
                  </a:cubicBezTo>
                  <a:cubicBezTo>
                    <a:pt x="30860" y="136381"/>
                    <a:pt x="63604" y="167310"/>
                    <a:pt x="103997" y="167310"/>
                  </a:cubicBezTo>
                  <a:cubicBezTo>
                    <a:pt x="144389" y="167310"/>
                    <a:pt x="177134" y="136381"/>
                    <a:pt x="177134" y="98229"/>
                  </a:cubicBezTo>
                  <a:cubicBezTo>
                    <a:pt x="177077" y="60099"/>
                    <a:pt x="144365" y="29202"/>
                    <a:pt x="103997" y="29148"/>
                  </a:cubicBezTo>
                  <a:close/>
                </a:path>
              </a:pathLst>
            </a:custGeom>
            <a:grpFill/>
            <a:ln w="101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4" name="任意多边形: 形状 93">
              <a:extLst>
                <a:ext uri="{FF2B5EF4-FFF2-40B4-BE49-F238E27FC236}">
                  <a16:creationId xmlns:a16="http://schemas.microsoft.com/office/drawing/2014/main" id="{96C007C5-EC4B-907D-930D-3DEC83DF5034}"/>
                </a:ext>
              </a:extLst>
            </p:cNvPr>
            <p:cNvSpPr/>
            <p:nvPr/>
          </p:nvSpPr>
          <p:spPr>
            <a:xfrm>
              <a:off x="6409573" y="5150618"/>
              <a:ext cx="416500" cy="203938"/>
            </a:xfrm>
            <a:custGeom>
              <a:avLst/>
              <a:gdLst>
                <a:gd name="connsiteX0" fmla="*/ 208199 w 416500"/>
                <a:gd name="connsiteY0" fmla="*/ 203939 h 203938"/>
                <a:gd name="connsiteX1" fmla="*/ 0 w 416500"/>
                <a:gd name="connsiteY1" fmla="*/ 14574 h 203938"/>
                <a:gd name="connsiteX2" fmla="*/ 15430 w 416500"/>
                <a:gd name="connsiteY2" fmla="*/ 0 h 203938"/>
                <a:gd name="connsiteX3" fmla="*/ 30860 w 416500"/>
                <a:gd name="connsiteY3" fmla="*/ 14574 h 203938"/>
                <a:gd name="connsiteX4" fmla="*/ 208199 w 416500"/>
                <a:gd name="connsiteY4" fmla="*/ 174791 h 203938"/>
                <a:gd name="connsiteX5" fmla="*/ 385641 w 416500"/>
                <a:gd name="connsiteY5" fmla="*/ 14574 h 203938"/>
                <a:gd name="connsiteX6" fmla="*/ 401071 w 416500"/>
                <a:gd name="connsiteY6" fmla="*/ 0 h 203938"/>
                <a:gd name="connsiteX7" fmla="*/ 416500 w 416500"/>
                <a:gd name="connsiteY7" fmla="*/ 14574 h 203938"/>
                <a:gd name="connsiteX8" fmla="*/ 208199 w 416500"/>
                <a:gd name="connsiteY8" fmla="*/ 203939 h 2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500" h="203938">
                  <a:moveTo>
                    <a:pt x="208199" y="203939"/>
                  </a:moveTo>
                  <a:cubicBezTo>
                    <a:pt x="93401" y="203939"/>
                    <a:pt x="0" y="119021"/>
                    <a:pt x="0" y="14574"/>
                  </a:cubicBezTo>
                  <a:cubicBezTo>
                    <a:pt x="0" y="6525"/>
                    <a:pt x="6908" y="0"/>
                    <a:pt x="15430" y="0"/>
                  </a:cubicBezTo>
                  <a:cubicBezTo>
                    <a:pt x="23951" y="0"/>
                    <a:pt x="30860" y="6525"/>
                    <a:pt x="30860" y="14574"/>
                  </a:cubicBezTo>
                  <a:cubicBezTo>
                    <a:pt x="30860" y="102892"/>
                    <a:pt x="110477" y="174791"/>
                    <a:pt x="208199" y="174791"/>
                  </a:cubicBezTo>
                  <a:cubicBezTo>
                    <a:pt x="305921" y="174791"/>
                    <a:pt x="385641" y="102892"/>
                    <a:pt x="385641" y="14574"/>
                  </a:cubicBezTo>
                  <a:cubicBezTo>
                    <a:pt x="385641" y="6525"/>
                    <a:pt x="392549" y="0"/>
                    <a:pt x="401071" y="0"/>
                  </a:cubicBezTo>
                  <a:cubicBezTo>
                    <a:pt x="409592" y="0"/>
                    <a:pt x="416500" y="6525"/>
                    <a:pt x="416500" y="14574"/>
                  </a:cubicBezTo>
                  <a:cubicBezTo>
                    <a:pt x="416500" y="119021"/>
                    <a:pt x="322996" y="203939"/>
                    <a:pt x="208199" y="203939"/>
                  </a:cubicBezTo>
                  <a:close/>
                </a:path>
              </a:pathLst>
            </a:custGeom>
            <a:grpFill/>
            <a:ln w="101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5" name="任意多边形: 形状 94">
              <a:extLst>
                <a:ext uri="{FF2B5EF4-FFF2-40B4-BE49-F238E27FC236}">
                  <a16:creationId xmlns:a16="http://schemas.microsoft.com/office/drawing/2014/main" id="{818E772C-384C-A43D-107B-F0F667164530}"/>
                </a:ext>
              </a:extLst>
            </p:cNvPr>
            <p:cNvSpPr/>
            <p:nvPr/>
          </p:nvSpPr>
          <p:spPr>
            <a:xfrm>
              <a:off x="6410807" y="5141387"/>
              <a:ext cx="414031" cy="29148"/>
            </a:xfrm>
            <a:custGeom>
              <a:avLst/>
              <a:gdLst>
                <a:gd name="connsiteX0" fmla="*/ 398602 w 414031"/>
                <a:gd name="connsiteY0" fmla="*/ 29148 h 29148"/>
                <a:gd name="connsiteX1" fmla="*/ 15430 w 414031"/>
                <a:gd name="connsiteY1" fmla="*/ 29148 h 29148"/>
                <a:gd name="connsiteX2" fmla="*/ 0 w 414031"/>
                <a:gd name="connsiteY2" fmla="*/ 14574 h 29148"/>
                <a:gd name="connsiteX3" fmla="*/ 15430 w 414031"/>
                <a:gd name="connsiteY3" fmla="*/ 0 h 29148"/>
                <a:gd name="connsiteX4" fmla="*/ 398602 w 414031"/>
                <a:gd name="connsiteY4" fmla="*/ 0 h 29148"/>
                <a:gd name="connsiteX5" fmla="*/ 414032 w 414031"/>
                <a:gd name="connsiteY5" fmla="*/ 14574 h 29148"/>
                <a:gd name="connsiteX6" fmla="*/ 398602 w 414031"/>
                <a:gd name="connsiteY6" fmla="*/ 29148 h 2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31" h="29148">
                  <a:moveTo>
                    <a:pt x="398602" y="29148"/>
                  </a:moveTo>
                  <a:lnTo>
                    <a:pt x="15430" y="29148"/>
                  </a:lnTo>
                  <a:cubicBezTo>
                    <a:pt x="6908" y="29148"/>
                    <a:pt x="0" y="22623"/>
                    <a:pt x="0" y="14574"/>
                  </a:cubicBezTo>
                  <a:cubicBezTo>
                    <a:pt x="0" y="6525"/>
                    <a:pt x="6908" y="0"/>
                    <a:pt x="15430" y="0"/>
                  </a:cubicBezTo>
                  <a:lnTo>
                    <a:pt x="398602" y="0"/>
                  </a:lnTo>
                  <a:cubicBezTo>
                    <a:pt x="407123" y="0"/>
                    <a:pt x="414032" y="6525"/>
                    <a:pt x="414032" y="14574"/>
                  </a:cubicBezTo>
                  <a:cubicBezTo>
                    <a:pt x="414032" y="22623"/>
                    <a:pt x="407123" y="29148"/>
                    <a:pt x="398602" y="29148"/>
                  </a:cubicBezTo>
                  <a:close/>
                </a:path>
              </a:pathLst>
            </a:custGeom>
            <a:grpFill/>
            <a:ln w="101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6" name="任意多边形: 形状 95">
              <a:extLst>
                <a:ext uri="{FF2B5EF4-FFF2-40B4-BE49-F238E27FC236}">
                  <a16:creationId xmlns:a16="http://schemas.microsoft.com/office/drawing/2014/main" id="{B16099A0-FE72-033F-BFC3-4728C79618EC}"/>
                </a:ext>
              </a:extLst>
            </p:cNvPr>
            <p:cNvSpPr/>
            <p:nvPr/>
          </p:nvSpPr>
          <p:spPr>
            <a:xfrm>
              <a:off x="6858681" y="5006432"/>
              <a:ext cx="164584" cy="29148"/>
            </a:xfrm>
            <a:custGeom>
              <a:avLst/>
              <a:gdLst>
                <a:gd name="connsiteX0" fmla="*/ 149154 w 164584"/>
                <a:gd name="connsiteY0" fmla="*/ 29148 h 29148"/>
                <a:gd name="connsiteX1" fmla="*/ 15430 w 164584"/>
                <a:gd name="connsiteY1" fmla="*/ 29148 h 29148"/>
                <a:gd name="connsiteX2" fmla="*/ 0 w 164584"/>
                <a:gd name="connsiteY2" fmla="*/ 14574 h 29148"/>
                <a:gd name="connsiteX3" fmla="*/ 15430 w 164584"/>
                <a:gd name="connsiteY3" fmla="*/ 0 h 29148"/>
                <a:gd name="connsiteX4" fmla="*/ 149154 w 164584"/>
                <a:gd name="connsiteY4" fmla="*/ 0 h 29148"/>
                <a:gd name="connsiteX5" fmla="*/ 164584 w 164584"/>
                <a:gd name="connsiteY5" fmla="*/ 14574 h 29148"/>
                <a:gd name="connsiteX6" fmla="*/ 149154 w 164584"/>
                <a:gd name="connsiteY6" fmla="*/ 29148 h 2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84" h="29148">
                  <a:moveTo>
                    <a:pt x="149154" y="29148"/>
                  </a:moveTo>
                  <a:lnTo>
                    <a:pt x="15430" y="29148"/>
                  </a:lnTo>
                  <a:cubicBezTo>
                    <a:pt x="6908" y="29148"/>
                    <a:pt x="0" y="22623"/>
                    <a:pt x="0" y="14574"/>
                  </a:cubicBezTo>
                  <a:cubicBezTo>
                    <a:pt x="0" y="6525"/>
                    <a:pt x="6908" y="0"/>
                    <a:pt x="15430" y="0"/>
                  </a:cubicBezTo>
                  <a:lnTo>
                    <a:pt x="149154" y="0"/>
                  </a:lnTo>
                  <a:cubicBezTo>
                    <a:pt x="157676" y="0"/>
                    <a:pt x="164584" y="6525"/>
                    <a:pt x="164584" y="14574"/>
                  </a:cubicBezTo>
                  <a:cubicBezTo>
                    <a:pt x="164584" y="22623"/>
                    <a:pt x="157676" y="29148"/>
                    <a:pt x="149154" y="29148"/>
                  </a:cubicBezTo>
                  <a:close/>
                </a:path>
              </a:pathLst>
            </a:custGeom>
            <a:grpFill/>
            <a:ln w="101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7" name="任意多边形: 形状 96">
              <a:extLst>
                <a:ext uri="{FF2B5EF4-FFF2-40B4-BE49-F238E27FC236}">
                  <a16:creationId xmlns:a16="http://schemas.microsoft.com/office/drawing/2014/main" id="{3FE5B3E0-B1D9-063C-1A9A-67CD8A12400F}"/>
                </a:ext>
              </a:extLst>
            </p:cNvPr>
            <p:cNvSpPr/>
            <p:nvPr/>
          </p:nvSpPr>
          <p:spPr>
            <a:xfrm>
              <a:off x="6858681" y="5123024"/>
              <a:ext cx="164584" cy="29148"/>
            </a:xfrm>
            <a:custGeom>
              <a:avLst/>
              <a:gdLst>
                <a:gd name="connsiteX0" fmla="*/ 149154 w 164584"/>
                <a:gd name="connsiteY0" fmla="*/ 29148 h 29148"/>
                <a:gd name="connsiteX1" fmla="*/ 15430 w 164584"/>
                <a:gd name="connsiteY1" fmla="*/ 29148 h 29148"/>
                <a:gd name="connsiteX2" fmla="*/ 0 w 164584"/>
                <a:gd name="connsiteY2" fmla="*/ 14574 h 29148"/>
                <a:gd name="connsiteX3" fmla="*/ 15430 w 164584"/>
                <a:gd name="connsiteY3" fmla="*/ 0 h 29148"/>
                <a:gd name="connsiteX4" fmla="*/ 149154 w 164584"/>
                <a:gd name="connsiteY4" fmla="*/ 0 h 29148"/>
                <a:gd name="connsiteX5" fmla="*/ 164584 w 164584"/>
                <a:gd name="connsiteY5" fmla="*/ 14574 h 29148"/>
                <a:gd name="connsiteX6" fmla="*/ 149154 w 164584"/>
                <a:gd name="connsiteY6" fmla="*/ 29148 h 2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84" h="29148">
                  <a:moveTo>
                    <a:pt x="149154" y="29148"/>
                  </a:moveTo>
                  <a:lnTo>
                    <a:pt x="15430" y="29148"/>
                  </a:lnTo>
                  <a:cubicBezTo>
                    <a:pt x="6908" y="29148"/>
                    <a:pt x="0" y="22623"/>
                    <a:pt x="0" y="14574"/>
                  </a:cubicBezTo>
                  <a:cubicBezTo>
                    <a:pt x="0" y="6525"/>
                    <a:pt x="6908" y="0"/>
                    <a:pt x="15430" y="0"/>
                  </a:cubicBezTo>
                  <a:lnTo>
                    <a:pt x="149154" y="0"/>
                  </a:lnTo>
                  <a:cubicBezTo>
                    <a:pt x="157676" y="0"/>
                    <a:pt x="164584" y="6525"/>
                    <a:pt x="164584" y="14574"/>
                  </a:cubicBezTo>
                  <a:cubicBezTo>
                    <a:pt x="164584" y="22623"/>
                    <a:pt x="157676" y="29148"/>
                    <a:pt x="149154" y="29148"/>
                  </a:cubicBezTo>
                  <a:close/>
                </a:path>
              </a:pathLst>
            </a:custGeom>
            <a:grpFill/>
            <a:ln w="101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8" name="任意多边形: 形状 97">
              <a:extLst>
                <a:ext uri="{FF2B5EF4-FFF2-40B4-BE49-F238E27FC236}">
                  <a16:creationId xmlns:a16="http://schemas.microsoft.com/office/drawing/2014/main" id="{C3179A20-0EF4-AA50-643A-253026B82FB7}"/>
                </a:ext>
              </a:extLst>
            </p:cNvPr>
            <p:cNvSpPr/>
            <p:nvPr/>
          </p:nvSpPr>
          <p:spPr>
            <a:xfrm>
              <a:off x="6858681" y="5242628"/>
              <a:ext cx="164584" cy="29148"/>
            </a:xfrm>
            <a:custGeom>
              <a:avLst/>
              <a:gdLst>
                <a:gd name="connsiteX0" fmla="*/ 149154 w 164584"/>
                <a:gd name="connsiteY0" fmla="*/ 29148 h 29148"/>
                <a:gd name="connsiteX1" fmla="*/ 15430 w 164584"/>
                <a:gd name="connsiteY1" fmla="*/ 29148 h 29148"/>
                <a:gd name="connsiteX2" fmla="*/ 0 w 164584"/>
                <a:gd name="connsiteY2" fmla="*/ 14574 h 29148"/>
                <a:gd name="connsiteX3" fmla="*/ 15430 w 164584"/>
                <a:gd name="connsiteY3" fmla="*/ 0 h 29148"/>
                <a:gd name="connsiteX4" fmla="*/ 149154 w 164584"/>
                <a:gd name="connsiteY4" fmla="*/ 0 h 29148"/>
                <a:gd name="connsiteX5" fmla="*/ 164584 w 164584"/>
                <a:gd name="connsiteY5" fmla="*/ 14574 h 29148"/>
                <a:gd name="connsiteX6" fmla="*/ 149154 w 164584"/>
                <a:gd name="connsiteY6" fmla="*/ 29148 h 2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84" h="29148">
                  <a:moveTo>
                    <a:pt x="149154" y="29148"/>
                  </a:moveTo>
                  <a:lnTo>
                    <a:pt x="15430" y="29148"/>
                  </a:lnTo>
                  <a:cubicBezTo>
                    <a:pt x="6908" y="29148"/>
                    <a:pt x="0" y="22623"/>
                    <a:pt x="0" y="14574"/>
                  </a:cubicBezTo>
                  <a:cubicBezTo>
                    <a:pt x="0" y="6525"/>
                    <a:pt x="6908" y="0"/>
                    <a:pt x="15430" y="0"/>
                  </a:cubicBezTo>
                  <a:lnTo>
                    <a:pt x="149154" y="0"/>
                  </a:lnTo>
                  <a:cubicBezTo>
                    <a:pt x="157676" y="0"/>
                    <a:pt x="164584" y="6525"/>
                    <a:pt x="164584" y="14574"/>
                  </a:cubicBezTo>
                  <a:cubicBezTo>
                    <a:pt x="164584" y="22623"/>
                    <a:pt x="157676" y="29148"/>
                    <a:pt x="149154" y="29148"/>
                  </a:cubicBezTo>
                  <a:close/>
                </a:path>
              </a:pathLst>
            </a:custGeom>
            <a:grpFill/>
            <a:ln w="101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Tree>
    <p:extLst>
      <p:ext uri="{BB962C8B-B14F-4D97-AF65-F5344CB8AC3E}">
        <p14:creationId xmlns:p14="http://schemas.microsoft.com/office/powerpoint/2010/main" val="1031593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8484B34-3EC2-0873-D912-F8B8A5BA4ABE}"/>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FEA8AF06-B493-F8E5-143C-269E608B6D03}"/>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ED26A099-EE97-21E8-8562-ECB011C55251}"/>
              </a:ext>
            </a:extLst>
          </p:cNvPr>
          <p:cNvSpPr>
            <a:spLocks noGrp="1"/>
          </p:cNvSpPr>
          <p:nvPr>
            <p:ph type="body" sz="quarter" idx="12"/>
          </p:nvPr>
        </p:nvSpPr>
        <p:spPr/>
        <p:txBody>
          <a:bodyPr/>
          <a:lstStyle/>
          <a:p>
            <a:r>
              <a:rPr lang="zh-CN" altLang="en-US" dirty="0"/>
              <a:t>平台规则</a:t>
            </a:r>
          </a:p>
        </p:txBody>
      </p:sp>
      <p:sp>
        <p:nvSpPr>
          <p:cNvPr id="5" name="文本框 4">
            <a:extLst>
              <a:ext uri="{FF2B5EF4-FFF2-40B4-BE49-F238E27FC236}">
                <a16:creationId xmlns:a16="http://schemas.microsoft.com/office/drawing/2014/main" id="{5BCE0CB4-7D12-1F2A-2AE0-53FB26415FB0}"/>
              </a:ext>
            </a:extLst>
          </p:cNvPr>
          <p:cNvSpPr txBox="1"/>
          <p:nvPr/>
        </p:nvSpPr>
        <p:spPr>
          <a:xfrm>
            <a:off x="2397716" y="751343"/>
            <a:ext cx="2161169"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PLATFORM RULES</a:t>
            </a:r>
          </a:p>
        </p:txBody>
      </p:sp>
      <p:sp>
        <p:nvSpPr>
          <p:cNvPr id="7" name="平行四边形 376">
            <a:extLst>
              <a:ext uri="{FF2B5EF4-FFF2-40B4-BE49-F238E27FC236}">
                <a16:creationId xmlns:a16="http://schemas.microsoft.com/office/drawing/2014/main" id="{8741281F-FE5F-8656-BAC6-C6104EECE1B5}"/>
              </a:ext>
            </a:extLst>
          </p:cNvPr>
          <p:cNvSpPr/>
          <p:nvPr/>
        </p:nvSpPr>
        <p:spPr>
          <a:xfrm>
            <a:off x="813597" y="2166276"/>
            <a:ext cx="5615197" cy="2869735"/>
          </a:xfrm>
          <a:custGeom>
            <a:avLst/>
            <a:gdLst>
              <a:gd name="connsiteX0" fmla="*/ 0 w 4178724"/>
              <a:gd name="connsiteY0" fmla="*/ 2869735 h 2869735"/>
              <a:gd name="connsiteX1" fmla="*/ 717434 w 4178724"/>
              <a:gd name="connsiteY1" fmla="*/ 0 h 2869735"/>
              <a:gd name="connsiteX2" fmla="*/ 4178724 w 4178724"/>
              <a:gd name="connsiteY2" fmla="*/ 0 h 2869735"/>
              <a:gd name="connsiteX3" fmla="*/ 3461290 w 4178724"/>
              <a:gd name="connsiteY3" fmla="*/ 2869735 h 2869735"/>
              <a:gd name="connsiteX4" fmla="*/ 0 w 4178724"/>
              <a:gd name="connsiteY4" fmla="*/ 2869735 h 2869735"/>
              <a:gd name="connsiteX0" fmla="*/ 0 w 4178724"/>
              <a:gd name="connsiteY0" fmla="*/ 2869735 h 2869735"/>
              <a:gd name="connsiteX1" fmla="*/ 1154 w 4178724"/>
              <a:gd name="connsiteY1" fmla="*/ 0 h 2869735"/>
              <a:gd name="connsiteX2" fmla="*/ 4178724 w 4178724"/>
              <a:gd name="connsiteY2" fmla="*/ 0 h 2869735"/>
              <a:gd name="connsiteX3" fmla="*/ 3461290 w 4178724"/>
              <a:gd name="connsiteY3" fmla="*/ 2869735 h 2869735"/>
              <a:gd name="connsiteX4" fmla="*/ 0 w 4178724"/>
              <a:gd name="connsiteY4" fmla="*/ 2869735 h 286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724" h="2869735">
                <a:moveTo>
                  <a:pt x="0" y="2869735"/>
                </a:moveTo>
                <a:cubicBezTo>
                  <a:pt x="385" y="1913157"/>
                  <a:pt x="769" y="956578"/>
                  <a:pt x="1154" y="0"/>
                </a:cubicBezTo>
                <a:lnTo>
                  <a:pt x="4178724" y="0"/>
                </a:lnTo>
                <a:lnTo>
                  <a:pt x="3461290" y="2869735"/>
                </a:lnTo>
                <a:lnTo>
                  <a:pt x="0" y="2869735"/>
                </a:lnTo>
                <a:close/>
              </a:path>
            </a:pathLst>
          </a:custGeom>
          <a:noFill/>
          <a:ln w="19050">
            <a:gradFill>
              <a:gsLst>
                <a:gs pos="0">
                  <a:schemeClr val="accent2"/>
                </a:gs>
                <a:gs pos="90000">
                  <a:schemeClr val="accent2">
                    <a:alpha val="0"/>
                  </a:schemeClr>
                </a:gs>
              </a:gsLst>
              <a:lin ang="11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mn-ea"/>
            </a:endParaRPr>
          </a:p>
        </p:txBody>
      </p:sp>
      <p:sp>
        <p:nvSpPr>
          <p:cNvPr id="8" name="平行四边形 376">
            <a:extLst>
              <a:ext uri="{FF2B5EF4-FFF2-40B4-BE49-F238E27FC236}">
                <a16:creationId xmlns:a16="http://schemas.microsoft.com/office/drawing/2014/main" id="{EA72978C-08C4-A161-0031-7AD3FD6A817A}"/>
              </a:ext>
            </a:extLst>
          </p:cNvPr>
          <p:cNvSpPr/>
          <p:nvPr/>
        </p:nvSpPr>
        <p:spPr>
          <a:xfrm flipH="1" flipV="1">
            <a:off x="5763206" y="2166276"/>
            <a:ext cx="5615197" cy="2869735"/>
          </a:xfrm>
          <a:custGeom>
            <a:avLst/>
            <a:gdLst>
              <a:gd name="connsiteX0" fmla="*/ 0 w 4178724"/>
              <a:gd name="connsiteY0" fmla="*/ 2869735 h 2869735"/>
              <a:gd name="connsiteX1" fmla="*/ 717434 w 4178724"/>
              <a:gd name="connsiteY1" fmla="*/ 0 h 2869735"/>
              <a:gd name="connsiteX2" fmla="*/ 4178724 w 4178724"/>
              <a:gd name="connsiteY2" fmla="*/ 0 h 2869735"/>
              <a:gd name="connsiteX3" fmla="*/ 3461290 w 4178724"/>
              <a:gd name="connsiteY3" fmla="*/ 2869735 h 2869735"/>
              <a:gd name="connsiteX4" fmla="*/ 0 w 4178724"/>
              <a:gd name="connsiteY4" fmla="*/ 2869735 h 2869735"/>
              <a:gd name="connsiteX0" fmla="*/ 0 w 4178724"/>
              <a:gd name="connsiteY0" fmla="*/ 2869735 h 2869735"/>
              <a:gd name="connsiteX1" fmla="*/ 1154 w 4178724"/>
              <a:gd name="connsiteY1" fmla="*/ 0 h 2869735"/>
              <a:gd name="connsiteX2" fmla="*/ 4178724 w 4178724"/>
              <a:gd name="connsiteY2" fmla="*/ 0 h 2869735"/>
              <a:gd name="connsiteX3" fmla="*/ 3461290 w 4178724"/>
              <a:gd name="connsiteY3" fmla="*/ 2869735 h 2869735"/>
              <a:gd name="connsiteX4" fmla="*/ 0 w 4178724"/>
              <a:gd name="connsiteY4" fmla="*/ 2869735 h 286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724" h="2869735">
                <a:moveTo>
                  <a:pt x="0" y="2869735"/>
                </a:moveTo>
                <a:cubicBezTo>
                  <a:pt x="385" y="1913157"/>
                  <a:pt x="769" y="956578"/>
                  <a:pt x="1154" y="0"/>
                </a:cubicBezTo>
                <a:lnTo>
                  <a:pt x="4178724" y="0"/>
                </a:lnTo>
                <a:lnTo>
                  <a:pt x="3461290" y="2869735"/>
                </a:lnTo>
                <a:lnTo>
                  <a:pt x="0" y="2869735"/>
                </a:lnTo>
                <a:close/>
              </a:path>
            </a:pathLst>
          </a:custGeom>
          <a:noFill/>
          <a:ln w="19050">
            <a:gradFill>
              <a:gsLst>
                <a:gs pos="0">
                  <a:schemeClr val="accent2"/>
                </a:gs>
                <a:gs pos="90000">
                  <a:schemeClr val="accent2">
                    <a:alpha val="0"/>
                  </a:schemeClr>
                </a:gs>
              </a:gsLst>
              <a:lin ang="11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mn-ea"/>
            </a:endParaRPr>
          </a:p>
        </p:txBody>
      </p:sp>
      <p:grpSp>
        <p:nvGrpSpPr>
          <p:cNvPr id="9" name="组合 8">
            <a:extLst>
              <a:ext uri="{FF2B5EF4-FFF2-40B4-BE49-F238E27FC236}">
                <a16:creationId xmlns:a16="http://schemas.microsoft.com/office/drawing/2014/main" id="{9F0FA597-0849-280B-5C52-F0A2C6327015}"/>
              </a:ext>
            </a:extLst>
          </p:cNvPr>
          <p:cNvGrpSpPr/>
          <p:nvPr/>
        </p:nvGrpSpPr>
        <p:grpSpPr>
          <a:xfrm>
            <a:off x="3853371" y="2534365"/>
            <a:ext cx="1656000" cy="576000"/>
            <a:chOff x="3853371" y="2534365"/>
            <a:chExt cx="1656000" cy="576000"/>
          </a:xfrm>
        </p:grpSpPr>
        <p:sp>
          <p:nvSpPr>
            <p:cNvPr id="10" name="矩形: 圆角 9">
              <a:extLst>
                <a:ext uri="{FF2B5EF4-FFF2-40B4-BE49-F238E27FC236}">
                  <a16:creationId xmlns:a16="http://schemas.microsoft.com/office/drawing/2014/main" id="{49131EA8-44A9-E83F-10D2-DED4707B25BF}"/>
                </a:ext>
              </a:extLst>
            </p:cNvPr>
            <p:cNvSpPr/>
            <p:nvPr/>
          </p:nvSpPr>
          <p:spPr>
            <a:xfrm>
              <a:off x="3853371" y="2534365"/>
              <a:ext cx="1656000" cy="576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11" name="文本框 10">
              <a:extLst>
                <a:ext uri="{FF2B5EF4-FFF2-40B4-BE49-F238E27FC236}">
                  <a16:creationId xmlns:a16="http://schemas.microsoft.com/office/drawing/2014/main" id="{321C9DB1-1CDA-BF2A-0BD4-8A711A1D9ACB}"/>
                </a:ext>
              </a:extLst>
            </p:cNvPr>
            <p:cNvSpPr txBox="1"/>
            <p:nvPr/>
          </p:nvSpPr>
          <p:spPr>
            <a:xfrm>
              <a:off x="4185082" y="2653088"/>
              <a:ext cx="992579" cy="338554"/>
            </a:xfrm>
            <a:prstGeom prst="rect">
              <a:avLst/>
            </a:prstGeom>
            <a:noFill/>
          </p:spPr>
          <p:txBody>
            <a:bodyPr wrap="none" rtlCol="0">
              <a:noAutofit/>
            </a:bodyPr>
            <a:lstStyle/>
            <a:p>
              <a:r>
                <a:rPr lang="zh-CN" altLang="en-US" sz="1600" dirty="0">
                  <a:solidFill>
                    <a:schemeClr val="bg1"/>
                  </a:solidFill>
                  <a:latin typeface="+mn-ea"/>
                </a:rPr>
                <a:t>文明用语</a:t>
              </a:r>
            </a:p>
          </p:txBody>
        </p:sp>
      </p:grpSp>
      <p:grpSp>
        <p:nvGrpSpPr>
          <p:cNvPr id="15" name="组合 14">
            <a:extLst>
              <a:ext uri="{FF2B5EF4-FFF2-40B4-BE49-F238E27FC236}">
                <a16:creationId xmlns:a16="http://schemas.microsoft.com/office/drawing/2014/main" id="{E2CCF2D9-5100-E019-D22F-FC473C256063}"/>
              </a:ext>
            </a:extLst>
          </p:cNvPr>
          <p:cNvGrpSpPr/>
          <p:nvPr/>
        </p:nvGrpSpPr>
        <p:grpSpPr>
          <a:xfrm>
            <a:off x="3397300" y="3326522"/>
            <a:ext cx="1656000" cy="576000"/>
            <a:chOff x="3397300" y="3326522"/>
            <a:chExt cx="1656000" cy="576000"/>
          </a:xfrm>
        </p:grpSpPr>
        <p:sp>
          <p:nvSpPr>
            <p:cNvPr id="13" name="矩形: 圆角 12">
              <a:extLst>
                <a:ext uri="{FF2B5EF4-FFF2-40B4-BE49-F238E27FC236}">
                  <a16:creationId xmlns:a16="http://schemas.microsoft.com/office/drawing/2014/main" id="{1D38E365-56BE-4994-82F2-561FA7472A5F}"/>
                </a:ext>
              </a:extLst>
            </p:cNvPr>
            <p:cNvSpPr/>
            <p:nvPr/>
          </p:nvSpPr>
          <p:spPr>
            <a:xfrm>
              <a:off x="3397300" y="3326522"/>
              <a:ext cx="1656000" cy="576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14" name="文本框 13">
              <a:extLst>
                <a:ext uri="{FF2B5EF4-FFF2-40B4-BE49-F238E27FC236}">
                  <a16:creationId xmlns:a16="http://schemas.microsoft.com/office/drawing/2014/main" id="{127678A5-2907-A6EC-A5C1-0E471C39B4E0}"/>
                </a:ext>
              </a:extLst>
            </p:cNvPr>
            <p:cNvSpPr txBox="1"/>
            <p:nvPr/>
          </p:nvSpPr>
          <p:spPr>
            <a:xfrm>
              <a:off x="3729011" y="3445245"/>
              <a:ext cx="992579" cy="338554"/>
            </a:xfrm>
            <a:prstGeom prst="rect">
              <a:avLst/>
            </a:prstGeom>
            <a:noFill/>
          </p:spPr>
          <p:txBody>
            <a:bodyPr wrap="none" rtlCol="0">
              <a:noAutofit/>
            </a:bodyPr>
            <a:lstStyle/>
            <a:p>
              <a:r>
                <a:rPr lang="zh-CN" altLang="en-US" sz="1600" dirty="0">
                  <a:solidFill>
                    <a:schemeClr val="bg1"/>
                  </a:solidFill>
                  <a:latin typeface="+mn-ea"/>
                </a:rPr>
                <a:t>禁止仇恨</a:t>
              </a:r>
            </a:p>
          </p:txBody>
        </p:sp>
      </p:grpSp>
      <p:grpSp>
        <p:nvGrpSpPr>
          <p:cNvPr id="21" name="组合 20">
            <a:extLst>
              <a:ext uri="{FF2B5EF4-FFF2-40B4-BE49-F238E27FC236}">
                <a16:creationId xmlns:a16="http://schemas.microsoft.com/office/drawing/2014/main" id="{27EE118A-8D8F-8FC2-F4B9-6BBE731A6F1A}"/>
              </a:ext>
            </a:extLst>
          </p:cNvPr>
          <p:cNvGrpSpPr/>
          <p:nvPr/>
        </p:nvGrpSpPr>
        <p:grpSpPr>
          <a:xfrm>
            <a:off x="2874565" y="4075866"/>
            <a:ext cx="1656000" cy="576000"/>
            <a:chOff x="2874565" y="4075866"/>
            <a:chExt cx="1656000" cy="576000"/>
          </a:xfrm>
        </p:grpSpPr>
        <p:sp>
          <p:nvSpPr>
            <p:cNvPr id="16" name="矩形: 圆角 15">
              <a:extLst>
                <a:ext uri="{FF2B5EF4-FFF2-40B4-BE49-F238E27FC236}">
                  <a16:creationId xmlns:a16="http://schemas.microsoft.com/office/drawing/2014/main" id="{9A2F2A46-1754-ECDD-101A-9C50F7DE2431}"/>
                </a:ext>
              </a:extLst>
            </p:cNvPr>
            <p:cNvSpPr/>
            <p:nvPr/>
          </p:nvSpPr>
          <p:spPr>
            <a:xfrm>
              <a:off x="2874565" y="4075866"/>
              <a:ext cx="1656000" cy="576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17" name="文本框 16">
              <a:extLst>
                <a:ext uri="{FF2B5EF4-FFF2-40B4-BE49-F238E27FC236}">
                  <a16:creationId xmlns:a16="http://schemas.microsoft.com/office/drawing/2014/main" id="{B47D3B12-F435-E136-BA1C-B8EEB69ECCA2}"/>
                </a:ext>
              </a:extLst>
            </p:cNvPr>
            <p:cNvSpPr txBox="1"/>
            <p:nvPr/>
          </p:nvSpPr>
          <p:spPr>
            <a:xfrm>
              <a:off x="3206276" y="4194589"/>
              <a:ext cx="992579" cy="338554"/>
            </a:xfrm>
            <a:prstGeom prst="rect">
              <a:avLst/>
            </a:prstGeom>
            <a:noFill/>
          </p:spPr>
          <p:txBody>
            <a:bodyPr wrap="none" rtlCol="0">
              <a:noAutofit/>
            </a:bodyPr>
            <a:lstStyle/>
            <a:p>
              <a:r>
                <a:rPr lang="zh-CN" altLang="en-US" sz="1600" dirty="0">
                  <a:solidFill>
                    <a:schemeClr val="bg1"/>
                  </a:solidFill>
                  <a:latin typeface="+mn-ea"/>
                </a:rPr>
                <a:t>禁止抄袭</a:t>
              </a:r>
            </a:p>
          </p:txBody>
        </p:sp>
      </p:grpSp>
      <p:grpSp>
        <p:nvGrpSpPr>
          <p:cNvPr id="6" name="组合 5">
            <a:extLst>
              <a:ext uri="{FF2B5EF4-FFF2-40B4-BE49-F238E27FC236}">
                <a16:creationId xmlns:a16="http://schemas.microsoft.com/office/drawing/2014/main" id="{FE8DA96C-6AFA-B27C-BC78-1F32C2381C1F}"/>
              </a:ext>
            </a:extLst>
          </p:cNvPr>
          <p:cNvGrpSpPr/>
          <p:nvPr/>
        </p:nvGrpSpPr>
        <p:grpSpPr>
          <a:xfrm>
            <a:off x="1933235" y="2551908"/>
            <a:ext cx="1656000" cy="576000"/>
            <a:chOff x="1933235" y="2551908"/>
            <a:chExt cx="1656000" cy="576000"/>
          </a:xfrm>
        </p:grpSpPr>
        <p:sp>
          <p:nvSpPr>
            <p:cNvPr id="19" name="矩形: 圆角 18">
              <a:extLst>
                <a:ext uri="{FF2B5EF4-FFF2-40B4-BE49-F238E27FC236}">
                  <a16:creationId xmlns:a16="http://schemas.microsoft.com/office/drawing/2014/main" id="{1C505BA2-E58D-481E-D057-AC9C67EED2C8}"/>
                </a:ext>
              </a:extLst>
            </p:cNvPr>
            <p:cNvSpPr/>
            <p:nvPr/>
          </p:nvSpPr>
          <p:spPr>
            <a:xfrm>
              <a:off x="1933235" y="2551908"/>
              <a:ext cx="1656000" cy="576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20" name="文本框 19">
              <a:extLst>
                <a:ext uri="{FF2B5EF4-FFF2-40B4-BE49-F238E27FC236}">
                  <a16:creationId xmlns:a16="http://schemas.microsoft.com/office/drawing/2014/main" id="{D290E553-AAE7-6730-A43E-BCCC9F8173C3}"/>
                </a:ext>
              </a:extLst>
            </p:cNvPr>
            <p:cNvSpPr txBox="1"/>
            <p:nvPr/>
          </p:nvSpPr>
          <p:spPr>
            <a:xfrm>
              <a:off x="2264946" y="2670631"/>
              <a:ext cx="992579" cy="338554"/>
            </a:xfrm>
            <a:prstGeom prst="rect">
              <a:avLst/>
            </a:prstGeom>
            <a:noFill/>
          </p:spPr>
          <p:txBody>
            <a:bodyPr wrap="none" rtlCol="0">
              <a:noAutofit/>
            </a:bodyPr>
            <a:lstStyle/>
            <a:p>
              <a:r>
                <a:rPr lang="zh-CN" altLang="en-US" sz="1600" dirty="0">
                  <a:solidFill>
                    <a:schemeClr val="bg1"/>
                  </a:solidFill>
                  <a:latin typeface="+mn-ea"/>
                </a:rPr>
                <a:t>敏感言论</a:t>
              </a:r>
            </a:p>
          </p:txBody>
        </p:sp>
      </p:grpSp>
      <p:grpSp>
        <p:nvGrpSpPr>
          <p:cNvPr id="12" name="组合 11">
            <a:extLst>
              <a:ext uri="{FF2B5EF4-FFF2-40B4-BE49-F238E27FC236}">
                <a16:creationId xmlns:a16="http://schemas.microsoft.com/office/drawing/2014/main" id="{1996790C-68F9-9ED7-740D-0CC77BEA5AB1}"/>
              </a:ext>
            </a:extLst>
          </p:cNvPr>
          <p:cNvGrpSpPr/>
          <p:nvPr/>
        </p:nvGrpSpPr>
        <p:grpSpPr>
          <a:xfrm>
            <a:off x="1519570" y="3328224"/>
            <a:ext cx="1656000" cy="576000"/>
            <a:chOff x="1519570" y="3328224"/>
            <a:chExt cx="1656000" cy="576000"/>
          </a:xfrm>
        </p:grpSpPr>
        <p:sp>
          <p:nvSpPr>
            <p:cNvPr id="22" name="矩形: 圆角 21">
              <a:extLst>
                <a:ext uri="{FF2B5EF4-FFF2-40B4-BE49-F238E27FC236}">
                  <a16:creationId xmlns:a16="http://schemas.microsoft.com/office/drawing/2014/main" id="{336D7EC3-87A6-3735-663C-0A319B529B14}"/>
                </a:ext>
              </a:extLst>
            </p:cNvPr>
            <p:cNvSpPr/>
            <p:nvPr/>
          </p:nvSpPr>
          <p:spPr>
            <a:xfrm>
              <a:off x="1519570" y="3328224"/>
              <a:ext cx="1656000" cy="576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23" name="文本框 22">
              <a:extLst>
                <a:ext uri="{FF2B5EF4-FFF2-40B4-BE49-F238E27FC236}">
                  <a16:creationId xmlns:a16="http://schemas.microsoft.com/office/drawing/2014/main" id="{38DA2256-0B8A-ABC0-C66A-3FE682BF82BD}"/>
                </a:ext>
              </a:extLst>
            </p:cNvPr>
            <p:cNvSpPr txBox="1"/>
            <p:nvPr/>
          </p:nvSpPr>
          <p:spPr>
            <a:xfrm>
              <a:off x="1851281" y="3446947"/>
              <a:ext cx="992579" cy="338554"/>
            </a:xfrm>
            <a:prstGeom prst="rect">
              <a:avLst/>
            </a:prstGeom>
            <a:noFill/>
          </p:spPr>
          <p:txBody>
            <a:bodyPr wrap="none" rtlCol="0">
              <a:noAutofit/>
            </a:bodyPr>
            <a:lstStyle/>
            <a:p>
              <a:r>
                <a:rPr lang="zh-CN" altLang="en-US" sz="1600" dirty="0">
                  <a:solidFill>
                    <a:schemeClr val="bg1"/>
                  </a:solidFill>
                  <a:latin typeface="+mn-ea"/>
                </a:rPr>
                <a:t>过度营销</a:t>
              </a:r>
            </a:p>
          </p:txBody>
        </p:sp>
      </p:grpSp>
      <p:grpSp>
        <p:nvGrpSpPr>
          <p:cNvPr id="18" name="组合 17">
            <a:extLst>
              <a:ext uri="{FF2B5EF4-FFF2-40B4-BE49-F238E27FC236}">
                <a16:creationId xmlns:a16="http://schemas.microsoft.com/office/drawing/2014/main" id="{23C35F32-3CB8-FCBD-F6E3-6BE3A90F1E7D}"/>
              </a:ext>
            </a:extLst>
          </p:cNvPr>
          <p:cNvGrpSpPr/>
          <p:nvPr/>
        </p:nvGrpSpPr>
        <p:grpSpPr>
          <a:xfrm>
            <a:off x="954819" y="4075866"/>
            <a:ext cx="1656000" cy="576000"/>
            <a:chOff x="954819" y="4075866"/>
            <a:chExt cx="1656000" cy="576000"/>
          </a:xfrm>
        </p:grpSpPr>
        <p:sp>
          <p:nvSpPr>
            <p:cNvPr id="25" name="矩形: 圆角 24">
              <a:extLst>
                <a:ext uri="{FF2B5EF4-FFF2-40B4-BE49-F238E27FC236}">
                  <a16:creationId xmlns:a16="http://schemas.microsoft.com/office/drawing/2014/main" id="{11B2F5AE-5F3C-1CFC-9FEF-F320FF7DE265}"/>
                </a:ext>
              </a:extLst>
            </p:cNvPr>
            <p:cNvSpPr/>
            <p:nvPr/>
          </p:nvSpPr>
          <p:spPr>
            <a:xfrm>
              <a:off x="954819" y="4075866"/>
              <a:ext cx="1656000" cy="576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26" name="文本框 25">
              <a:extLst>
                <a:ext uri="{FF2B5EF4-FFF2-40B4-BE49-F238E27FC236}">
                  <a16:creationId xmlns:a16="http://schemas.microsoft.com/office/drawing/2014/main" id="{9E0EF289-D8F4-1662-BF9E-2A6F48E257A0}"/>
                </a:ext>
              </a:extLst>
            </p:cNvPr>
            <p:cNvSpPr txBox="1"/>
            <p:nvPr/>
          </p:nvSpPr>
          <p:spPr>
            <a:xfrm>
              <a:off x="1286530" y="4194589"/>
              <a:ext cx="992579" cy="338554"/>
            </a:xfrm>
            <a:prstGeom prst="rect">
              <a:avLst/>
            </a:prstGeom>
            <a:noFill/>
          </p:spPr>
          <p:txBody>
            <a:bodyPr wrap="none" rtlCol="0">
              <a:noAutofit/>
            </a:bodyPr>
            <a:lstStyle/>
            <a:p>
              <a:r>
                <a:rPr lang="zh-CN" altLang="en-US" sz="1600" dirty="0">
                  <a:solidFill>
                    <a:schemeClr val="bg1"/>
                  </a:solidFill>
                  <a:latin typeface="+mn-ea"/>
                </a:rPr>
                <a:t>恶意炒作</a:t>
              </a:r>
            </a:p>
          </p:txBody>
        </p:sp>
      </p:grpSp>
      <p:grpSp>
        <p:nvGrpSpPr>
          <p:cNvPr id="27" name="组合 26">
            <a:extLst>
              <a:ext uri="{FF2B5EF4-FFF2-40B4-BE49-F238E27FC236}">
                <a16:creationId xmlns:a16="http://schemas.microsoft.com/office/drawing/2014/main" id="{05AD01FC-E0F0-C2B7-7C67-BC075A1580EE}"/>
              </a:ext>
            </a:extLst>
          </p:cNvPr>
          <p:cNvGrpSpPr/>
          <p:nvPr/>
        </p:nvGrpSpPr>
        <p:grpSpPr>
          <a:xfrm>
            <a:off x="9450361" y="2506653"/>
            <a:ext cx="1656000" cy="576000"/>
            <a:chOff x="9450361" y="2506653"/>
            <a:chExt cx="1656000" cy="576000"/>
          </a:xfrm>
        </p:grpSpPr>
        <p:sp>
          <p:nvSpPr>
            <p:cNvPr id="28" name="矩形: 圆角 27">
              <a:extLst>
                <a:ext uri="{FF2B5EF4-FFF2-40B4-BE49-F238E27FC236}">
                  <a16:creationId xmlns:a16="http://schemas.microsoft.com/office/drawing/2014/main" id="{D2C85288-4BE9-7BD9-DD27-5D0A15717AE6}"/>
                </a:ext>
              </a:extLst>
            </p:cNvPr>
            <p:cNvSpPr/>
            <p:nvPr/>
          </p:nvSpPr>
          <p:spPr>
            <a:xfrm>
              <a:off x="9450361" y="2506653"/>
              <a:ext cx="1656000" cy="576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29" name="文本框 28">
              <a:extLst>
                <a:ext uri="{FF2B5EF4-FFF2-40B4-BE49-F238E27FC236}">
                  <a16:creationId xmlns:a16="http://schemas.microsoft.com/office/drawing/2014/main" id="{FC7C9FDA-B93E-2D27-E6D0-FD9D62401757}"/>
                </a:ext>
              </a:extLst>
            </p:cNvPr>
            <p:cNvSpPr txBox="1"/>
            <p:nvPr/>
          </p:nvSpPr>
          <p:spPr>
            <a:xfrm>
              <a:off x="9724363" y="2609987"/>
              <a:ext cx="110799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latin typeface="+mn-ea"/>
                </a:rPr>
                <a:t>社区氛围</a:t>
              </a:r>
            </a:p>
          </p:txBody>
        </p:sp>
      </p:grpSp>
      <p:grpSp>
        <p:nvGrpSpPr>
          <p:cNvPr id="33" name="组合 32">
            <a:extLst>
              <a:ext uri="{FF2B5EF4-FFF2-40B4-BE49-F238E27FC236}">
                <a16:creationId xmlns:a16="http://schemas.microsoft.com/office/drawing/2014/main" id="{9F431ED7-B734-69FD-2BBB-04111BADAC58}"/>
              </a:ext>
            </a:extLst>
          </p:cNvPr>
          <p:cNvGrpSpPr/>
          <p:nvPr/>
        </p:nvGrpSpPr>
        <p:grpSpPr>
          <a:xfrm>
            <a:off x="8994290" y="3298810"/>
            <a:ext cx="1656000" cy="576000"/>
            <a:chOff x="8994290" y="3298810"/>
            <a:chExt cx="1656000" cy="576000"/>
          </a:xfrm>
        </p:grpSpPr>
        <p:sp>
          <p:nvSpPr>
            <p:cNvPr id="31" name="矩形: 圆角 30">
              <a:extLst>
                <a:ext uri="{FF2B5EF4-FFF2-40B4-BE49-F238E27FC236}">
                  <a16:creationId xmlns:a16="http://schemas.microsoft.com/office/drawing/2014/main" id="{8AF648C0-BE91-5CE9-B010-BB552FD9CD55}"/>
                </a:ext>
              </a:extLst>
            </p:cNvPr>
            <p:cNvSpPr/>
            <p:nvPr/>
          </p:nvSpPr>
          <p:spPr>
            <a:xfrm>
              <a:off x="8994290" y="3298810"/>
              <a:ext cx="1656000" cy="576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32" name="文本框 31">
              <a:extLst>
                <a:ext uri="{FF2B5EF4-FFF2-40B4-BE49-F238E27FC236}">
                  <a16:creationId xmlns:a16="http://schemas.microsoft.com/office/drawing/2014/main" id="{1C571F9C-7735-56C9-CDBA-C46F26DA0BA1}"/>
                </a:ext>
              </a:extLst>
            </p:cNvPr>
            <p:cNvSpPr txBox="1"/>
            <p:nvPr/>
          </p:nvSpPr>
          <p:spPr>
            <a:xfrm>
              <a:off x="9268292" y="3402144"/>
              <a:ext cx="110799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latin typeface="+mn-ea"/>
                </a:rPr>
                <a:t>积极正面</a:t>
              </a:r>
            </a:p>
          </p:txBody>
        </p:sp>
      </p:grpSp>
      <p:grpSp>
        <p:nvGrpSpPr>
          <p:cNvPr id="39" name="组合 38">
            <a:extLst>
              <a:ext uri="{FF2B5EF4-FFF2-40B4-BE49-F238E27FC236}">
                <a16:creationId xmlns:a16="http://schemas.microsoft.com/office/drawing/2014/main" id="{4B17EE7E-DC4E-636E-20B7-8DE75441ED36}"/>
              </a:ext>
            </a:extLst>
          </p:cNvPr>
          <p:cNvGrpSpPr/>
          <p:nvPr/>
        </p:nvGrpSpPr>
        <p:grpSpPr>
          <a:xfrm>
            <a:off x="8471555" y="4061241"/>
            <a:ext cx="1656000" cy="576000"/>
            <a:chOff x="8471555" y="4061241"/>
            <a:chExt cx="1656000" cy="576000"/>
          </a:xfrm>
        </p:grpSpPr>
        <p:sp>
          <p:nvSpPr>
            <p:cNvPr id="34" name="矩形: 圆角 33">
              <a:extLst>
                <a:ext uri="{FF2B5EF4-FFF2-40B4-BE49-F238E27FC236}">
                  <a16:creationId xmlns:a16="http://schemas.microsoft.com/office/drawing/2014/main" id="{E0E9152E-1D21-C86D-5739-97EA00D28BF6}"/>
                </a:ext>
              </a:extLst>
            </p:cNvPr>
            <p:cNvSpPr/>
            <p:nvPr/>
          </p:nvSpPr>
          <p:spPr>
            <a:xfrm>
              <a:off x="8471555" y="4061241"/>
              <a:ext cx="1656000" cy="576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35" name="文本框 34">
              <a:extLst>
                <a:ext uri="{FF2B5EF4-FFF2-40B4-BE49-F238E27FC236}">
                  <a16:creationId xmlns:a16="http://schemas.microsoft.com/office/drawing/2014/main" id="{130C8805-420A-ECC3-1822-E077737E2EA2}"/>
                </a:ext>
              </a:extLst>
            </p:cNvPr>
            <p:cNvSpPr txBox="1"/>
            <p:nvPr/>
          </p:nvSpPr>
          <p:spPr>
            <a:xfrm>
              <a:off x="8745557" y="4164575"/>
              <a:ext cx="110799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latin typeface="+mn-ea"/>
                </a:rPr>
                <a:t>热点话题</a:t>
              </a:r>
            </a:p>
          </p:txBody>
        </p:sp>
      </p:grpSp>
      <p:grpSp>
        <p:nvGrpSpPr>
          <p:cNvPr id="24" name="组合 23">
            <a:extLst>
              <a:ext uri="{FF2B5EF4-FFF2-40B4-BE49-F238E27FC236}">
                <a16:creationId xmlns:a16="http://schemas.microsoft.com/office/drawing/2014/main" id="{58938938-A6CB-65EA-33DB-DFEE8AFCA68A}"/>
              </a:ext>
            </a:extLst>
          </p:cNvPr>
          <p:cNvGrpSpPr/>
          <p:nvPr/>
        </p:nvGrpSpPr>
        <p:grpSpPr>
          <a:xfrm>
            <a:off x="7530225" y="2524196"/>
            <a:ext cx="1656000" cy="576000"/>
            <a:chOff x="7530225" y="2524196"/>
            <a:chExt cx="1656000" cy="576000"/>
          </a:xfrm>
        </p:grpSpPr>
        <p:sp>
          <p:nvSpPr>
            <p:cNvPr id="37" name="矩形: 圆角 36">
              <a:extLst>
                <a:ext uri="{FF2B5EF4-FFF2-40B4-BE49-F238E27FC236}">
                  <a16:creationId xmlns:a16="http://schemas.microsoft.com/office/drawing/2014/main" id="{28FCA204-AE7E-AAE5-CCBD-17747C3AC746}"/>
                </a:ext>
              </a:extLst>
            </p:cNvPr>
            <p:cNvSpPr/>
            <p:nvPr/>
          </p:nvSpPr>
          <p:spPr>
            <a:xfrm>
              <a:off x="7530225" y="2524196"/>
              <a:ext cx="1656000" cy="576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38" name="文本框 37">
              <a:extLst>
                <a:ext uri="{FF2B5EF4-FFF2-40B4-BE49-F238E27FC236}">
                  <a16:creationId xmlns:a16="http://schemas.microsoft.com/office/drawing/2014/main" id="{CDD5D501-105C-6156-861F-382D817F0374}"/>
                </a:ext>
              </a:extLst>
            </p:cNvPr>
            <p:cNvSpPr txBox="1"/>
            <p:nvPr/>
          </p:nvSpPr>
          <p:spPr>
            <a:xfrm>
              <a:off x="7861936" y="2642919"/>
              <a:ext cx="992579" cy="338554"/>
            </a:xfrm>
            <a:prstGeom prst="rect">
              <a:avLst/>
            </a:prstGeom>
            <a:noFill/>
          </p:spPr>
          <p:txBody>
            <a:bodyPr wrap="none" rtlCol="0">
              <a:noAutofit/>
            </a:bodyPr>
            <a:lstStyle/>
            <a:p>
              <a:r>
                <a:rPr lang="zh-CN" altLang="en-US" sz="1600" dirty="0">
                  <a:solidFill>
                    <a:schemeClr val="bg1"/>
                  </a:solidFill>
                  <a:latin typeface="+mn-ea"/>
                </a:rPr>
                <a:t>用户粘性</a:t>
              </a:r>
            </a:p>
          </p:txBody>
        </p:sp>
      </p:grpSp>
      <p:grpSp>
        <p:nvGrpSpPr>
          <p:cNvPr id="30" name="组合 29">
            <a:extLst>
              <a:ext uri="{FF2B5EF4-FFF2-40B4-BE49-F238E27FC236}">
                <a16:creationId xmlns:a16="http://schemas.microsoft.com/office/drawing/2014/main" id="{175725B7-871A-8884-BF89-EA845D262069}"/>
              </a:ext>
            </a:extLst>
          </p:cNvPr>
          <p:cNvGrpSpPr/>
          <p:nvPr/>
        </p:nvGrpSpPr>
        <p:grpSpPr>
          <a:xfrm>
            <a:off x="7116560" y="3300512"/>
            <a:ext cx="1656000" cy="576000"/>
            <a:chOff x="7116560" y="3300512"/>
            <a:chExt cx="1656000" cy="576000"/>
          </a:xfrm>
        </p:grpSpPr>
        <p:sp>
          <p:nvSpPr>
            <p:cNvPr id="40" name="矩形: 圆角 39">
              <a:extLst>
                <a:ext uri="{FF2B5EF4-FFF2-40B4-BE49-F238E27FC236}">
                  <a16:creationId xmlns:a16="http://schemas.microsoft.com/office/drawing/2014/main" id="{893E05EE-C27D-E1E3-7766-6FA3696514AA}"/>
                </a:ext>
              </a:extLst>
            </p:cNvPr>
            <p:cNvSpPr/>
            <p:nvPr/>
          </p:nvSpPr>
          <p:spPr>
            <a:xfrm>
              <a:off x="7116560" y="3300512"/>
              <a:ext cx="1656000" cy="576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41" name="文本框 40">
              <a:extLst>
                <a:ext uri="{FF2B5EF4-FFF2-40B4-BE49-F238E27FC236}">
                  <a16:creationId xmlns:a16="http://schemas.microsoft.com/office/drawing/2014/main" id="{CD287002-9961-9F04-C0CC-29B47A835573}"/>
                </a:ext>
              </a:extLst>
            </p:cNvPr>
            <p:cNvSpPr txBox="1"/>
            <p:nvPr/>
          </p:nvSpPr>
          <p:spPr>
            <a:xfrm>
              <a:off x="7390562" y="3403846"/>
              <a:ext cx="110799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latin typeface="+mn-ea"/>
                </a:rPr>
                <a:t>热度补贴</a:t>
              </a:r>
            </a:p>
          </p:txBody>
        </p:sp>
      </p:grpSp>
      <p:grpSp>
        <p:nvGrpSpPr>
          <p:cNvPr id="36" name="组合 35">
            <a:extLst>
              <a:ext uri="{FF2B5EF4-FFF2-40B4-BE49-F238E27FC236}">
                <a16:creationId xmlns:a16="http://schemas.microsoft.com/office/drawing/2014/main" id="{BD396B79-2D0B-6063-4F33-ED708DBBFD7D}"/>
              </a:ext>
            </a:extLst>
          </p:cNvPr>
          <p:cNvGrpSpPr/>
          <p:nvPr/>
        </p:nvGrpSpPr>
        <p:grpSpPr>
          <a:xfrm>
            <a:off x="6551809" y="4048154"/>
            <a:ext cx="1656000" cy="576000"/>
            <a:chOff x="6551809" y="4048154"/>
            <a:chExt cx="1656000" cy="576000"/>
          </a:xfrm>
        </p:grpSpPr>
        <p:sp>
          <p:nvSpPr>
            <p:cNvPr id="43" name="矩形: 圆角 42">
              <a:extLst>
                <a:ext uri="{FF2B5EF4-FFF2-40B4-BE49-F238E27FC236}">
                  <a16:creationId xmlns:a16="http://schemas.microsoft.com/office/drawing/2014/main" id="{6E532B85-E53F-1469-3471-C1C6566286C4}"/>
                </a:ext>
              </a:extLst>
            </p:cNvPr>
            <p:cNvSpPr/>
            <p:nvPr/>
          </p:nvSpPr>
          <p:spPr>
            <a:xfrm>
              <a:off x="6551809" y="4048154"/>
              <a:ext cx="1656000" cy="576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44" name="文本框 43">
              <a:extLst>
                <a:ext uri="{FF2B5EF4-FFF2-40B4-BE49-F238E27FC236}">
                  <a16:creationId xmlns:a16="http://schemas.microsoft.com/office/drawing/2014/main" id="{6B3A7E15-9E18-B434-3B60-9171A6840637}"/>
                </a:ext>
              </a:extLst>
            </p:cNvPr>
            <p:cNvSpPr txBox="1"/>
            <p:nvPr/>
          </p:nvSpPr>
          <p:spPr>
            <a:xfrm>
              <a:off x="6825811" y="4151488"/>
              <a:ext cx="110799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latin typeface="+mn-ea"/>
                </a:rPr>
                <a:t>创作持续</a:t>
              </a:r>
            </a:p>
          </p:txBody>
        </p:sp>
      </p:grpSp>
    </p:spTree>
    <p:extLst>
      <p:ext uri="{BB962C8B-B14F-4D97-AF65-F5344CB8AC3E}">
        <p14:creationId xmlns:p14="http://schemas.microsoft.com/office/powerpoint/2010/main" val="3975090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00D0EF0-6FEE-79FF-498D-84FCB3D087FB}"/>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84329583-4361-1866-A231-071CDC20F5D7}"/>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9EFF0596-7D95-2622-F0D1-B6719B27D853}"/>
              </a:ext>
            </a:extLst>
          </p:cNvPr>
          <p:cNvSpPr>
            <a:spLocks noGrp="1"/>
          </p:cNvSpPr>
          <p:nvPr>
            <p:ph type="body" sz="quarter" idx="12"/>
          </p:nvPr>
        </p:nvSpPr>
        <p:spPr/>
        <p:txBody>
          <a:bodyPr/>
          <a:lstStyle/>
          <a:p>
            <a:r>
              <a:rPr lang="zh-CN" altLang="en-US" dirty="0"/>
              <a:t>账号发展</a:t>
            </a:r>
          </a:p>
        </p:txBody>
      </p:sp>
      <p:sp>
        <p:nvSpPr>
          <p:cNvPr id="5" name="文本框 4">
            <a:extLst>
              <a:ext uri="{FF2B5EF4-FFF2-40B4-BE49-F238E27FC236}">
                <a16:creationId xmlns:a16="http://schemas.microsoft.com/office/drawing/2014/main" id="{F585E59A-AC05-DACD-41C0-2111A6587F6C}"/>
              </a:ext>
            </a:extLst>
          </p:cNvPr>
          <p:cNvSpPr txBox="1"/>
          <p:nvPr/>
        </p:nvSpPr>
        <p:spPr>
          <a:xfrm>
            <a:off x="2397716" y="751343"/>
            <a:ext cx="1846980"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DEVELOPMENT</a:t>
            </a:r>
          </a:p>
        </p:txBody>
      </p:sp>
      <p:sp>
        <p:nvSpPr>
          <p:cNvPr id="9" name="椭圆 8">
            <a:extLst>
              <a:ext uri="{FF2B5EF4-FFF2-40B4-BE49-F238E27FC236}">
                <a16:creationId xmlns:a16="http://schemas.microsoft.com/office/drawing/2014/main" id="{9B7CDE97-D968-B97B-82E2-6381281A2F4B}"/>
              </a:ext>
            </a:extLst>
          </p:cNvPr>
          <p:cNvSpPr/>
          <p:nvPr/>
        </p:nvSpPr>
        <p:spPr>
          <a:xfrm>
            <a:off x="2074855" y="2317015"/>
            <a:ext cx="1695875" cy="16958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Normal" panose="00000500000000000000" pitchFamily="2" charset="-122"/>
              <a:ea typeface="MiSans Normal" panose="00000500000000000000" pitchFamily="2" charset="-122"/>
            </a:endParaRPr>
          </a:p>
        </p:txBody>
      </p:sp>
      <p:sp>
        <p:nvSpPr>
          <p:cNvPr id="10" name="椭圆 9">
            <a:extLst>
              <a:ext uri="{FF2B5EF4-FFF2-40B4-BE49-F238E27FC236}">
                <a16:creationId xmlns:a16="http://schemas.microsoft.com/office/drawing/2014/main" id="{A6007287-5C9E-EA22-FFFF-82FB0D1B6254}"/>
              </a:ext>
            </a:extLst>
          </p:cNvPr>
          <p:cNvSpPr/>
          <p:nvPr/>
        </p:nvSpPr>
        <p:spPr>
          <a:xfrm>
            <a:off x="1842792" y="2084952"/>
            <a:ext cx="2160000" cy="2160000"/>
          </a:xfrm>
          <a:prstGeom prst="ellipse">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8" name="文本框 7">
            <a:extLst>
              <a:ext uri="{FF2B5EF4-FFF2-40B4-BE49-F238E27FC236}">
                <a16:creationId xmlns:a16="http://schemas.microsoft.com/office/drawing/2014/main" id="{8D8DAC6C-8B80-5849-9FAD-AAA75BE780EF}"/>
              </a:ext>
            </a:extLst>
          </p:cNvPr>
          <p:cNvSpPr txBox="1"/>
          <p:nvPr/>
        </p:nvSpPr>
        <p:spPr>
          <a:xfrm>
            <a:off x="2075198" y="2949509"/>
            <a:ext cx="1695189" cy="430887"/>
          </a:xfrm>
          <a:prstGeom prst="rect">
            <a:avLst/>
          </a:prstGeom>
          <a:noFill/>
        </p:spPr>
        <p:txBody>
          <a:bodyPr wrap="square" rtlCol="0">
            <a:noAutofit/>
          </a:bodyPr>
          <a:lstStyle/>
          <a:p>
            <a:pPr algn="ctr"/>
            <a:r>
              <a:rPr lang="zh-CN" altLang="en-US" sz="2200" dirty="0">
                <a:solidFill>
                  <a:schemeClr val="bg1"/>
                </a:solidFill>
                <a:latin typeface="+mj-ea"/>
                <a:ea typeface="+mj-ea"/>
              </a:rPr>
              <a:t>内容输出</a:t>
            </a:r>
          </a:p>
        </p:txBody>
      </p:sp>
      <p:sp>
        <p:nvSpPr>
          <p:cNvPr id="14" name="椭圆 13">
            <a:extLst>
              <a:ext uri="{FF2B5EF4-FFF2-40B4-BE49-F238E27FC236}">
                <a16:creationId xmlns:a16="http://schemas.microsoft.com/office/drawing/2014/main" id="{4AC475C9-C92A-D55C-DBED-D55329428528}"/>
              </a:ext>
            </a:extLst>
          </p:cNvPr>
          <p:cNvSpPr/>
          <p:nvPr/>
        </p:nvSpPr>
        <p:spPr>
          <a:xfrm>
            <a:off x="5248064" y="2317015"/>
            <a:ext cx="1695875" cy="16958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Normal" panose="00000500000000000000" pitchFamily="2" charset="-122"/>
              <a:ea typeface="MiSans Normal" panose="00000500000000000000" pitchFamily="2" charset="-122"/>
            </a:endParaRPr>
          </a:p>
        </p:txBody>
      </p:sp>
      <p:sp>
        <p:nvSpPr>
          <p:cNvPr id="15" name="椭圆 14">
            <a:extLst>
              <a:ext uri="{FF2B5EF4-FFF2-40B4-BE49-F238E27FC236}">
                <a16:creationId xmlns:a16="http://schemas.microsoft.com/office/drawing/2014/main" id="{29C6D1E4-9112-18B7-FC7B-C23BEEFF054E}"/>
              </a:ext>
            </a:extLst>
          </p:cNvPr>
          <p:cNvSpPr/>
          <p:nvPr/>
        </p:nvSpPr>
        <p:spPr>
          <a:xfrm>
            <a:off x="5016001" y="2084952"/>
            <a:ext cx="2160000" cy="2160000"/>
          </a:xfrm>
          <a:prstGeom prst="ellipse">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3" name="文本框 12">
            <a:extLst>
              <a:ext uri="{FF2B5EF4-FFF2-40B4-BE49-F238E27FC236}">
                <a16:creationId xmlns:a16="http://schemas.microsoft.com/office/drawing/2014/main" id="{056CC638-A07C-A33C-8983-0B91AD4A45EB}"/>
              </a:ext>
            </a:extLst>
          </p:cNvPr>
          <p:cNvSpPr txBox="1"/>
          <p:nvPr/>
        </p:nvSpPr>
        <p:spPr>
          <a:xfrm>
            <a:off x="5248407" y="2949509"/>
            <a:ext cx="1695189" cy="430887"/>
          </a:xfrm>
          <a:prstGeom prst="rect">
            <a:avLst/>
          </a:prstGeom>
          <a:noFill/>
        </p:spPr>
        <p:txBody>
          <a:bodyPr wrap="square" rtlCol="0">
            <a:noAutofit/>
          </a:bodyPr>
          <a:lstStyle/>
          <a:p>
            <a:pPr algn="ctr"/>
            <a:r>
              <a:rPr lang="zh-CN" altLang="en-US" sz="2200" dirty="0">
                <a:solidFill>
                  <a:schemeClr val="bg1"/>
                </a:solidFill>
                <a:latin typeface="+mj-ea"/>
                <a:ea typeface="+mj-ea"/>
              </a:rPr>
              <a:t>框架建立</a:t>
            </a:r>
          </a:p>
        </p:txBody>
      </p:sp>
      <p:sp>
        <p:nvSpPr>
          <p:cNvPr id="19" name="椭圆 18">
            <a:extLst>
              <a:ext uri="{FF2B5EF4-FFF2-40B4-BE49-F238E27FC236}">
                <a16:creationId xmlns:a16="http://schemas.microsoft.com/office/drawing/2014/main" id="{9F05493A-4B36-A9F3-8FD9-573EA6AD4841}"/>
              </a:ext>
            </a:extLst>
          </p:cNvPr>
          <p:cNvSpPr/>
          <p:nvPr/>
        </p:nvSpPr>
        <p:spPr>
          <a:xfrm>
            <a:off x="8421272" y="2317015"/>
            <a:ext cx="1695875" cy="16958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Normal" panose="00000500000000000000" pitchFamily="2" charset="-122"/>
              <a:ea typeface="MiSans Normal" panose="00000500000000000000" pitchFamily="2" charset="-122"/>
            </a:endParaRPr>
          </a:p>
        </p:txBody>
      </p:sp>
      <p:sp>
        <p:nvSpPr>
          <p:cNvPr id="20" name="椭圆 19">
            <a:extLst>
              <a:ext uri="{FF2B5EF4-FFF2-40B4-BE49-F238E27FC236}">
                <a16:creationId xmlns:a16="http://schemas.microsoft.com/office/drawing/2014/main" id="{461FB450-EC54-2A9E-0601-6A707A15C931}"/>
              </a:ext>
            </a:extLst>
          </p:cNvPr>
          <p:cNvSpPr/>
          <p:nvPr/>
        </p:nvSpPr>
        <p:spPr>
          <a:xfrm>
            <a:off x="8189209" y="2084952"/>
            <a:ext cx="2160000" cy="2160000"/>
          </a:xfrm>
          <a:prstGeom prst="ellipse">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8" name="文本框 17">
            <a:extLst>
              <a:ext uri="{FF2B5EF4-FFF2-40B4-BE49-F238E27FC236}">
                <a16:creationId xmlns:a16="http://schemas.microsoft.com/office/drawing/2014/main" id="{037B15AA-35A8-8051-BA67-C9BEA14AEEC0}"/>
              </a:ext>
            </a:extLst>
          </p:cNvPr>
          <p:cNvSpPr txBox="1"/>
          <p:nvPr/>
        </p:nvSpPr>
        <p:spPr>
          <a:xfrm>
            <a:off x="8421615" y="2949509"/>
            <a:ext cx="1695189" cy="430887"/>
          </a:xfrm>
          <a:prstGeom prst="rect">
            <a:avLst/>
          </a:prstGeom>
          <a:noFill/>
        </p:spPr>
        <p:txBody>
          <a:bodyPr wrap="square" rtlCol="0">
            <a:noAutofit/>
          </a:bodyPr>
          <a:lstStyle/>
          <a:p>
            <a:pPr algn="ctr"/>
            <a:r>
              <a:rPr lang="en-US" altLang="zh-CN" sz="2200" dirty="0">
                <a:solidFill>
                  <a:schemeClr val="bg1"/>
                </a:solidFill>
                <a:latin typeface="+mj-ea"/>
                <a:ea typeface="+mj-ea"/>
              </a:rPr>
              <a:t>IP</a:t>
            </a:r>
            <a:r>
              <a:rPr lang="zh-CN" altLang="en-US" sz="2200" dirty="0">
                <a:solidFill>
                  <a:schemeClr val="bg1"/>
                </a:solidFill>
                <a:latin typeface="+mj-ea"/>
                <a:ea typeface="+mj-ea"/>
              </a:rPr>
              <a:t>运营</a:t>
            </a:r>
          </a:p>
        </p:txBody>
      </p:sp>
      <p:sp>
        <p:nvSpPr>
          <p:cNvPr id="21" name="箭头: 右 20">
            <a:extLst>
              <a:ext uri="{FF2B5EF4-FFF2-40B4-BE49-F238E27FC236}">
                <a16:creationId xmlns:a16="http://schemas.microsoft.com/office/drawing/2014/main" id="{C615C61D-8A7B-FDDA-40FE-806919513E0D}"/>
              </a:ext>
            </a:extLst>
          </p:cNvPr>
          <p:cNvSpPr/>
          <p:nvPr/>
        </p:nvSpPr>
        <p:spPr>
          <a:xfrm>
            <a:off x="4217660" y="2942166"/>
            <a:ext cx="617809" cy="445572"/>
          </a:xfrm>
          <a:prstGeom prst="rightArrow">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2" name="箭头: 右 21">
            <a:extLst>
              <a:ext uri="{FF2B5EF4-FFF2-40B4-BE49-F238E27FC236}">
                <a16:creationId xmlns:a16="http://schemas.microsoft.com/office/drawing/2014/main" id="{32E83705-9305-1490-DAC7-C0942AE1E0DD}"/>
              </a:ext>
            </a:extLst>
          </p:cNvPr>
          <p:cNvSpPr/>
          <p:nvPr/>
        </p:nvSpPr>
        <p:spPr>
          <a:xfrm>
            <a:off x="7419917" y="2942166"/>
            <a:ext cx="617809" cy="445572"/>
          </a:xfrm>
          <a:prstGeom prst="rightArrow">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4" name="任意多边形: 形状 23">
            <a:extLst>
              <a:ext uri="{FF2B5EF4-FFF2-40B4-BE49-F238E27FC236}">
                <a16:creationId xmlns:a16="http://schemas.microsoft.com/office/drawing/2014/main" id="{B5C40CED-F454-3651-FFE7-7B0B0432368B}"/>
              </a:ext>
            </a:extLst>
          </p:cNvPr>
          <p:cNvSpPr/>
          <p:nvPr/>
        </p:nvSpPr>
        <p:spPr>
          <a:xfrm>
            <a:off x="2060798" y="4378286"/>
            <a:ext cx="1794996" cy="751844"/>
          </a:xfrm>
          <a:custGeom>
            <a:avLst/>
            <a:gdLst>
              <a:gd name="connsiteX0" fmla="*/ 897499 w 1794996"/>
              <a:gd name="connsiteY0" fmla="*/ 0 h 751844"/>
              <a:gd name="connsiteX1" fmla="*/ 992090 w 1794996"/>
              <a:gd name="connsiteY1" fmla="*/ 91009 h 751844"/>
              <a:gd name="connsiteX2" fmla="*/ 1684855 w 1794996"/>
              <a:gd name="connsiteY2" fmla="*/ 91009 h 751844"/>
              <a:gd name="connsiteX3" fmla="*/ 1794996 w 1794996"/>
              <a:gd name="connsiteY3" fmla="*/ 201150 h 751844"/>
              <a:gd name="connsiteX4" fmla="*/ 1794996 w 1794996"/>
              <a:gd name="connsiteY4" fmla="*/ 641703 h 751844"/>
              <a:gd name="connsiteX5" fmla="*/ 1684855 w 1794996"/>
              <a:gd name="connsiteY5" fmla="*/ 751844 h 751844"/>
              <a:gd name="connsiteX6" fmla="*/ 110141 w 1794996"/>
              <a:gd name="connsiteY6" fmla="*/ 751844 h 751844"/>
              <a:gd name="connsiteX7" fmla="*/ 0 w 1794996"/>
              <a:gd name="connsiteY7" fmla="*/ 641703 h 751844"/>
              <a:gd name="connsiteX8" fmla="*/ 0 w 1794996"/>
              <a:gd name="connsiteY8" fmla="*/ 201150 h 751844"/>
              <a:gd name="connsiteX9" fmla="*/ 110141 w 1794996"/>
              <a:gd name="connsiteY9" fmla="*/ 91009 h 751844"/>
              <a:gd name="connsiteX10" fmla="*/ 802908 w 1794996"/>
              <a:gd name="connsiteY10" fmla="*/ 91009 h 75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4996" h="751844">
                <a:moveTo>
                  <a:pt x="897499" y="0"/>
                </a:moveTo>
                <a:lnTo>
                  <a:pt x="992090" y="91009"/>
                </a:lnTo>
                <a:lnTo>
                  <a:pt x="1684855" y="91009"/>
                </a:lnTo>
                <a:cubicBezTo>
                  <a:pt x="1745684" y="91009"/>
                  <a:pt x="1794996" y="140321"/>
                  <a:pt x="1794996" y="201150"/>
                </a:cubicBezTo>
                <a:lnTo>
                  <a:pt x="1794996" y="641703"/>
                </a:lnTo>
                <a:cubicBezTo>
                  <a:pt x="1794996" y="702532"/>
                  <a:pt x="1745684" y="751844"/>
                  <a:pt x="1684855" y="751844"/>
                </a:cubicBezTo>
                <a:lnTo>
                  <a:pt x="110141" y="751844"/>
                </a:lnTo>
                <a:cubicBezTo>
                  <a:pt x="49312" y="751844"/>
                  <a:pt x="0" y="702532"/>
                  <a:pt x="0" y="641703"/>
                </a:cubicBezTo>
                <a:lnTo>
                  <a:pt x="0" y="201150"/>
                </a:lnTo>
                <a:cubicBezTo>
                  <a:pt x="0" y="140321"/>
                  <a:pt x="49312" y="91009"/>
                  <a:pt x="110141" y="91009"/>
                </a:cubicBezTo>
                <a:lnTo>
                  <a:pt x="802908" y="91009"/>
                </a:lnTo>
                <a:close/>
              </a:path>
            </a:pathLst>
          </a:custGeom>
          <a:noFill/>
          <a:ln>
            <a:gradFill>
              <a:gsLst>
                <a:gs pos="0">
                  <a:schemeClr val="accent1">
                    <a:alpha val="34000"/>
                  </a:schemeClr>
                </a:gs>
                <a:gs pos="100000">
                  <a:schemeClr val="accent1">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7" name="任意多边形: 形状 26">
            <a:extLst>
              <a:ext uri="{FF2B5EF4-FFF2-40B4-BE49-F238E27FC236}">
                <a16:creationId xmlns:a16="http://schemas.microsoft.com/office/drawing/2014/main" id="{DE6C1862-A201-2743-7F45-C34B17AAADE8}"/>
              </a:ext>
            </a:extLst>
          </p:cNvPr>
          <p:cNvSpPr/>
          <p:nvPr/>
        </p:nvSpPr>
        <p:spPr>
          <a:xfrm>
            <a:off x="5198503" y="4378286"/>
            <a:ext cx="1794996" cy="751844"/>
          </a:xfrm>
          <a:custGeom>
            <a:avLst/>
            <a:gdLst>
              <a:gd name="connsiteX0" fmla="*/ 897499 w 1794996"/>
              <a:gd name="connsiteY0" fmla="*/ 0 h 751844"/>
              <a:gd name="connsiteX1" fmla="*/ 992090 w 1794996"/>
              <a:gd name="connsiteY1" fmla="*/ 91009 h 751844"/>
              <a:gd name="connsiteX2" fmla="*/ 1684855 w 1794996"/>
              <a:gd name="connsiteY2" fmla="*/ 91009 h 751844"/>
              <a:gd name="connsiteX3" fmla="*/ 1794996 w 1794996"/>
              <a:gd name="connsiteY3" fmla="*/ 201150 h 751844"/>
              <a:gd name="connsiteX4" fmla="*/ 1794996 w 1794996"/>
              <a:gd name="connsiteY4" fmla="*/ 641703 h 751844"/>
              <a:gd name="connsiteX5" fmla="*/ 1684855 w 1794996"/>
              <a:gd name="connsiteY5" fmla="*/ 751844 h 751844"/>
              <a:gd name="connsiteX6" fmla="*/ 110141 w 1794996"/>
              <a:gd name="connsiteY6" fmla="*/ 751844 h 751844"/>
              <a:gd name="connsiteX7" fmla="*/ 0 w 1794996"/>
              <a:gd name="connsiteY7" fmla="*/ 641703 h 751844"/>
              <a:gd name="connsiteX8" fmla="*/ 0 w 1794996"/>
              <a:gd name="connsiteY8" fmla="*/ 201150 h 751844"/>
              <a:gd name="connsiteX9" fmla="*/ 110141 w 1794996"/>
              <a:gd name="connsiteY9" fmla="*/ 91009 h 751844"/>
              <a:gd name="connsiteX10" fmla="*/ 802908 w 1794996"/>
              <a:gd name="connsiteY10" fmla="*/ 91009 h 75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4996" h="751844">
                <a:moveTo>
                  <a:pt x="897499" y="0"/>
                </a:moveTo>
                <a:lnTo>
                  <a:pt x="992090" y="91009"/>
                </a:lnTo>
                <a:lnTo>
                  <a:pt x="1684855" y="91009"/>
                </a:lnTo>
                <a:cubicBezTo>
                  <a:pt x="1745684" y="91009"/>
                  <a:pt x="1794996" y="140321"/>
                  <a:pt x="1794996" y="201150"/>
                </a:cubicBezTo>
                <a:lnTo>
                  <a:pt x="1794996" y="641703"/>
                </a:lnTo>
                <a:cubicBezTo>
                  <a:pt x="1794996" y="702532"/>
                  <a:pt x="1745684" y="751844"/>
                  <a:pt x="1684855" y="751844"/>
                </a:cubicBezTo>
                <a:lnTo>
                  <a:pt x="110141" y="751844"/>
                </a:lnTo>
                <a:cubicBezTo>
                  <a:pt x="49312" y="751844"/>
                  <a:pt x="0" y="702532"/>
                  <a:pt x="0" y="641703"/>
                </a:cubicBezTo>
                <a:lnTo>
                  <a:pt x="0" y="201150"/>
                </a:lnTo>
                <a:cubicBezTo>
                  <a:pt x="0" y="140321"/>
                  <a:pt x="49312" y="91009"/>
                  <a:pt x="110141" y="91009"/>
                </a:cubicBezTo>
                <a:lnTo>
                  <a:pt x="802908" y="91009"/>
                </a:lnTo>
                <a:close/>
              </a:path>
            </a:pathLst>
          </a:custGeom>
          <a:noFill/>
          <a:ln>
            <a:gradFill>
              <a:gsLst>
                <a:gs pos="0">
                  <a:schemeClr val="accent1">
                    <a:alpha val="34000"/>
                  </a:schemeClr>
                </a:gs>
                <a:gs pos="100000">
                  <a:schemeClr val="accent1">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0" name="任意多边形: 形状 29">
            <a:extLst>
              <a:ext uri="{FF2B5EF4-FFF2-40B4-BE49-F238E27FC236}">
                <a16:creationId xmlns:a16="http://schemas.microsoft.com/office/drawing/2014/main" id="{41349302-74A2-D936-8C7B-FF3ECAEED5C0}"/>
              </a:ext>
            </a:extLst>
          </p:cNvPr>
          <p:cNvSpPr/>
          <p:nvPr/>
        </p:nvSpPr>
        <p:spPr>
          <a:xfrm>
            <a:off x="8371711" y="4378286"/>
            <a:ext cx="1794996" cy="751844"/>
          </a:xfrm>
          <a:custGeom>
            <a:avLst/>
            <a:gdLst>
              <a:gd name="connsiteX0" fmla="*/ 897499 w 1794996"/>
              <a:gd name="connsiteY0" fmla="*/ 0 h 751844"/>
              <a:gd name="connsiteX1" fmla="*/ 992090 w 1794996"/>
              <a:gd name="connsiteY1" fmla="*/ 91009 h 751844"/>
              <a:gd name="connsiteX2" fmla="*/ 1684855 w 1794996"/>
              <a:gd name="connsiteY2" fmla="*/ 91009 h 751844"/>
              <a:gd name="connsiteX3" fmla="*/ 1794996 w 1794996"/>
              <a:gd name="connsiteY3" fmla="*/ 201150 h 751844"/>
              <a:gd name="connsiteX4" fmla="*/ 1794996 w 1794996"/>
              <a:gd name="connsiteY4" fmla="*/ 641703 h 751844"/>
              <a:gd name="connsiteX5" fmla="*/ 1684855 w 1794996"/>
              <a:gd name="connsiteY5" fmla="*/ 751844 h 751844"/>
              <a:gd name="connsiteX6" fmla="*/ 110141 w 1794996"/>
              <a:gd name="connsiteY6" fmla="*/ 751844 h 751844"/>
              <a:gd name="connsiteX7" fmla="*/ 0 w 1794996"/>
              <a:gd name="connsiteY7" fmla="*/ 641703 h 751844"/>
              <a:gd name="connsiteX8" fmla="*/ 0 w 1794996"/>
              <a:gd name="connsiteY8" fmla="*/ 201150 h 751844"/>
              <a:gd name="connsiteX9" fmla="*/ 110141 w 1794996"/>
              <a:gd name="connsiteY9" fmla="*/ 91009 h 751844"/>
              <a:gd name="connsiteX10" fmla="*/ 802908 w 1794996"/>
              <a:gd name="connsiteY10" fmla="*/ 91009 h 75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4996" h="751844">
                <a:moveTo>
                  <a:pt x="897499" y="0"/>
                </a:moveTo>
                <a:lnTo>
                  <a:pt x="992090" y="91009"/>
                </a:lnTo>
                <a:lnTo>
                  <a:pt x="1684855" y="91009"/>
                </a:lnTo>
                <a:cubicBezTo>
                  <a:pt x="1745684" y="91009"/>
                  <a:pt x="1794996" y="140321"/>
                  <a:pt x="1794996" y="201150"/>
                </a:cubicBezTo>
                <a:lnTo>
                  <a:pt x="1794996" y="641703"/>
                </a:lnTo>
                <a:cubicBezTo>
                  <a:pt x="1794996" y="702532"/>
                  <a:pt x="1745684" y="751844"/>
                  <a:pt x="1684855" y="751844"/>
                </a:cubicBezTo>
                <a:lnTo>
                  <a:pt x="110141" y="751844"/>
                </a:lnTo>
                <a:cubicBezTo>
                  <a:pt x="49312" y="751844"/>
                  <a:pt x="0" y="702532"/>
                  <a:pt x="0" y="641703"/>
                </a:cubicBezTo>
                <a:lnTo>
                  <a:pt x="0" y="201150"/>
                </a:lnTo>
                <a:cubicBezTo>
                  <a:pt x="0" y="140321"/>
                  <a:pt x="49312" y="91009"/>
                  <a:pt x="110141" y="91009"/>
                </a:cubicBezTo>
                <a:lnTo>
                  <a:pt x="802908" y="91009"/>
                </a:lnTo>
                <a:close/>
              </a:path>
            </a:pathLst>
          </a:custGeom>
          <a:noFill/>
          <a:ln>
            <a:gradFill>
              <a:gsLst>
                <a:gs pos="0">
                  <a:schemeClr val="accent1">
                    <a:alpha val="34000"/>
                  </a:schemeClr>
                </a:gs>
                <a:gs pos="100000">
                  <a:schemeClr val="accent1">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2" name="椭圆 31">
            <a:extLst>
              <a:ext uri="{FF2B5EF4-FFF2-40B4-BE49-F238E27FC236}">
                <a16:creationId xmlns:a16="http://schemas.microsoft.com/office/drawing/2014/main" id="{73B500B5-2694-9B20-75D4-3C20E781A072}"/>
              </a:ext>
            </a:extLst>
          </p:cNvPr>
          <p:cNvSpPr>
            <a:spLocks noChangeAspect="1"/>
          </p:cNvSpPr>
          <p:nvPr/>
        </p:nvSpPr>
        <p:spPr>
          <a:xfrm>
            <a:off x="9932596" y="2255533"/>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3" name="椭圆 32">
            <a:extLst>
              <a:ext uri="{FF2B5EF4-FFF2-40B4-BE49-F238E27FC236}">
                <a16:creationId xmlns:a16="http://schemas.microsoft.com/office/drawing/2014/main" id="{859C7B91-8992-6567-AB91-12F8316EE2E6}"/>
              </a:ext>
            </a:extLst>
          </p:cNvPr>
          <p:cNvSpPr>
            <a:spLocks noChangeAspect="1"/>
          </p:cNvSpPr>
          <p:nvPr/>
        </p:nvSpPr>
        <p:spPr>
          <a:xfrm>
            <a:off x="6755802" y="3824930"/>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4" name="椭圆 33">
            <a:extLst>
              <a:ext uri="{FF2B5EF4-FFF2-40B4-BE49-F238E27FC236}">
                <a16:creationId xmlns:a16="http://schemas.microsoft.com/office/drawing/2014/main" id="{84C1828B-F8D0-21A2-9B7F-C5BFB72E85EE}"/>
              </a:ext>
            </a:extLst>
          </p:cNvPr>
          <p:cNvSpPr>
            <a:spLocks noChangeAspect="1"/>
          </p:cNvSpPr>
          <p:nvPr/>
        </p:nvSpPr>
        <p:spPr>
          <a:xfrm>
            <a:off x="1993992" y="2330988"/>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6" name="文本框 25">
            <a:extLst>
              <a:ext uri="{FF2B5EF4-FFF2-40B4-BE49-F238E27FC236}">
                <a16:creationId xmlns:a16="http://schemas.microsoft.com/office/drawing/2014/main" id="{7F69E53D-46B1-74CF-4997-6D337AB3BEA7}"/>
              </a:ext>
            </a:extLst>
          </p:cNvPr>
          <p:cNvSpPr txBox="1"/>
          <p:nvPr/>
        </p:nvSpPr>
        <p:spPr>
          <a:xfrm>
            <a:off x="2047436" y="4603189"/>
            <a:ext cx="1821721" cy="338554"/>
          </a:xfrm>
          <a:prstGeom prst="rect">
            <a:avLst/>
          </a:prstGeom>
          <a:noFill/>
        </p:spPr>
        <p:txBody>
          <a:bodyPr wrap="square" rtlCol="0">
            <a:noAutofit/>
          </a:bodyPr>
          <a:lstStyle/>
          <a:p>
            <a:pPr algn="ctr"/>
            <a:r>
              <a:rPr lang="zh-CN" altLang="en-US" sz="1600" spc="120" dirty="0">
                <a:solidFill>
                  <a:schemeClr val="accent2">
                    <a:lumMod val="100000"/>
                  </a:schemeClr>
                </a:solidFill>
                <a:effectLst/>
                <a:latin typeface="+mn-ea"/>
              </a:rPr>
              <a:t>前期</a:t>
            </a:r>
          </a:p>
        </p:txBody>
      </p:sp>
      <p:sp>
        <p:nvSpPr>
          <p:cNvPr id="29" name="文本框 28">
            <a:extLst>
              <a:ext uri="{FF2B5EF4-FFF2-40B4-BE49-F238E27FC236}">
                <a16:creationId xmlns:a16="http://schemas.microsoft.com/office/drawing/2014/main" id="{B751CE78-7816-3B8A-7B48-A318ED687ED5}"/>
              </a:ext>
            </a:extLst>
          </p:cNvPr>
          <p:cNvSpPr txBox="1"/>
          <p:nvPr/>
        </p:nvSpPr>
        <p:spPr>
          <a:xfrm>
            <a:off x="2047436" y="4895797"/>
            <a:ext cx="1821721" cy="371705"/>
          </a:xfrm>
          <a:prstGeom prst="rect">
            <a:avLst/>
          </a:prstGeom>
          <a:noFill/>
        </p:spPr>
        <p:txBody>
          <a:bodyPr wrap="square" rtlCol="0">
            <a:noAutofit/>
          </a:bodyPr>
          <a:lstStyle/>
          <a:p>
            <a:pPr algn="ctr">
              <a:lnSpc>
                <a:spcPct val="120000"/>
              </a:lnSpc>
            </a:pPr>
            <a:r>
              <a:rPr lang="zh-CN" altLang="en-US" sz="1600" spc="120" dirty="0">
                <a:solidFill>
                  <a:schemeClr val="accent1">
                    <a:lumMod val="100000"/>
                  </a:schemeClr>
                </a:solidFill>
                <a:effectLst/>
                <a:latin typeface="+mn-ea"/>
              </a:rPr>
              <a:t>输出垂直内容</a:t>
            </a:r>
          </a:p>
        </p:txBody>
      </p:sp>
      <p:sp>
        <p:nvSpPr>
          <p:cNvPr id="35" name="文本框 34">
            <a:extLst>
              <a:ext uri="{FF2B5EF4-FFF2-40B4-BE49-F238E27FC236}">
                <a16:creationId xmlns:a16="http://schemas.microsoft.com/office/drawing/2014/main" id="{F9267EE1-30A7-F7C9-F921-A157421589F4}"/>
              </a:ext>
            </a:extLst>
          </p:cNvPr>
          <p:cNvSpPr txBox="1"/>
          <p:nvPr/>
        </p:nvSpPr>
        <p:spPr>
          <a:xfrm>
            <a:off x="5185141" y="4603189"/>
            <a:ext cx="1821721" cy="338554"/>
          </a:xfrm>
          <a:prstGeom prst="rect">
            <a:avLst/>
          </a:prstGeom>
          <a:noFill/>
        </p:spPr>
        <p:txBody>
          <a:bodyPr wrap="square" rtlCol="0">
            <a:noAutofit/>
          </a:bodyPr>
          <a:lstStyle/>
          <a:p>
            <a:pPr algn="ctr"/>
            <a:r>
              <a:rPr lang="zh-CN" altLang="en-US" sz="1600" spc="120" dirty="0">
                <a:solidFill>
                  <a:schemeClr val="accent2">
                    <a:lumMod val="100000"/>
                  </a:schemeClr>
                </a:solidFill>
                <a:effectLst/>
                <a:latin typeface="+mn-ea"/>
              </a:rPr>
              <a:t>中期</a:t>
            </a:r>
          </a:p>
        </p:txBody>
      </p:sp>
      <p:sp>
        <p:nvSpPr>
          <p:cNvPr id="36" name="文本框 35">
            <a:extLst>
              <a:ext uri="{FF2B5EF4-FFF2-40B4-BE49-F238E27FC236}">
                <a16:creationId xmlns:a16="http://schemas.microsoft.com/office/drawing/2014/main" id="{905EA71E-29B3-3C3C-0F17-6293DC9B2767}"/>
              </a:ext>
            </a:extLst>
          </p:cNvPr>
          <p:cNvSpPr txBox="1"/>
          <p:nvPr/>
        </p:nvSpPr>
        <p:spPr>
          <a:xfrm>
            <a:off x="5185141" y="4895797"/>
            <a:ext cx="1821721" cy="371705"/>
          </a:xfrm>
          <a:prstGeom prst="rect">
            <a:avLst/>
          </a:prstGeom>
          <a:noFill/>
        </p:spPr>
        <p:txBody>
          <a:bodyPr wrap="square" rtlCol="0">
            <a:noAutofit/>
          </a:bodyPr>
          <a:lstStyle/>
          <a:p>
            <a:pPr algn="ctr">
              <a:lnSpc>
                <a:spcPct val="120000"/>
              </a:lnSpc>
            </a:pPr>
            <a:r>
              <a:rPr lang="zh-CN" altLang="en-US" sz="1600" spc="120" dirty="0">
                <a:solidFill>
                  <a:schemeClr val="accent1">
                    <a:lumMod val="100000"/>
                  </a:schemeClr>
                </a:solidFill>
                <a:effectLst/>
                <a:latin typeface="+mn-ea"/>
              </a:rPr>
              <a:t>建立内容框架</a:t>
            </a:r>
          </a:p>
        </p:txBody>
      </p:sp>
      <p:sp>
        <p:nvSpPr>
          <p:cNvPr id="37" name="文本框 36">
            <a:extLst>
              <a:ext uri="{FF2B5EF4-FFF2-40B4-BE49-F238E27FC236}">
                <a16:creationId xmlns:a16="http://schemas.microsoft.com/office/drawing/2014/main" id="{E4040784-20B8-57DD-B6B0-327098B46574}"/>
              </a:ext>
            </a:extLst>
          </p:cNvPr>
          <p:cNvSpPr txBox="1"/>
          <p:nvPr/>
        </p:nvSpPr>
        <p:spPr>
          <a:xfrm>
            <a:off x="8358349" y="4603189"/>
            <a:ext cx="1821721" cy="338554"/>
          </a:xfrm>
          <a:prstGeom prst="rect">
            <a:avLst/>
          </a:prstGeom>
          <a:noFill/>
        </p:spPr>
        <p:txBody>
          <a:bodyPr wrap="square" rtlCol="0">
            <a:noAutofit/>
          </a:bodyPr>
          <a:lstStyle/>
          <a:p>
            <a:pPr algn="ctr"/>
            <a:r>
              <a:rPr lang="zh-CN" altLang="en-US" sz="1600" spc="120" dirty="0">
                <a:solidFill>
                  <a:schemeClr val="accent2">
                    <a:lumMod val="100000"/>
                  </a:schemeClr>
                </a:solidFill>
                <a:effectLst/>
                <a:latin typeface="+mn-ea"/>
              </a:rPr>
              <a:t>后期</a:t>
            </a:r>
          </a:p>
        </p:txBody>
      </p:sp>
      <p:sp>
        <p:nvSpPr>
          <p:cNvPr id="38" name="文本框 37">
            <a:extLst>
              <a:ext uri="{FF2B5EF4-FFF2-40B4-BE49-F238E27FC236}">
                <a16:creationId xmlns:a16="http://schemas.microsoft.com/office/drawing/2014/main" id="{0EDC0BE7-AB76-D0D7-23F0-4A31223B00C9}"/>
              </a:ext>
            </a:extLst>
          </p:cNvPr>
          <p:cNvSpPr txBox="1"/>
          <p:nvPr/>
        </p:nvSpPr>
        <p:spPr>
          <a:xfrm>
            <a:off x="8358349" y="4895797"/>
            <a:ext cx="1821721" cy="371705"/>
          </a:xfrm>
          <a:prstGeom prst="rect">
            <a:avLst/>
          </a:prstGeom>
          <a:noFill/>
        </p:spPr>
        <p:txBody>
          <a:bodyPr wrap="square" rtlCol="0">
            <a:noAutofit/>
          </a:bodyPr>
          <a:lstStyle/>
          <a:p>
            <a:pPr algn="ctr">
              <a:lnSpc>
                <a:spcPct val="120000"/>
              </a:lnSpc>
            </a:pPr>
            <a:r>
              <a:rPr lang="zh-CN" altLang="en-US" sz="1600" spc="120" dirty="0">
                <a:solidFill>
                  <a:schemeClr val="accent1">
                    <a:lumMod val="100000"/>
                  </a:schemeClr>
                </a:solidFill>
                <a:effectLst/>
                <a:latin typeface="+mn-ea"/>
              </a:rPr>
              <a:t>完成</a:t>
            </a:r>
            <a:r>
              <a:rPr lang="en-US" altLang="zh-CN" sz="1600" spc="120" dirty="0">
                <a:solidFill>
                  <a:schemeClr val="accent1">
                    <a:lumMod val="100000"/>
                  </a:schemeClr>
                </a:solidFill>
                <a:effectLst/>
                <a:latin typeface="+mn-ea"/>
              </a:rPr>
              <a:t>IP</a:t>
            </a:r>
            <a:r>
              <a:rPr lang="zh-CN" altLang="en-US" sz="1600" spc="120" dirty="0">
                <a:solidFill>
                  <a:schemeClr val="accent1">
                    <a:lumMod val="100000"/>
                  </a:schemeClr>
                </a:solidFill>
                <a:effectLst/>
                <a:latin typeface="+mn-ea"/>
              </a:rPr>
              <a:t>建立</a:t>
            </a:r>
          </a:p>
        </p:txBody>
      </p:sp>
    </p:spTree>
    <p:extLst>
      <p:ext uri="{BB962C8B-B14F-4D97-AF65-F5344CB8AC3E}">
        <p14:creationId xmlns:p14="http://schemas.microsoft.com/office/powerpoint/2010/main" val="1027774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00D0EF0-6FEE-79FF-498D-84FCB3D087FB}"/>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84329583-4361-1866-A231-071CDC20F5D7}"/>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9EFF0596-7D95-2622-F0D1-B6719B27D853}"/>
              </a:ext>
            </a:extLst>
          </p:cNvPr>
          <p:cNvSpPr>
            <a:spLocks noGrp="1"/>
          </p:cNvSpPr>
          <p:nvPr>
            <p:ph type="body" sz="quarter" idx="12"/>
          </p:nvPr>
        </p:nvSpPr>
        <p:spPr/>
        <p:txBody>
          <a:bodyPr/>
          <a:lstStyle/>
          <a:p>
            <a:r>
              <a:rPr lang="zh-CN" altLang="en-US" dirty="0"/>
              <a:t>视频发布</a:t>
            </a:r>
          </a:p>
        </p:txBody>
      </p:sp>
      <p:sp>
        <p:nvSpPr>
          <p:cNvPr id="5" name="文本框 4">
            <a:extLst>
              <a:ext uri="{FF2B5EF4-FFF2-40B4-BE49-F238E27FC236}">
                <a16:creationId xmlns:a16="http://schemas.microsoft.com/office/drawing/2014/main" id="{F585E59A-AC05-DACD-41C0-2111A6587F6C}"/>
              </a:ext>
            </a:extLst>
          </p:cNvPr>
          <p:cNvSpPr txBox="1"/>
          <p:nvPr/>
        </p:nvSpPr>
        <p:spPr>
          <a:xfrm>
            <a:off x="2397716" y="751343"/>
            <a:ext cx="1846980"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VIDEO POSTED</a:t>
            </a:r>
          </a:p>
        </p:txBody>
      </p:sp>
      <p:sp>
        <p:nvSpPr>
          <p:cNvPr id="90" name="椭圆 89">
            <a:extLst>
              <a:ext uri="{FF2B5EF4-FFF2-40B4-BE49-F238E27FC236}">
                <a16:creationId xmlns:a16="http://schemas.microsoft.com/office/drawing/2014/main" id="{C7C57471-3C41-650D-786A-9E22B3CB7932}"/>
              </a:ext>
            </a:extLst>
          </p:cNvPr>
          <p:cNvSpPr/>
          <p:nvPr/>
        </p:nvSpPr>
        <p:spPr>
          <a:xfrm>
            <a:off x="1280233" y="2495549"/>
            <a:ext cx="9631535" cy="3733061"/>
          </a:xfrm>
          <a:prstGeom prst="ellipse">
            <a:avLst/>
          </a:prstGeom>
          <a:gradFill>
            <a:gsLst>
              <a:gs pos="0">
                <a:schemeClr val="accent1">
                  <a:alpha val="10000"/>
                </a:schemeClr>
              </a:gs>
              <a:gs pos="20000">
                <a:schemeClr val="accent1">
                  <a:alpha val="0"/>
                </a:schemeClr>
              </a:gs>
              <a:gs pos="80000">
                <a:schemeClr val="accent1">
                  <a:alpha val="0"/>
                </a:schemeClr>
              </a:gs>
              <a:gs pos="100000">
                <a:schemeClr val="accent1">
                  <a:alpha val="10000"/>
                </a:schemeClr>
              </a:gs>
            </a:gsLst>
            <a:lin ang="10800000" scaled="0"/>
          </a:gradFill>
          <a:ln w="15875">
            <a:gradFill>
              <a:gsLst>
                <a:gs pos="13000">
                  <a:schemeClr val="accent1">
                    <a:alpha val="30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91" name="椭圆 90">
            <a:extLst>
              <a:ext uri="{FF2B5EF4-FFF2-40B4-BE49-F238E27FC236}">
                <a16:creationId xmlns:a16="http://schemas.microsoft.com/office/drawing/2014/main" id="{26B1A351-C359-4B8B-D761-5DB6FFAF3B81}"/>
              </a:ext>
            </a:extLst>
          </p:cNvPr>
          <p:cNvSpPr/>
          <p:nvPr/>
        </p:nvSpPr>
        <p:spPr>
          <a:xfrm>
            <a:off x="3564704" y="3275268"/>
            <a:ext cx="5061557" cy="1695446"/>
          </a:xfrm>
          <a:prstGeom prst="ellipse">
            <a:avLst/>
          </a:prstGeom>
          <a:gradFill>
            <a:gsLst>
              <a:gs pos="0">
                <a:srgbClr val="9F65FE">
                  <a:alpha val="5000"/>
                </a:srgbClr>
              </a:gs>
              <a:gs pos="20000">
                <a:srgbClr val="9F65FE">
                  <a:alpha val="0"/>
                </a:srgbClr>
              </a:gs>
              <a:gs pos="80000">
                <a:srgbClr val="9F65FE">
                  <a:alpha val="0"/>
                </a:srgbClr>
              </a:gs>
              <a:gs pos="100000">
                <a:srgbClr val="9F65FE">
                  <a:alpha val="5000"/>
                </a:srgbClr>
              </a:gs>
            </a:gsLst>
            <a:lin ang="10800000" scaled="0"/>
          </a:gradFill>
          <a:ln w="15875">
            <a:gradFill>
              <a:gsLst>
                <a:gs pos="13000">
                  <a:schemeClr val="accent1">
                    <a:alpha val="30000"/>
                  </a:schemeClr>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92" name="流程图: 手动操作 91">
            <a:extLst>
              <a:ext uri="{FF2B5EF4-FFF2-40B4-BE49-F238E27FC236}">
                <a16:creationId xmlns:a16="http://schemas.microsoft.com/office/drawing/2014/main" id="{9E4FF98C-2AA0-8E7F-605C-F923EEF08181}"/>
              </a:ext>
            </a:extLst>
          </p:cNvPr>
          <p:cNvSpPr/>
          <p:nvPr/>
        </p:nvSpPr>
        <p:spPr>
          <a:xfrm>
            <a:off x="4224819" y="1032000"/>
            <a:ext cx="3742363" cy="4321972"/>
          </a:xfrm>
          <a:prstGeom prst="flowChartManualOperation">
            <a:avLst/>
          </a:prstGeom>
          <a:gradFill>
            <a:gsLst>
              <a:gs pos="49000">
                <a:schemeClr val="accent1">
                  <a:alpha val="30000"/>
                </a:schemeClr>
              </a:gs>
              <a:gs pos="11000">
                <a:schemeClr val="accent1">
                  <a:alpha val="0"/>
                </a:schemeClr>
              </a:gs>
              <a:gs pos="9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93" name="椭圆 92">
            <a:extLst>
              <a:ext uri="{FF2B5EF4-FFF2-40B4-BE49-F238E27FC236}">
                <a16:creationId xmlns:a16="http://schemas.microsoft.com/office/drawing/2014/main" id="{F026472A-A8E1-2BBB-541C-955629130880}"/>
              </a:ext>
            </a:extLst>
          </p:cNvPr>
          <p:cNvSpPr>
            <a:spLocks noChangeAspect="1"/>
          </p:cNvSpPr>
          <p:nvPr/>
        </p:nvSpPr>
        <p:spPr>
          <a:xfrm>
            <a:off x="2894912" y="5729922"/>
            <a:ext cx="344786" cy="34478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94" name="椭圆 93">
            <a:extLst>
              <a:ext uri="{FF2B5EF4-FFF2-40B4-BE49-F238E27FC236}">
                <a16:creationId xmlns:a16="http://schemas.microsoft.com/office/drawing/2014/main" id="{470DD201-372B-CA77-8377-3FDAD695DE93}"/>
              </a:ext>
            </a:extLst>
          </p:cNvPr>
          <p:cNvSpPr>
            <a:spLocks noChangeAspect="1"/>
          </p:cNvSpPr>
          <p:nvPr/>
        </p:nvSpPr>
        <p:spPr>
          <a:xfrm>
            <a:off x="9333393" y="2880699"/>
            <a:ext cx="344786" cy="34478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nvGrpSpPr>
          <p:cNvPr id="13" name="组合 12">
            <a:extLst>
              <a:ext uri="{FF2B5EF4-FFF2-40B4-BE49-F238E27FC236}">
                <a16:creationId xmlns:a16="http://schemas.microsoft.com/office/drawing/2014/main" id="{3E38408A-B95F-C647-248A-ADB312A009CB}"/>
              </a:ext>
            </a:extLst>
          </p:cNvPr>
          <p:cNvGrpSpPr/>
          <p:nvPr/>
        </p:nvGrpSpPr>
        <p:grpSpPr>
          <a:xfrm>
            <a:off x="4849200" y="1731050"/>
            <a:ext cx="2494800" cy="2494800"/>
            <a:chOff x="4849200" y="1731050"/>
            <a:chExt cx="2494800" cy="2494800"/>
          </a:xfrm>
        </p:grpSpPr>
        <p:grpSp>
          <p:nvGrpSpPr>
            <p:cNvPr id="96" name="组合 95">
              <a:extLst>
                <a:ext uri="{FF2B5EF4-FFF2-40B4-BE49-F238E27FC236}">
                  <a16:creationId xmlns:a16="http://schemas.microsoft.com/office/drawing/2014/main" id="{38A83FE9-B32D-AAA4-759A-F00B68A47A73}"/>
                </a:ext>
              </a:extLst>
            </p:cNvPr>
            <p:cNvGrpSpPr/>
            <p:nvPr/>
          </p:nvGrpSpPr>
          <p:grpSpPr>
            <a:xfrm>
              <a:off x="4849200" y="1731050"/>
              <a:ext cx="2494800" cy="2494800"/>
              <a:chOff x="29194" y="-3752364"/>
              <a:chExt cx="2494800" cy="2494800"/>
            </a:xfrm>
            <a:solidFill>
              <a:schemeClr val="accent1"/>
            </a:solidFill>
          </p:grpSpPr>
          <p:sp>
            <p:nvSpPr>
              <p:cNvPr id="98" name="椭圆 97">
                <a:extLst>
                  <a:ext uri="{FF2B5EF4-FFF2-40B4-BE49-F238E27FC236}">
                    <a16:creationId xmlns:a16="http://schemas.microsoft.com/office/drawing/2014/main" id="{6C882186-9172-283B-C1EE-56C5F37CABC2}"/>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99" name="椭圆 98">
                <a:extLst>
                  <a:ext uri="{FF2B5EF4-FFF2-40B4-BE49-F238E27FC236}">
                    <a16:creationId xmlns:a16="http://schemas.microsoft.com/office/drawing/2014/main" id="{F92F19C4-4B6C-61E0-5734-44146F76EB9B}"/>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00" name="椭圆 99">
                <a:extLst>
                  <a:ext uri="{FF2B5EF4-FFF2-40B4-BE49-F238E27FC236}">
                    <a16:creationId xmlns:a16="http://schemas.microsoft.com/office/drawing/2014/main" id="{F0E61ECE-C13F-B6FB-4825-4D2BF385C330}"/>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97" name="文本框 96">
              <a:extLst>
                <a:ext uri="{FF2B5EF4-FFF2-40B4-BE49-F238E27FC236}">
                  <a16:creationId xmlns:a16="http://schemas.microsoft.com/office/drawing/2014/main" id="{0E2F249A-9D3B-D7A4-1B29-448489330A8C}"/>
                </a:ext>
              </a:extLst>
            </p:cNvPr>
            <p:cNvSpPr txBox="1"/>
            <p:nvPr/>
          </p:nvSpPr>
          <p:spPr>
            <a:xfrm>
              <a:off x="5249006" y="2716840"/>
              <a:ext cx="1695189" cy="523220"/>
            </a:xfrm>
            <a:prstGeom prst="rect">
              <a:avLst/>
            </a:prstGeom>
            <a:noFill/>
          </p:spPr>
          <p:txBody>
            <a:bodyPr wrap="square" rtlCol="0">
              <a:noAutofit/>
            </a:bodyPr>
            <a:lstStyle/>
            <a:p>
              <a:pPr algn="ctr"/>
              <a:r>
                <a:rPr lang="zh-CN" altLang="en-US" sz="2800" dirty="0">
                  <a:solidFill>
                    <a:schemeClr val="bg1"/>
                  </a:solidFill>
                  <a:latin typeface="+mj-ea"/>
                  <a:ea typeface="+mj-ea"/>
                </a:rPr>
                <a:t>内容优质</a:t>
              </a:r>
            </a:p>
          </p:txBody>
        </p:sp>
      </p:grpSp>
      <p:grpSp>
        <p:nvGrpSpPr>
          <p:cNvPr id="6" name="组合 5">
            <a:extLst>
              <a:ext uri="{FF2B5EF4-FFF2-40B4-BE49-F238E27FC236}">
                <a16:creationId xmlns:a16="http://schemas.microsoft.com/office/drawing/2014/main" id="{D1E0698E-C744-57F8-4168-0D6F4A509CF4}"/>
              </a:ext>
            </a:extLst>
          </p:cNvPr>
          <p:cNvGrpSpPr/>
          <p:nvPr/>
        </p:nvGrpSpPr>
        <p:grpSpPr>
          <a:xfrm>
            <a:off x="3218400" y="2335850"/>
            <a:ext cx="1448127" cy="972000"/>
            <a:chOff x="3218400" y="2335850"/>
            <a:chExt cx="1448127" cy="972000"/>
          </a:xfrm>
        </p:grpSpPr>
        <p:grpSp>
          <p:nvGrpSpPr>
            <p:cNvPr id="102" name="组合 101">
              <a:extLst>
                <a:ext uri="{FF2B5EF4-FFF2-40B4-BE49-F238E27FC236}">
                  <a16:creationId xmlns:a16="http://schemas.microsoft.com/office/drawing/2014/main" id="{98C4DCDB-1F00-B5BD-39BC-AD3F4925591B}"/>
                </a:ext>
              </a:extLst>
            </p:cNvPr>
            <p:cNvGrpSpPr>
              <a:grpSpLocks noChangeAspect="1"/>
            </p:cNvGrpSpPr>
            <p:nvPr/>
          </p:nvGrpSpPr>
          <p:grpSpPr>
            <a:xfrm>
              <a:off x="3456463" y="2335850"/>
              <a:ext cx="972000" cy="972000"/>
              <a:chOff x="29194" y="-3752364"/>
              <a:chExt cx="2494800" cy="2494800"/>
            </a:xfrm>
            <a:solidFill>
              <a:schemeClr val="accent2"/>
            </a:solidFill>
          </p:grpSpPr>
          <p:sp>
            <p:nvSpPr>
              <p:cNvPr id="104" name="椭圆 103">
                <a:extLst>
                  <a:ext uri="{FF2B5EF4-FFF2-40B4-BE49-F238E27FC236}">
                    <a16:creationId xmlns:a16="http://schemas.microsoft.com/office/drawing/2014/main" id="{1EE761CE-BFF8-240C-8FE8-DCF46F2B922E}"/>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05" name="椭圆 104">
                <a:extLst>
                  <a:ext uri="{FF2B5EF4-FFF2-40B4-BE49-F238E27FC236}">
                    <a16:creationId xmlns:a16="http://schemas.microsoft.com/office/drawing/2014/main" id="{7FDEB13E-C7A3-DBFA-F72C-1A0742C71894}"/>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06" name="椭圆 105">
                <a:extLst>
                  <a:ext uri="{FF2B5EF4-FFF2-40B4-BE49-F238E27FC236}">
                    <a16:creationId xmlns:a16="http://schemas.microsoft.com/office/drawing/2014/main" id="{AC778D61-932A-6FF9-0944-7A2FD93C0308}"/>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sp>
          <p:nvSpPr>
            <p:cNvPr id="103" name="文本框 102">
              <a:extLst>
                <a:ext uri="{FF2B5EF4-FFF2-40B4-BE49-F238E27FC236}">
                  <a16:creationId xmlns:a16="http://schemas.microsoft.com/office/drawing/2014/main" id="{6F1249AB-0C97-09B7-1A3E-6642E2737C4C}"/>
                </a:ext>
              </a:extLst>
            </p:cNvPr>
            <p:cNvSpPr txBox="1"/>
            <p:nvPr/>
          </p:nvSpPr>
          <p:spPr>
            <a:xfrm>
              <a:off x="3218400" y="2637184"/>
              <a:ext cx="1448127" cy="369332"/>
            </a:xfrm>
            <a:prstGeom prst="rect">
              <a:avLst/>
            </a:prstGeom>
            <a:noFill/>
          </p:spPr>
          <p:txBody>
            <a:bodyPr wrap="square" rtlCol="0">
              <a:noAutofit/>
            </a:bodyPr>
            <a:lstStyle/>
            <a:p>
              <a:pPr algn="ctr"/>
              <a:r>
                <a:rPr lang="zh-CN" altLang="en-US" dirty="0">
                  <a:solidFill>
                    <a:schemeClr val="bg1"/>
                  </a:solidFill>
                  <a:latin typeface="+mn-ea"/>
                </a:rPr>
                <a:t>时间</a:t>
              </a:r>
            </a:p>
          </p:txBody>
        </p:sp>
      </p:grpSp>
      <p:grpSp>
        <p:nvGrpSpPr>
          <p:cNvPr id="12" name="组合 11">
            <a:extLst>
              <a:ext uri="{FF2B5EF4-FFF2-40B4-BE49-F238E27FC236}">
                <a16:creationId xmlns:a16="http://schemas.microsoft.com/office/drawing/2014/main" id="{2EFB1D5F-A53A-1F97-3B09-47E21DC64DDD}"/>
              </a:ext>
            </a:extLst>
          </p:cNvPr>
          <p:cNvGrpSpPr/>
          <p:nvPr/>
        </p:nvGrpSpPr>
        <p:grpSpPr>
          <a:xfrm>
            <a:off x="7527600" y="2335850"/>
            <a:ext cx="1448127" cy="972000"/>
            <a:chOff x="7527600" y="2335850"/>
            <a:chExt cx="1448127" cy="972000"/>
          </a:xfrm>
        </p:grpSpPr>
        <p:grpSp>
          <p:nvGrpSpPr>
            <p:cNvPr id="108" name="组合 107">
              <a:extLst>
                <a:ext uri="{FF2B5EF4-FFF2-40B4-BE49-F238E27FC236}">
                  <a16:creationId xmlns:a16="http://schemas.microsoft.com/office/drawing/2014/main" id="{CEC78F0C-6801-7204-9B22-BAD9505FF297}"/>
                </a:ext>
              </a:extLst>
            </p:cNvPr>
            <p:cNvGrpSpPr>
              <a:grpSpLocks noChangeAspect="1"/>
            </p:cNvGrpSpPr>
            <p:nvPr/>
          </p:nvGrpSpPr>
          <p:grpSpPr>
            <a:xfrm>
              <a:off x="7765663" y="2335850"/>
              <a:ext cx="972000" cy="972000"/>
              <a:chOff x="29194" y="-3752364"/>
              <a:chExt cx="2494800" cy="2494800"/>
            </a:xfrm>
            <a:solidFill>
              <a:schemeClr val="accent2"/>
            </a:solidFill>
          </p:grpSpPr>
          <p:sp>
            <p:nvSpPr>
              <p:cNvPr id="110" name="椭圆 109">
                <a:extLst>
                  <a:ext uri="{FF2B5EF4-FFF2-40B4-BE49-F238E27FC236}">
                    <a16:creationId xmlns:a16="http://schemas.microsoft.com/office/drawing/2014/main" id="{FE5EF54F-DE84-0994-0B90-6E76219DFE03}"/>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11" name="椭圆 110">
                <a:extLst>
                  <a:ext uri="{FF2B5EF4-FFF2-40B4-BE49-F238E27FC236}">
                    <a16:creationId xmlns:a16="http://schemas.microsoft.com/office/drawing/2014/main" id="{82545F4B-9047-2B52-D08D-06BB06B2AED7}"/>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12" name="椭圆 111">
                <a:extLst>
                  <a:ext uri="{FF2B5EF4-FFF2-40B4-BE49-F238E27FC236}">
                    <a16:creationId xmlns:a16="http://schemas.microsoft.com/office/drawing/2014/main" id="{4E71FFA4-56B9-18CE-1D52-711702D782D4}"/>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sp>
          <p:nvSpPr>
            <p:cNvPr id="109" name="文本框 108">
              <a:extLst>
                <a:ext uri="{FF2B5EF4-FFF2-40B4-BE49-F238E27FC236}">
                  <a16:creationId xmlns:a16="http://schemas.microsoft.com/office/drawing/2014/main" id="{92C8C1A8-A1CB-8C3C-901F-F8202E59C60A}"/>
                </a:ext>
              </a:extLst>
            </p:cNvPr>
            <p:cNvSpPr txBox="1"/>
            <p:nvPr/>
          </p:nvSpPr>
          <p:spPr>
            <a:xfrm>
              <a:off x="7527600" y="2637184"/>
              <a:ext cx="1448127" cy="369332"/>
            </a:xfrm>
            <a:prstGeom prst="rect">
              <a:avLst/>
            </a:prstGeom>
            <a:noFill/>
          </p:spPr>
          <p:txBody>
            <a:bodyPr wrap="square" rtlCol="0">
              <a:noAutofit/>
            </a:bodyPr>
            <a:lstStyle/>
            <a:p>
              <a:pPr algn="ctr"/>
              <a:r>
                <a:rPr lang="zh-CN" altLang="en-US" dirty="0">
                  <a:solidFill>
                    <a:schemeClr val="bg1"/>
                  </a:solidFill>
                  <a:latin typeface="+mn-ea"/>
                </a:rPr>
                <a:t>定位</a:t>
              </a:r>
            </a:p>
          </p:txBody>
        </p:sp>
      </p:grpSp>
      <p:grpSp>
        <p:nvGrpSpPr>
          <p:cNvPr id="7" name="组合 6">
            <a:extLst>
              <a:ext uri="{FF2B5EF4-FFF2-40B4-BE49-F238E27FC236}">
                <a16:creationId xmlns:a16="http://schemas.microsoft.com/office/drawing/2014/main" id="{861F8EBB-FD5D-6742-EBB7-A06ACA65A234}"/>
              </a:ext>
            </a:extLst>
          </p:cNvPr>
          <p:cNvGrpSpPr/>
          <p:nvPr/>
        </p:nvGrpSpPr>
        <p:grpSpPr>
          <a:xfrm>
            <a:off x="1533600" y="3484250"/>
            <a:ext cx="1448127" cy="1080000"/>
            <a:chOff x="1533600" y="3484250"/>
            <a:chExt cx="1448127" cy="1080000"/>
          </a:xfrm>
        </p:grpSpPr>
        <p:grpSp>
          <p:nvGrpSpPr>
            <p:cNvPr id="114" name="组合 113">
              <a:extLst>
                <a:ext uri="{FF2B5EF4-FFF2-40B4-BE49-F238E27FC236}">
                  <a16:creationId xmlns:a16="http://schemas.microsoft.com/office/drawing/2014/main" id="{3D5F5A66-D7A0-E713-ACAC-C9B97D6CEC3A}"/>
                </a:ext>
              </a:extLst>
            </p:cNvPr>
            <p:cNvGrpSpPr>
              <a:grpSpLocks noChangeAspect="1"/>
            </p:cNvGrpSpPr>
            <p:nvPr/>
          </p:nvGrpSpPr>
          <p:grpSpPr>
            <a:xfrm>
              <a:off x="1717663" y="3484250"/>
              <a:ext cx="1080000" cy="1080000"/>
              <a:chOff x="29194" y="-3752364"/>
              <a:chExt cx="2494800" cy="2494800"/>
            </a:xfrm>
            <a:solidFill>
              <a:schemeClr val="accent2"/>
            </a:solidFill>
          </p:grpSpPr>
          <p:sp>
            <p:nvSpPr>
              <p:cNvPr id="116" name="椭圆 115">
                <a:extLst>
                  <a:ext uri="{FF2B5EF4-FFF2-40B4-BE49-F238E27FC236}">
                    <a16:creationId xmlns:a16="http://schemas.microsoft.com/office/drawing/2014/main" id="{6A1201DC-0F99-4C3D-A7F6-E25936A2DB9C}"/>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17" name="椭圆 116">
                <a:extLst>
                  <a:ext uri="{FF2B5EF4-FFF2-40B4-BE49-F238E27FC236}">
                    <a16:creationId xmlns:a16="http://schemas.microsoft.com/office/drawing/2014/main" id="{90154DF8-4D25-322C-2B28-838B4121E053}"/>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18" name="椭圆 117">
                <a:extLst>
                  <a:ext uri="{FF2B5EF4-FFF2-40B4-BE49-F238E27FC236}">
                    <a16:creationId xmlns:a16="http://schemas.microsoft.com/office/drawing/2014/main" id="{CC29EDBD-DE61-DD38-A4F3-7B6B100F19A3}"/>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sp>
          <p:nvSpPr>
            <p:cNvPr id="115" name="文本框 114">
              <a:extLst>
                <a:ext uri="{FF2B5EF4-FFF2-40B4-BE49-F238E27FC236}">
                  <a16:creationId xmlns:a16="http://schemas.microsoft.com/office/drawing/2014/main" id="{50D5A204-D437-3C2C-84EA-BB0AFF253C08}"/>
                </a:ext>
              </a:extLst>
            </p:cNvPr>
            <p:cNvSpPr txBox="1"/>
            <p:nvPr/>
          </p:nvSpPr>
          <p:spPr>
            <a:xfrm>
              <a:off x="1533600" y="3839584"/>
              <a:ext cx="1448127" cy="369332"/>
            </a:xfrm>
            <a:prstGeom prst="rect">
              <a:avLst/>
            </a:prstGeom>
            <a:noFill/>
          </p:spPr>
          <p:txBody>
            <a:bodyPr wrap="square" rtlCol="0">
              <a:noAutofit/>
            </a:bodyPr>
            <a:lstStyle/>
            <a:p>
              <a:pPr algn="ctr"/>
              <a:r>
                <a:rPr lang="zh-CN" altLang="en-US" dirty="0">
                  <a:solidFill>
                    <a:schemeClr val="bg1"/>
                  </a:solidFill>
                  <a:latin typeface="+mn-ea"/>
                </a:rPr>
                <a:t>文案</a:t>
              </a:r>
            </a:p>
          </p:txBody>
        </p:sp>
      </p:grpSp>
      <p:grpSp>
        <p:nvGrpSpPr>
          <p:cNvPr id="11" name="组合 10">
            <a:extLst>
              <a:ext uri="{FF2B5EF4-FFF2-40B4-BE49-F238E27FC236}">
                <a16:creationId xmlns:a16="http://schemas.microsoft.com/office/drawing/2014/main" id="{8506129C-3C3C-E74C-6113-79289DF00BE1}"/>
              </a:ext>
            </a:extLst>
          </p:cNvPr>
          <p:cNvGrpSpPr/>
          <p:nvPr/>
        </p:nvGrpSpPr>
        <p:grpSpPr>
          <a:xfrm>
            <a:off x="9212400" y="3520250"/>
            <a:ext cx="1448127" cy="1080000"/>
            <a:chOff x="9212400" y="3520250"/>
            <a:chExt cx="1448127" cy="1080000"/>
          </a:xfrm>
        </p:grpSpPr>
        <p:grpSp>
          <p:nvGrpSpPr>
            <p:cNvPr id="120" name="组合 119">
              <a:extLst>
                <a:ext uri="{FF2B5EF4-FFF2-40B4-BE49-F238E27FC236}">
                  <a16:creationId xmlns:a16="http://schemas.microsoft.com/office/drawing/2014/main" id="{0AF6E81A-8484-ECB7-2BFF-6AB09F51E25D}"/>
                </a:ext>
              </a:extLst>
            </p:cNvPr>
            <p:cNvGrpSpPr>
              <a:grpSpLocks noChangeAspect="1"/>
            </p:cNvGrpSpPr>
            <p:nvPr/>
          </p:nvGrpSpPr>
          <p:grpSpPr>
            <a:xfrm>
              <a:off x="9396463" y="3520250"/>
              <a:ext cx="1080000" cy="1080000"/>
              <a:chOff x="29194" y="-3752364"/>
              <a:chExt cx="2494800" cy="2494800"/>
            </a:xfrm>
            <a:solidFill>
              <a:schemeClr val="accent2"/>
            </a:solidFill>
          </p:grpSpPr>
          <p:sp>
            <p:nvSpPr>
              <p:cNvPr id="122" name="椭圆 121">
                <a:extLst>
                  <a:ext uri="{FF2B5EF4-FFF2-40B4-BE49-F238E27FC236}">
                    <a16:creationId xmlns:a16="http://schemas.microsoft.com/office/drawing/2014/main" id="{C7755B56-FEF9-9787-8778-84CFB9C01FDB}"/>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23" name="椭圆 122">
                <a:extLst>
                  <a:ext uri="{FF2B5EF4-FFF2-40B4-BE49-F238E27FC236}">
                    <a16:creationId xmlns:a16="http://schemas.microsoft.com/office/drawing/2014/main" id="{42D5C063-C625-C882-E50A-A3677C508F1D}"/>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24" name="椭圆 123">
                <a:extLst>
                  <a:ext uri="{FF2B5EF4-FFF2-40B4-BE49-F238E27FC236}">
                    <a16:creationId xmlns:a16="http://schemas.microsoft.com/office/drawing/2014/main" id="{109D142A-EE77-3CEE-4615-5801A119F961}"/>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sp>
          <p:nvSpPr>
            <p:cNvPr id="121" name="文本框 120">
              <a:extLst>
                <a:ext uri="{FF2B5EF4-FFF2-40B4-BE49-F238E27FC236}">
                  <a16:creationId xmlns:a16="http://schemas.microsoft.com/office/drawing/2014/main" id="{D125138C-73D4-8C19-4FA2-44E75C30B8D2}"/>
                </a:ext>
              </a:extLst>
            </p:cNvPr>
            <p:cNvSpPr txBox="1"/>
            <p:nvPr/>
          </p:nvSpPr>
          <p:spPr>
            <a:xfrm>
              <a:off x="9212400" y="3875584"/>
              <a:ext cx="1448127" cy="369332"/>
            </a:xfrm>
            <a:prstGeom prst="rect">
              <a:avLst/>
            </a:prstGeom>
            <a:noFill/>
          </p:spPr>
          <p:txBody>
            <a:bodyPr wrap="square" rtlCol="0">
              <a:noAutofit/>
            </a:bodyPr>
            <a:lstStyle/>
            <a:p>
              <a:pPr algn="ctr"/>
              <a:r>
                <a:rPr lang="zh-CN" altLang="en-US" dirty="0">
                  <a:solidFill>
                    <a:schemeClr val="bg1"/>
                  </a:solidFill>
                  <a:latin typeface="+mn-ea"/>
                </a:rPr>
                <a:t>类目</a:t>
              </a:r>
            </a:p>
          </p:txBody>
        </p:sp>
      </p:grpSp>
      <p:grpSp>
        <p:nvGrpSpPr>
          <p:cNvPr id="8" name="组合 7">
            <a:extLst>
              <a:ext uri="{FF2B5EF4-FFF2-40B4-BE49-F238E27FC236}">
                <a16:creationId xmlns:a16="http://schemas.microsoft.com/office/drawing/2014/main" id="{F0ECC0A4-EDE0-E81B-1CA8-4C74B9F83720}"/>
              </a:ext>
            </a:extLst>
          </p:cNvPr>
          <p:cNvGrpSpPr/>
          <p:nvPr/>
        </p:nvGrpSpPr>
        <p:grpSpPr>
          <a:xfrm>
            <a:off x="3214800" y="4495850"/>
            <a:ext cx="1448127" cy="1188000"/>
            <a:chOff x="3214800" y="4495850"/>
            <a:chExt cx="1448127" cy="1188000"/>
          </a:xfrm>
        </p:grpSpPr>
        <p:grpSp>
          <p:nvGrpSpPr>
            <p:cNvPr id="126" name="组合 125">
              <a:extLst>
                <a:ext uri="{FF2B5EF4-FFF2-40B4-BE49-F238E27FC236}">
                  <a16:creationId xmlns:a16="http://schemas.microsoft.com/office/drawing/2014/main" id="{30194960-421E-B3AF-E6E3-FC99547E51EA}"/>
                </a:ext>
              </a:extLst>
            </p:cNvPr>
            <p:cNvGrpSpPr>
              <a:grpSpLocks noChangeAspect="1"/>
            </p:cNvGrpSpPr>
            <p:nvPr/>
          </p:nvGrpSpPr>
          <p:grpSpPr>
            <a:xfrm>
              <a:off x="3344863" y="4495850"/>
              <a:ext cx="1188000" cy="1188000"/>
              <a:chOff x="29194" y="-3752364"/>
              <a:chExt cx="2494800" cy="2494800"/>
            </a:xfrm>
            <a:solidFill>
              <a:schemeClr val="accent2"/>
            </a:solidFill>
          </p:grpSpPr>
          <p:sp>
            <p:nvSpPr>
              <p:cNvPr id="128" name="椭圆 127">
                <a:extLst>
                  <a:ext uri="{FF2B5EF4-FFF2-40B4-BE49-F238E27FC236}">
                    <a16:creationId xmlns:a16="http://schemas.microsoft.com/office/drawing/2014/main" id="{FF2A191D-1CA4-9E91-0D45-35C301A71B37}"/>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29" name="椭圆 128">
                <a:extLst>
                  <a:ext uri="{FF2B5EF4-FFF2-40B4-BE49-F238E27FC236}">
                    <a16:creationId xmlns:a16="http://schemas.microsoft.com/office/drawing/2014/main" id="{26852FB5-F983-443C-9AAE-3D93EB609E56}"/>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30" name="椭圆 129">
                <a:extLst>
                  <a:ext uri="{FF2B5EF4-FFF2-40B4-BE49-F238E27FC236}">
                    <a16:creationId xmlns:a16="http://schemas.microsoft.com/office/drawing/2014/main" id="{FC6A0CED-7F27-0AC7-E91E-60BA007769EA}"/>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sp>
          <p:nvSpPr>
            <p:cNvPr id="127" name="文本框 126">
              <a:extLst>
                <a:ext uri="{FF2B5EF4-FFF2-40B4-BE49-F238E27FC236}">
                  <a16:creationId xmlns:a16="http://schemas.microsoft.com/office/drawing/2014/main" id="{4A038A24-AA5F-EBDA-C3D3-DE96E9B0BDB0}"/>
                </a:ext>
              </a:extLst>
            </p:cNvPr>
            <p:cNvSpPr txBox="1"/>
            <p:nvPr/>
          </p:nvSpPr>
          <p:spPr>
            <a:xfrm>
              <a:off x="3214800" y="4905184"/>
              <a:ext cx="1448127" cy="369332"/>
            </a:xfrm>
            <a:prstGeom prst="rect">
              <a:avLst/>
            </a:prstGeom>
            <a:noFill/>
          </p:spPr>
          <p:txBody>
            <a:bodyPr wrap="square" rtlCol="0">
              <a:noAutofit/>
            </a:bodyPr>
            <a:lstStyle/>
            <a:p>
              <a:pPr algn="ctr"/>
              <a:r>
                <a:rPr lang="zh-CN" altLang="en-US" dirty="0">
                  <a:solidFill>
                    <a:schemeClr val="bg1"/>
                  </a:solidFill>
                  <a:latin typeface="+mn-ea"/>
                </a:rPr>
                <a:t>渠道</a:t>
              </a:r>
            </a:p>
          </p:txBody>
        </p:sp>
      </p:grpSp>
      <p:grpSp>
        <p:nvGrpSpPr>
          <p:cNvPr id="10" name="组合 9">
            <a:extLst>
              <a:ext uri="{FF2B5EF4-FFF2-40B4-BE49-F238E27FC236}">
                <a16:creationId xmlns:a16="http://schemas.microsoft.com/office/drawing/2014/main" id="{3E764E8A-31EE-E687-0770-EB3BFD49D5AE}"/>
              </a:ext>
            </a:extLst>
          </p:cNvPr>
          <p:cNvGrpSpPr/>
          <p:nvPr/>
        </p:nvGrpSpPr>
        <p:grpSpPr>
          <a:xfrm>
            <a:off x="7527600" y="4510250"/>
            <a:ext cx="1448127" cy="1188000"/>
            <a:chOff x="7527600" y="4510250"/>
            <a:chExt cx="1448127" cy="1188000"/>
          </a:xfrm>
        </p:grpSpPr>
        <p:grpSp>
          <p:nvGrpSpPr>
            <p:cNvPr id="132" name="组合 131">
              <a:extLst>
                <a:ext uri="{FF2B5EF4-FFF2-40B4-BE49-F238E27FC236}">
                  <a16:creationId xmlns:a16="http://schemas.microsoft.com/office/drawing/2014/main" id="{B2F15251-0E92-75AA-DAEC-416E58D60BCC}"/>
                </a:ext>
              </a:extLst>
            </p:cNvPr>
            <p:cNvGrpSpPr>
              <a:grpSpLocks noChangeAspect="1"/>
            </p:cNvGrpSpPr>
            <p:nvPr/>
          </p:nvGrpSpPr>
          <p:grpSpPr>
            <a:xfrm>
              <a:off x="7657663" y="4510250"/>
              <a:ext cx="1188000" cy="1188000"/>
              <a:chOff x="29194" y="-3752364"/>
              <a:chExt cx="2494800" cy="2494800"/>
            </a:xfrm>
            <a:solidFill>
              <a:schemeClr val="accent2"/>
            </a:solidFill>
          </p:grpSpPr>
          <p:sp>
            <p:nvSpPr>
              <p:cNvPr id="134" name="椭圆 133">
                <a:extLst>
                  <a:ext uri="{FF2B5EF4-FFF2-40B4-BE49-F238E27FC236}">
                    <a16:creationId xmlns:a16="http://schemas.microsoft.com/office/drawing/2014/main" id="{4A57574C-5192-B544-D340-D14047717649}"/>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35" name="椭圆 134">
                <a:extLst>
                  <a:ext uri="{FF2B5EF4-FFF2-40B4-BE49-F238E27FC236}">
                    <a16:creationId xmlns:a16="http://schemas.microsoft.com/office/drawing/2014/main" id="{A896F0F1-8836-6A05-95DB-B1E1F13DE190}"/>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36" name="椭圆 135">
                <a:extLst>
                  <a:ext uri="{FF2B5EF4-FFF2-40B4-BE49-F238E27FC236}">
                    <a16:creationId xmlns:a16="http://schemas.microsoft.com/office/drawing/2014/main" id="{DBC564DD-7602-F5D6-B6D5-DB3DACAB2BD0}"/>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sp>
          <p:nvSpPr>
            <p:cNvPr id="133" name="文本框 132">
              <a:extLst>
                <a:ext uri="{FF2B5EF4-FFF2-40B4-BE49-F238E27FC236}">
                  <a16:creationId xmlns:a16="http://schemas.microsoft.com/office/drawing/2014/main" id="{B714A713-1649-30DD-B052-E36E47263ADF}"/>
                </a:ext>
              </a:extLst>
            </p:cNvPr>
            <p:cNvSpPr txBox="1"/>
            <p:nvPr/>
          </p:nvSpPr>
          <p:spPr>
            <a:xfrm>
              <a:off x="7527600" y="4919584"/>
              <a:ext cx="1448127" cy="369332"/>
            </a:xfrm>
            <a:prstGeom prst="rect">
              <a:avLst/>
            </a:prstGeom>
            <a:noFill/>
          </p:spPr>
          <p:txBody>
            <a:bodyPr wrap="square" rtlCol="0">
              <a:noAutofit/>
            </a:bodyPr>
            <a:lstStyle/>
            <a:p>
              <a:pPr algn="ctr"/>
              <a:r>
                <a:rPr lang="zh-CN" altLang="en-US" dirty="0">
                  <a:solidFill>
                    <a:schemeClr val="bg1"/>
                  </a:solidFill>
                  <a:latin typeface="+mn-ea"/>
                </a:rPr>
                <a:t>平台</a:t>
              </a:r>
            </a:p>
          </p:txBody>
        </p:sp>
      </p:grpSp>
      <p:grpSp>
        <p:nvGrpSpPr>
          <p:cNvPr id="9" name="组合 8">
            <a:extLst>
              <a:ext uri="{FF2B5EF4-FFF2-40B4-BE49-F238E27FC236}">
                <a16:creationId xmlns:a16="http://schemas.microsoft.com/office/drawing/2014/main" id="{83871F5D-0969-C611-AA93-AF6FEFAFA95B}"/>
              </a:ext>
            </a:extLst>
          </p:cNvPr>
          <p:cNvGrpSpPr/>
          <p:nvPr/>
        </p:nvGrpSpPr>
        <p:grpSpPr>
          <a:xfrm>
            <a:off x="5371200" y="4560650"/>
            <a:ext cx="1448127" cy="1440000"/>
            <a:chOff x="5371200" y="4560650"/>
            <a:chExt cx="1448127" cy="1440000"/>
          </a:xfrm>
        </p:grpSpPr>
        <p:grpSp>
          <p:nvGrpSpPr>
            <p:cNvPr id="138" name="组合 137">
              <a:extLst>
                <a:ext uri="{FF2B5EF4-FFF2-40B4-BE49-F238E27FC236}">
                  <a16:creationId xmlns:a16="http://schemas.microsoft.com/office/drawing/2014/main" id="{7B2600ED-A292-9C3B-6118-E16980226519}"/>
                </a:ext>
              </a:extLst>
            </p:cNvPr>
            <p:cNvGrpSpPr>
              <a:grpSpLocks noChangeAspect="1"/>
            </p:cNvGrpSpPr>
            <p:nvPr/>
          </p:nvGrpSpPr>
          <p:grpSpPr>
            <a:xfrm>
              <a:off x="5375263" y="4560650"/>
              <a:ext cx="1440000" cy="1440000"/>
              <a:chOff x="29194" y="-3752364"/>
              <a:chExt cx="2494800" cy="2494800"/>
            </a:xfrm>
            <a:solidFill>
              <a:schemeClr val="accent2"/>
            </a:solidFill>
          </p:grpSpPr>
          <p:sp>
            <p:nvSpPr>
              <p:cNvPr id="140" name="椭圆 139">
                <a:extLst>
                  <a:ext uri="{FF2B5EF4-FFF2-40B4-BE49-F238E27FC236}">
                    <a16:creationId xmlns:a16="http://schemas.microsoft.com/office/drawing/2014/main" id="{946E136F-7CDB-2E4B-13EF-1FE6E84FC7D8}"/>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41" name="椭圆 140">
                <a:extLst>
                  <a:ext uri="{FF2B5EF4-FFF2-40B4-BE49-F238E27FC236}">
                    <a16:creationId xmlns:a16="http://schemas.microsoft.com/office/drawing/2014/main" id="{F5C905EC-7094-2494-66EC-0911ED166285}"/>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42" name="椭圆 141">
                <a:extLst>
                  <a:ext uri="{FF2B5EF4-FFF2-40B4-BE49-F238E27FC236}">
                    <a16:creationId xmlns:a16="http://schemas.microsoft.com/office/drawing/2014/main" id="{B32CB964-F54A-69CF-71F3-6011672FE523}"/>
                  </a:ext>
                </a:extLst>
              </p:cNvPr>
              <p:cNvSpPr/>
              <p:nvPr/>
            </p:nvSpPr>
            <p:spPr>
              <a:xfrm>
                <a:off x="29194" y="-3752364"/>
                <a:ext cx="2494800" cy="249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grpSp>
        <p:sp>
          <p:nvSpPr>
            <p:cNvPr id="139" name="文本框 138">
              <a:extLst>
                <a:ext uri="{FF2B5EF4-FFF2-40B4-BE49-F238E27FC236}">
                  <a16:creationId xmlns:a16="http://schemas.microsoft.com/office/drawing/2014/main" id="{A6CC1A5F-42B4-11F2-D7E1-05CF7BB88C15}"/>
                </a:ext>
              </a:extLst>
            </p:cNvPr>
            <p:cNvSpPr txBox="1"/>
            <p:nvPr/>
          </p:nvSpPr>
          <p:spPr>
            <a:xfrm>
              <a:off x="5371200" y="5095984"/>
              <a:ext cx="1448127" cy="369332"/>
            </a:xfrm>
            <a:prstGeom prst="rect">
              <a:avLst/>
            </a:prstGeom>
            <a:noFill/>
          </p:spPr>
          <p:txBody>
            <a:bodyPr wrap="square" rtlCol="0">
              <a:noAutofit/>
            </a:bodyPr>
            <a:lstStyle/>
            <a:p>
              <a:pPr algn="ctr"/>
              <a:r>
                <a:rPr lang="zh-CN" altLang="en-US" dirty="0">
                  <a:solidFill>
                    <a:schemeClr val="bg1"/>
                  </a:solidFill>
                  <a:latin typeface="+mn-ea"/>
                </a:rPr>
                <a:t>话题</a:t>
              </a:r>
            </a:p>
          </p:txBody>
        </p:sp>
      </p:grpSp>
      <p:sp>
        <p:nvSpPr>
          <p:cNvPr id="89" name="椭圆 88">
            <a:extLst>
              <a:ext uri="{FF2B5EF4-FFF2-40B4-BE49-F238E27FC236}">
                <a16:creationId xmlns:a16="http://schemas.microsoft.com/office/drawing/2014/main" id="{81D04EB4-E02F-B9A6-2F3C-8343DB500557}"/>
              </a:ext>
            </a:extLst>
          </p:cNvPr>
          <p:cNvSpPr>
            <a:spLocks noChangeAspect="1"/>
          </p:cNvSpPr>
          <p:nvPr/>
        </p:nvSpPr>
        <p:spPr>
          <a:xfrm>
            <a:off x="3732603" y="3654275"/>
            <a:ext cx="216000" cy="216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2263785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B17A907B-1F9E-E722-B543-B80AF34276EF}"/>
              </a:ext>
            </a:extLst>
          </p:cNvPr>
          <p:cNvGrpSpPr/>
          <p:nvPr/>
        </p:nvGrpSpPr>
        <p:grpSpPr>
          <a:xfrm rot="20607255">
            <a:off x="677679" y="2619735"/>
            <a:ext cx="115404" cy="138120"/>
            <a:chOff x="1167296" y="2781300"/>
            <a:chExt cx="115404" cy="138120"/>
          </a:xfrm>
        </p:grpSpPr>
        <p:cxnSp>
          <p:nvCxnSpPr>
            <p:cNvPr id="10" name="直接连接符 9">
              <a:extLst>
                <a:ext uri="{FF2B5EF4-FFF2-40B4-BE49-F238E27FC236}">
                  <a16:creationId xmlns:a16="http://schemas.microsoft.com/office/drawing/2014/main" id="{A05E9229-1BD6-A9AC-BB20-AAF097892BB1}"/>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9D6963E7-C1AD-5F31-12EC-FFAA6E593230}"/>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04116999-D0B5-7228-F3CF-1BFE1A64EC01}"/>
              </a:ext>
            </a:extLst>
          </p:cNvPr>
          <p:cNvGrpSpPr/>
          <p:nvPr/>
        </p:nvGrpSpPr>
        <p:grpSpPr>
          <a:xfrm rot="20607255">
            <a:off x="677679" y="3344627"/>
            <a:ext cx="115404" cy="138120"/>
            <a:chOff x="1167296" y="2781300"/>
            <a:chExt cx="115404" cy="138120"/>
          </a:xfrm>
        </p:grpSpPr>
        <p:cxnSp>
          <p:nvCxnSpPr>
            <p:cNvPr id="22" name="直接连接符 21">
              <a:extLst>
                <a:ext uri="{FF2B5EF4-FFF2-40B4-BE49-F238E27FC236}">
                  <a16:creationId xmlns:a16="http://schemas.microsoft.com/office/drawing/2014/main" id="{E4BB8AA5-6361-BA2C-872D-3990FF892B6C}"/>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529B48D9-F5C3-DAC9-977F-F927D4D663A8}"/>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4EF94958-C3A4-E650-2CFD-D051F7D13732}"/>
              </a:ext>
            </a:extLst>
          </p:cNvPr>
          <p:cNvGrpSpPr/>
          <p:nvPr/>
        </p:nvGrpSpPr>
        <p:grpSpPr>
          <a:xfrm rot="20607255">
            <a:off x="677679" y="4069519"/>
            <a:ext cx="115404" cy="138120"/>
            <a:chOff x="1167296" y="2781300"/>
            <a:chExt cx="115404" cy="138120"/>
          </a:xfrm>
        </p:grpSpPr>
        <p:cxnSp>
          <p:nvCxnSpPr>
            <p:cNvPr id="25" name="直接连接符 24">
              <a:extLst>
                <a:ext uri="{FF2B5EF4-FFF2-40B4-BE49-F238E27FC236}">
                  <a16:creationId xmlns:a16="http://schemas.microsoft.com/office/drawing/2014/main" id="{35ADD199-4377-3CB8-7262-B2B6005685EE}"/>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CDF827B-F20D-0357-5FA5-BCBE5A3A41DF}"/>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7" name="组合 26">
            <a:extLst>
              <a:ext uri="{FF2B5EF4-FFF2-40B4-BE49-F238E27FC236}">
                <a16:creationId xmlns:a16="http://schemas.microsoft.com/office/drawing/2014/main" id="{FB4DFD66-1EAF-E27D-1D06-99BE411B7FB2}"/>
              </a:ext>
            </a:extLst>
          </p:cNvPr>
          <p:cNvGrpSpPr/>
          <p:nvPr/>
        </p:nvGrpSpPr>
        <p:grpSpPr>
          <a:xfrm rot="20607255">
            <a:off x="677679" y="4794411"/>
            <a:ext cx="115404" cy="138120"/>
            <a:chOff x="1167296" y="2781300"/>
            <a:chExt cx="115404" cy="138120"/>
          </a:xfrm>
        </p:grpSpPr>
        <p:cxnSp>
          <p:nvCxnSpPr>
            <p:cNvPr id="28" name="直接连接符 27">
              <a:extLst>
                <a:ext uri="{FF2B5EF4-FFF2-40B4-BE49-F238E27FC236}">
                  <a16:creationId xmlns:a16="http://schemas.microsoft.com/office/drawing/2014/main" id="{90CC87DC-6422-EF9E-D747-F21A94ED6FE8}"/>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825D54A-0F16-AAA9-ABBC-038275415BDB}"/>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0" name="文本框 29">
            <a:extLst>
              <a:ext uri="{FF2B5EF4-FFF2-40B4-BE49-F238E27FC236}">
                <a16:creationId xmlns:a16="http://schemas.microsoft.com/office/drawing/2014/main" id="{14822838-07EC-E27B-2096-D6FCA5857E20}"/>
              </a:ext>
            </a:extLst>
          </p:cNvPr>
          <p:cNvSpPr txBox="1"/>
          <p:nvPr/>
        </p:nvSpPr>
        <p:spPr>
          <a:xfrm>
            <a:off x="1392856" y="2457963"/>
            <a:ext cx="1478610" cy="461665"/>
          </a:xfrm>
          <a:prstGeom prst="rect">
            <a:avLst/>
          </a:prstGeom>
          <a:noFill/>
        </p:spPr>
        <p:txBody>
          <a:bodyPr wrap="none" rtlCol="0">
            <a:noAutofit/>
          </a:bodyPr>
          <a:lstStyle/>
          <a:p>
            <a:r>
              <a:rPr lang="zh-CN" altLang="en-US" sz="2400" spc="160" dirty="0">
                <a:solidFill>
                  <a:schemeClr val="accent2"/>
                </a:solidFill>
                <a:latin typeface="+mj-ea"/>
                <a:ea typeface="+mj-ea"/>
                <a:cs typeface="阿里巴巴普惠体 2.0 115 Black" panose="00020600040101010101" pitchFamily="18" charset="-122"/>
              </a:rPr>
              <a:t>账号定位</a:t>
            </a:r>
          </a:p>
        </p:txBody>
      </p:sp>
      <p:sp>
        <p:nvSpPr>
          <p:cNvPr id="31" name="文本框 30">
            <a:extLst>
              <a:ext uri="{FF2B5EF4-FFF2-40B4-BE49-F238E27FC236}">
                <a16:creationId xmlns:a16="http://schemas.microsoft.com/office/drawing/2014/main" id="{C25329BD-832E-001A-451E-45ED539A969B}"/>
              </a:ext>
            </a:extLst>
          </p:cNvPr>
          <p:cNvSpPr txBox="1"/>
          <p:nvPr/>
        </p:nvSpPr>
        <p:spPr>
          <a:xfrm>
            <a:off x="1392856" y="3182855"/>
            <a:ext cx="1478610" cy="461665"/>
          </a:xfrm>
          <a:prstGeom prst="rect">
            <a:avLst/>
          </a:prstGeom>
          <a:noFill/>
        </p:spPr>
        <p:txBody>
          <a:bodyPr wrap="none" rtlCol="0">
            <a:noAutofit/>
          </a:bodyPr>
          <a:lstStyle/>
          <a:p>
            <a:r>
              <a:rPr lang="zh-CN" altLang="en-US" sz="2400" spc="160" dirty="0">
                <a:solidFill>
                  <a:schemeClr val="accent2"/>
                </a:solidFill>
                <a:latin typeface="+mj-ea"/>
                <a:ea typeface="+mj-ea"/>
                <a:cs typeface="阿里巴巴普惠体 2.0 115 Black" panose="00020600040101010101" pitchFamily="18" charset="-122"/>
              </a:rPr>
              <a:t>内容选择</a:t>
            </a:r>
          </a:p>
        </p:txBody>
      </p:sp>
      <p:sp>
        <p:nvSpPr>
          <p:cNvPr id="32" name="文本框 31">
            <a:extLst>
              <a:ext uri="{FF2B5EF4-FFF2-40B4-BE49-F238E27FC236}">
                <a16:creationId xmlns:a16="http://schemas.microsoft.com/office/drawing/2014/main" id="{10948C02-38DB-6665-C7A4-C420B1D603DA}"/>
              </a:ext>
            </a:extLst>
          </p:cNvPr>
          <p:cNvSpPr txBox="1"/>
          <p:nvPr/>
        </p:nvSpPr>
        <p:spPr>
          <a:xfrm>
            <a:off x="1392856" y="3907747"/>
            <a:ext cx="1478610" cy="461665"/>
          </a:xfrm>
          <a:prstGeom prst="rect">
            <a:avLst/>
          </a:prstGeom>
          <a:noFill/>
        </p:spPr>
        <p:txBody>
          <a:bodyPr wrap="none" rtlCol="0">
            <a:noAutofit/>
          </a:bodyPr>
          <a:lstStyle/>
          <a:p>
            <a:r>
              <a:rPr lang="zh-CN" altLang="en-US" sz="2400" spc="160" dirty="0">
                <a:solidFill>
                  <a:schemeClr val="accent2"/>
                </a:solidFill>
                <a:latin typeface="+mj-ea"/>
                <a:ea typeface="+mj-ea"/>
                <a:cs typeface="阿里巴巴普惠体 2.0 115 Black" panose="00020600040101010101" pitchFamily="18" charset="-122"/>
              </a:rPr>
              <a:t>运营方式</a:t>
            </a:r>
          </a:p>
        </p:txBody>
      </p:sp>
      <p:sp>
        <p:nvSpPr>
          <p:cNvPr id="33" name="文本框 32">
            <a:extLst>
              <a:ext uri="{FF2B5EF4-FFF2-40B4-BE49-F238E27FC236}">
                <a16:creationId xmlns:a16="http://schemas.microsoft.com/office/drawing/2014/main" id="{BE5C9BFA-B9F6-12FC-0018-D609CC7164F6}"/>
              </a:ext>
            </a:extLst>
          </p:cNvPr>
          <p:cNvSpPr txBox="1"/>
          <p:nvPr/>
        </p:nvSpPr>
        <p:spPr>
          <a:xfrm>
            <a:off x="1392856" y="4632639"/>
            <a:ext cx="1478610" cy="461665"/>
          </a:xfrm>
          <a:prstGeom prst="rect">
            <a:avLst/>
          </a:prstGeom>
          <a:noFill/>
        </p:spPr>
        <p:txBody>
          <a:bodyPr wrap="none" rtlCol="0">
            <a:noAutofit/>
          </a:bodyPr>
          <a:lstStyle/>
          <a:p>
            <a:r>
              <a:rPr lang="zh-CN" altLang="en-US" sz="2400" spc="160" dirty="0">
                <a:solidFill>
                  <a:schemeClr val="accent2"/>
                </a:solidFill>
                <a:latin typeface="+mj-ea"/>
                <a:ea typeface="+mj-ea"/>
                <a:cs typeface="阿里巴巴普惠体 2.0 115 Black" panose="00020600040101010101" pitchFamily="18" charset="-122"/>
              </a:rPr>
              <a:t>变现渠道</a:t>
            </a:r>
          </a:p>
        </p:txBody>
      </p:sp>
      <p:grpSp>
        <p:nvGrpSpPr>
          <p:cNvPr id="11" name="组合 10">
            <a:extLst>
              <a:ext uri="{FF2B5EF4-FFF2-40B4-BE49-F238E27FC236}">
                <a16:creationId xmlns:a16="http://schemas.microsoft.com/office/drawing/2014/main" id="{F69EFC0C-E767-B537-B1A7-388EA674ECB8}"/>
              </a:ext>
            </a:extLst>
          </p:cNvPr>
          <p:cNvGrpSpPr/>
          <p:nvPr/>
        </p:nvGrpSpPr>
        <p:grpSpPr>
          <a:xfrm>
            <a:off x="5498195" y="2688794"/>
            <a:ext cx="5599735" cy="3559032"/>
            <a:chOff x="5498195" y="2688794"/>
            <a:chExt cx="5599735" cy="3559032"/>
          </a:xfrm>
        </p:grpSpPr>
        <p:sp>
          <p:nvSpPr>
            <p:cNvPr id="41" name="任意多边形: 形状 40">
              <a:extLst>
                <a:ext uri="{FF2B5EF4-FFF2-40B4-BE49-F238E27FC236}">
                  <a16:creationId xmlns:a16="http://schemas.microsoft.com/office/drawing/2014/main" id="{C2160625-D3C3-4F52-27C3-81DEF89412D1}"/>
                </a:ext>
              </a:extLst>
            </p:cNvPr>
            <p:cNvSpPr/>
            <p:nvPr/>
          </p:nvSpPr>
          <p:spPr>
            <a:xfrm flipH="1">
              <a:off x="9306293" y="3529223"/>
              <a:ext cx="650753" cy="596336"/>
            </a:xfrm>
            <a:custGeom>
              <a:avLst/>
              <a:gdLst>
                <a:gd name="connsiteX0" fmla="*/ 47372 w 650753"/>
                <a:gd name="connsiteY0" fmla="*/ 0 h 596336"/>
                <a:gd name="connsiteX1" fmla="*/ 259156 w 650753"/>
                <a:gd name="connsiteY1" fmla="*/ 289103 h 596336"/>
                <a:gd name="connsiteX2" fmla="*/ 650753 w 650753"/>
                <a:gd name="connsiteY2" fmla="*/ 517480 h 596336"/>
                <a:gd name="connsiteX3" fmla="*/ 600236 w 650753"/>
                <a:gd name="connsiteY3" fmla="*/ 596336 h 596336"/>
                <a:gd name="connsiteX4" fmla="*/ 162773 w 650753"/>
                <a:gd name="connsiteY4" fmla="*/ 393441 h 596336"/>
                <a:gd name="connsiteX5" fmla="*/ 0 w 650753"/>
                <a:gd name="connsiteY5" fmla="*/ 138263 h 596336"/>
                <a:gd name="connsiteX6" fmla="*/ 47372 w 650753"/>
                <a:gd name="connsiteY6" fmla="*/ 0 h 59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53" h="596336">
                  <a:moveTo>
                    <a:pt x="47372" y="0"/>
                  </a:moveTo>
                  <a:lnTo>
                    <a:pt x="259156" y="289103"/>
                  </a:lnTo>
                  <a:cubicBezTo>
                    <a:pt x="259156" y="289103"/>
                    <a:pt x="439722" y="365025"/>
                    <a:pt x="650753" y="517480"/>
                  </a:cubicBezTo>
                  <a:lnTo>
                    <a:pt x="600236" y="596336"/>
                  </a:lnTo>
                  <a:cubicBezTo>
                    <a:pt x="600236" y="596336"/>
                    <a:pt x="251914" y="453703"/>
                    <a:pt x="162773" y="393441"/>
                  </a:cubicBezTo>
                  <a:lnTo>
                    <a:pt x="0" y="138263"/>
                  </a:lnTo>
                  <a:lnTo>
                    <a:pt x="47372" y="0"/>
                  </a:lnTo>
                  <a:close/>
                </a:path>
              </a:pathLst>
            </a:custGeom>
            <a:solidFill>
              <a:schemeClr val="accent6"/>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2" name="任意多边形: 形状 41">
              <a:extLst>
                <a:ext uri="{FF2B5EF4-FFF2-40B4-BE49-F238E27FC236}">
                  <a16:creationId xmlns:a16="http://schemas.microsoft.com/office/drawing/2014/main" id="{CDA9C3B0-0061-1736-8A56-744C485A2AB8}"/>
                </a:ext>
              </a:extLst>
            </p:cNvPr>
            <p:cNvSpPr/>
            <p:nvPr/>
          </p:nvSpPr>
          <p:spPr>
            <a:xfrm rot="3339207" flipH="1">
              <a:off x="9204987" y="4015856"/>
              <a:ext cx="129724" cy="218484"/>
            </a:xfrm>
            <a:custGeom>
              <a:avLst/>
              <a:gdLst>
                <a:gd name="connsiteX0" fmla="*/ 129725 w 129724"/>
                <a:gd name="connsiteY0" fmla="*/ 109242 h 218484"/>
                <a:gd name="connsiteX1" fmla="*/ 64863 w 129724"/>
                <a:gd name="connsiteY1" fmla="*/ 218484 h 218484"/>
                <a:gd name="connsiteX2" fmla="*/ 0 w 129724"/>
                <a:gd name="connsiteY2" fmla="*/ 109242 h 218484"/>
                <a:gd name="connsiteX3" fmla="*/ 64863 w 129724"/>
                <a:gd name="connsiteY3" fmla="*/ 0 h 218484"/>
                <a:gd name="connsiteX4" fmla="*/ 129725 w 129724"/>
                <a:gd name="connsiteY4" fmla="*/ 109242 h 21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 h="218484">
                  <a:moveTo>
                    <a:pt x="129725" y="109242"/>
                  </a:moveTo>
                  <a:cubicBezTo>
                    <a:pt x="129725" y="169575"/>
                    <a:pt x="100685" y="218484"/>
                    <a:pt x="64863" y="218484"/>
                  </a:cubicBezTo>
                  <a:cubicBezTo>
                    <a:pt x="29040" y="218484"/>
                    <a:pt x="0" y="169575"/>
                    <a:pt x="0" y="109242"/>
                  </a:cubicBezTo>
                  <a:cubicBezTo>
                    <a:pt x="0" y="48909"/>
                    <a:pt x="29040" y="0"/>
                    <a:pt x="64863" y="0"/>
                  </a:cubicBezTo>
                  <a:cubicBezTo>
                    <a:pt x="100685" y="0"/>
                    <a:pt x="129725" y="48909"/>
                    <a:pt x="129725" y="109242"/>
                  </a:cubicBezTo>
                  <a:close/>
                </a:path>
              </a:pathLst>
            </a:custGeom>
            <a:solidFill>
              <a:schemeClr val="accent6"/>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3" name="任意多边形: 形状 42">
              <a:extLst>
                <a:ext uri="{FF2B5EF4-FFF2-40B4-BE49-F238E27FC236}">
                  <a16:creationId xmlns:a16="http://schemas.microsoft.com/office/drawing/2014/main" id="{797BF61B-7E9C-3B81-973E-C4D2855D1D6D}"/>
                </a:ext>
              </a:extLst>
            </p:cNvPr>
            <p:cNvSpPr/>
            <p:nvPr/>
          </p:nvSpPr>
          <p:spPr>
            <a:xfrm flipH="1">
              <a:off x="9688664" y="3262763"/>
              <a:ext cx="324525" cy="653656"/>
            </a:xfrm>
            <a:custGeom>
              <a:avLst/>
              <a:gdLst>
                <a:gd name="connsiteX0" fmla="*/ 0 w 324525"/>
                <a:gd name="connsiteY0" fmla="*/ 19659 h 653656"/>
                <a:gd name="connsiteX1" fmla="*/ 69308 w 324525"/>
                <a:gd name="connsiteY1" fmla="*/ 0 h 653656"/>
                <a:gd name="connsiteX2" fmla="*/ 132410 w 324525"/>
                <a:gd name="connsiteY2" fmla="*/ 39703 h 653656"/>
                <a:gd name="connsiteX3" fmla="*/ 308685 w 324525"/>
                <a:gd name="connsiteY3" fmla="*/ 446336 h 653656"/>
                <a:gd name="connsiteX4" fmla="*/ 304072 w 324525"/>
                <a:gd name="connsiteY4" fmla="*/ 470681 h 653656"/>
                <a:gd name="connsiteX5" fmla="*/ 320956 w 324525"/>
                <a:gd name="connsiteY5" fmla="*/ 485894 h 653656"/>
                <a:gd name="connsiteX6" fmla="*/ 324525 w 324525"/>
                <a:gd name="connsiteY6" fmla="*/ 522486 h 653656"/>
                <a:gd name="connsiteX7" fmla="*/ 146736 w 324525"/>
                <a:gd name="connsiteY7" fmla="*/ 653656 h 653656"/>
                <a:gd name="connsiteX8" fmla="*/ 0 w 324525"/>
                <a:gd name="connsiteY8" fmla="*/ 19659 h 65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525" h="653656">
                  <a:moveTo>
                    <a:pt x="0" y="19659"/>
                  </a:moveTo>
                  <a:lnTo>
                    <a:pt x="69308" y="0"/>
                  </a:lnTo>
                  <a:cubicBezTo>
                    <a:pt x="69308" y="0"/>
                    <a:pt x="109650" y="77"/>
                    <a:pt x="132410" y="39703"/>
                  </a:cubicBezTo>
                  <a:cubicBezTo>
                    <a:pt x="155170" y="79330"/>
                    <a:pt x="316319" y="432646"/>
                    <a:pt x="308685" y="446336"/>
                  </a:cubicBezTo>
                  <a:cubicBezTo>
                    <a:pt x="301044" y="460019"/>
                    <a:pt x="290381" y="463047"/>
                    <a:pt x="304072" y="470681"/>
                  </a:cubicBezTo>
                  <a:cubicBezTo>
                    <a:pt x="317755" y="478323"/>
                    <a:pt x="330292" y="474447"/>
                    <a:pt x="320956" y="485894"/>
                  </a:cubicBezTo>
                  <a:cubicBezTo>
                    <a:pt x="311627" y="497341"/>
                    <a:pt x="324525" y="522486"/>
                    <a:pt x="324525" y="522486"/>
                  </a:cubicBezTo>
                  <a:lnTo>
                    <a:pt x="146736" y="653656"/>
                  </a:lnTo>
                  <a:lnTo>
                    <a:pt x="0" y="19659"/>
                  </a:lnTo>
                  <a:close/>
                </a:path>
              </a:pathLst>
            </a:custGeom>
            <a:solidFill>
              <a:schemeClr val="accent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4" name="任意多边形: 形状 43">
              <a:extLst>
                <a:ext uri="{FF2B5EF4-FFF2-40B4-BE49-F238E27FC236}">
                  <a16:creationId xmlns:a16="http://schemas.microsoft.com/office/drawing/2014/main" id="{D0EEDD28-D76F-1002-0C78-C4BE1B430E81}"/>
                </a:ext>
              </a:extLst>
            </p:cNvPr>
            <p:cNvSpPr/>
            <p:nvPr/>
          </p:nvSpPr>
          <p:spPr>
            <a:xfrm flipH="1">
              <a:off x="10157305" y="5861533"/>
              <a:ext cx="124792" cy="326149"/>
            </a:xfrm>
            <a:custGeom>
              <a:avLst/>
              <a:gdLst>
                <a:gd name="connsiteX0" fmla="*/ 16 w 124792"/>
                <a:gd name="connsiteY0" fmla="*/ 326149 h 326149"/>
                <a:gd name="connsiteX1" fmla="*/ 84568 w 124792"/>
                <a:gd name="connsiteY1" fmla="*/ 326142 h 326149"/>
                <a:gd name="connsiteX2" fmla="*/ 124792 w 124792"/>
                <a:gd name="connsiteY2" fmla="*/ 0 h 326149"/>
                <a:gd name="connsiteX3" fmla="*/ 0 w 124792"/>
                <a:gd name="connsiteY3" fmla="*/ 8 h 326149"/>
                <a:gd name="connsiteX4" fmla="*/ 16 w 124792"/>
                <a:gd name="connsiteY4" fmla="*/ 326149 h 32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92" h="326149">
                  <a:moveTo>
                    <a:pt x="16" y="326149"/>
                  </a:moveTo>
                  <a:lnTo>
                    <a:pt x="84568" y="326142"/>
                  </a:lnTo>
                  <a:lnTo>
                    <a:pt x="124792" y="0"/>
                  </a:lnTo>
                  <a:lnTo>
                    <a:pt x="0" y="8"/>
                  </a:lnTo>
                  <a:lnTo>
                    <a:pt x="16" y="326149"/>
                  </a:lnTo>
                  <a:close/>
                </a:path>
              </a:pathLst>
            </a:custGeom>
            <a:solidFill>
              <a:schemeClr val="accent6"/>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5" name="任意多边形: 形状 44">
              <a:extLst>
                <a:ext uri="{FF2B5EF4-FFF2-40B4-BE49-F238E27FC236}">
                  <a16:creationId xmlns:a16="http://schemas.microsoft.com/office/drawing/2014/main" id="{469D8B5B-B0BD-6700-2B24-B0930DEEFC4D}"/>
                </a:ext>
              </a:extLst>
            </p:cNvPr>
            <p:cNvSpPr/>
            <p:nvPr/>
          </p:nvSpPr>
          <p:spPr>
            <a:xfrm flipH="1">
              <a:off x="9988366" y="6090373"/>
              <a:ext cx="313276" cy="147991"/>
            </a:xfrm>
            <a:custGeom>
              <a:avLst/>
              <a:gdLst>
                <a:gd name="connsiteX0" fmla="*/ 309252 w 313276"/>
                <a:gd name="connsiteY0" fmla="*/ 95395 h 147991"/>
                <a:gd name="connsiteX1" fmla="*/ 309252 w 313276"/>
                <a:gd name="connsiteY1" fmla="*/ 95395 h 147991"/>
                <a:gd name="connsiteX2" fmla="*/ 313277 w 313276"/>
                <a:gd name="connsiteY2" fmla="*/ 119292 h 147991"/>
                <a:gd name="connsiteX3" fmla="*/ 313277 w 313276"/>
                <a:gd name="connsiteY3" fmla="*/ 119292 h 147991"/>
                <a:gd name="connsiteX4" fmla="*/ 284578 w 313276"/>
                <a:gd name="connsiteY4" fmla="*/ 147992 h 147991"/>
                <a:gd name="connsiteX5" fmla="*/ 22723 w 313276"/>
                <a:gd name="connsiteY5" fmla="*/ 147992 h 147991"/>
                <a:gd name="connsiteX6" fmla="*/ 3148 w 313276"/>
                <a:gd name="connsiteY6" fmla="*/ 128417 h 147991"/>
                <a:gd name="connsiteX7" fmla="*/ 3148 w 313276"/>
                <a:gd name="connsiteY7" fmla="*/ 117511 h 147991"/>
                <a:gd name="connsiteX8" fmla="*/ 16862 w 313276"/>
                <a:gd name="connsiteY8" fmla="*/ 44359 h 147991"/>
                <a:gd name="connsiteX9" fmla="*/ 99539 w 313276"/>
                <a:gd name="connsiteY9" fmla="*/ 26455 h 147991"/>
                <a:gd name="connsiteX10" fmla="*/ 114140 w 313276"/>
                <a:gd name="connsiteY10" fmla="*/ 0 h 147991"/>
                <a:gd name="connsiteX11" fmla="*/ 219867 w 313276"/>
                <a:gd name="connsiteY11" fmla="*/ 77318 h 147991"/>
                <a:gd name="connsiteX12" fmla="*/ 278474 w 313276"/>
                <a:gd name="connsiteY12" fmla="*/ 84528 h 147991"/>
                <a:gd name="connsiteX13" fmla="*/ 309252 w 313276"/>
                <a:gd name="connsiteY13" fmla="*/ 95395 h 14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276" h="147991">
                  <a:moveTo>
                    <a:pt x="309252" y="95395"/>
                  </a:moveTo>
                  <a:lnTo>
                    <a:pt x="309252" y="95395"/>
                  </a:lnTo>
                  <a:cubicBezTo>
                    <a:pt x="311888" y="99827"/>
                    <a:pt x="313277" y="114138"/>
                    <a:pt x="313277" y="119292"/>
                  </a:cubicBezTo>
                  <a:lnTo>
                    <a:pt x="313277" y="119292"/>
                  </a:lnTo>
                  <a:cubicBezTo>
                    <a:pt x="313277" y="135148"/>
                    <a:pt x="300426" y="147992"/>
                    <a:pt x="284578" y="147992"/>
                  </a:cubicBezTo>
                  <a:lnTo>
                    <a:pt x="22723" y="147992"/>
                  </a:lnTo>
                  <a:cubicBezTo>
                    <a:pt x="11912" y="147992"/>
                    <a:pt x="3148" y="139228"/>
                    <a:pt x="3148" y="128417"/>
                  </a:cubicBezTo>
                  <a:lnTo>
                    <a:pt x="3148" y="117511"/>
                  </a:lnTo>
                  <a:cubicBezTo>
                    <a:pt x="3148" y="117511"/>
                    <a:pt x="-9813" y="84748"/>
                    <a:pt x="16862" y="44359"/>
                  </a:cubicBezTo>
                  <a:cubicBezTo>
                    <a:pt x="16862" y="44359"/>
                    <a:pt x="50010" y="75985"/>
                    <a:pt x="99539" y="26455"/>
                  </a:cubicBezTo>
                  <a:lnTo>
                    <a:pt x="114140" y="0"/>
                  </a:lnTo>
                  <a:lnTo>
                    <a:pt x="219867" y="77318"/>
                  </a:lnTo>
                  <a:lnTo>
                    <a:pt x="278474" y="84528"/>
                  </a:lnTo>
                  <a:cubicBezTo>
                    <a:pt x="291293" y="86113"/>
                    <a:pt x="302662" y="84285"/>
                    <a:pt x="309252" y="95395"/>
                  </a:cubicBez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6" name="任意多边形: 形状 45">
              <a:extLst>
                <a:ext uri="{FF2B5EF4-FFF2-40B4-BE49-F238E27FC236}">
                  <a16:creationId xmlns:a16="http://schemas.microsoft.com/office/drawing/2014/main" id="{25F023B1-BE3C-61F1-51D7-E88323A98A46}"/>
                </a:ext>
              </a:extLst>
            </p:cNvPr>
            <p:cNvSpPr/>
            <p:nvPr/>
          </p:nvSpPr>
          <p:spPr>
            <a:xfrm flipH="1">
              <a:off x="9798965" y="5783649"/>
              <a:ext cx="177083" cy="335634"/>
            </a:xfrm>
            <a:custGeom>
              <a:avLst/>
              <a:gdLst>
                <a:gd name="connsiteX0" fmla="*/ 0 w 177083"/>
                <a:gd name="connsiteY0" fmla="*/ 321638 h 335634"/>
                <a:gd name="connsiteX1" fmla="*/ 83383 w 177083"/>
                <a:gd name="connsiteY1" fmla="*/ 335635 h 335634"/>
                <a:gd name="connsiteX2" fmla="*/ 177083 w 177083"/>
                <a:gd name="connsiteY2" fmla="*/ 20665 h 335634"/>
                <a:gd name="connsiteX3" fmla="*/ 54017 w 177083"/>
                <a:gd name="connsiteY3" fmla="*/ 0 h 335634"/>
                <a:gd name="connsiteX4" fmla="*/ 0 w 177083"/>
                <a:gd name="connsiteY4" fmla="*/ 321638 h 33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83" h="335634">
                  <a:moveTo>
                    <a:pt x="0" y="321638"/>
                  </a:moveTo>
                  <a:lnTo>
                    <a:pt x="83383" y="335635"/>
                  </a:lnTo>
                  <a:lnTo>
                    <a:pt x="177083" y="20665"/>
                  </a:lnTo>
                  <a:lnTo>
                    <a:pt x="54017" y="0"/>
                  </a:lnTo>
                  <a:lnTo>
                    <a:pt x="0" y="321638"/>
                  </a:lnTo>
                  <a:close/>
                </a:path>
              </a:pathLst>
            </a:custGeom>
            <a:solidFill>
              <a:schemeClr val="accent6"/>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7" name="任意多边形: 形状 46">
              <a:extLst>
                <a:ext uri="{FF2B5EF4-FFF2-40B4-BE49-F238E27FC236}">
                  <a16:creationId xmlns:a16="http://schemas.microsoft.com/office/drawing/2014/main" id="{44C41299-99D9-9461-29F1-52E8AD8C0A1E}"/>
                </a:ext>
              </a:extLst>
            </p:cNvPr>
            <p:cNvSpPr/>
            <p:nvPr/>
          </p:nvSpPr>
          <p:spPr>
            <a:xfrm flipH="1">
              <a:off x="9688992" y="6024980"/>
              <a:ext cx="308677" cy="174595"/>
            </a:xfrm>
            <a:custGeom>
              <a:avLst/>
              <a:gdLst>
                <a:gd name="connsiteX0" fmla="*/ 307624 w 308677"/>
                <a:gd name="connsiteY0" fmla="*/ 126408 h 174595"/>
                <a:gd name="connsiteX1" fmla="*/ 307624 w 308677"/>
                <a:gd name="connsiteY1" fmla="*/ 126408 h 174595"/>
                <a:gd name="connsiteX2" fmla="*/ 307632 w 308677"/>
                <a:gd name="connsiteY2" fmla="*/ 150643 h 174595"/>
                <a:gd name="connsiteX3" fmla="*/ 307632 w 308677"/>
                <a:gd name="connsiteY3" fmla="*/ 150643 h 174595"/>
                <a:gd name="connsiteX4" fmla="*/ 274579 w 308677"/>
                <a:gd name="connsiteY4" fmla="*/ 174196 h 174595"/>
                <a:gd name="connsiteX5" fmla="*/ 16341 w 308677"/>
                <a:gd name="connsiteY5" fmla="*/ 130810 h 174595"/>
                <a:gd name="connsiteX6" fmla="*/ 273 w 308677"/>
                <a:gd name="connsiteY6" fmla="*/ 108261 h 174595"/>
                <a:gd name="connsiteX7" fmla="*/ 2085 w 308677"/>
                <a:gd name="connsiteY7" fmla="*/ 97505 h 174595"/>
                <a:gd name="connsiteX8" fmla="*/ 27725 w 308677"/>
                <a:gd name="connsiteY8" fmla="*/ 27640 h 174595"/>
                <a:gd name="connsiteX9" fmla="*/ 112230 w 308677"/>
                <a:gd name="connsiteY9" fmla="*/ 23678 h 174595"/>
                <a:gd name="connsiteX10" fmla="*/ 131020 w 308677"/>
                <a:gd name="connsiteY10" fmla="*/ 0 h 174595"/>
                <a:gd name="connsiteX11" fmla="*/ 222468 w 308677"/>
                <a:gd name="connsiteY11" fmla="*/ 93771 h 174595"/>
                <a:gd name="connsiteX12" fmla="*/ 279066 w 308677"/>
                <a:gd name="connsiteY12" fmla="*/ 110599 h 174595"/>
                <a:gd name="connsiteX13" fmla="*/ 307624 w 308677"/>
                <a:gd name="connsiteY13" fmla="*/ 126408 h 17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677" h="174595">
                  <a:moveTo>
                    <a:pt x="307624" y="126408"/>
                  </a:moveTo>
                  <a:lnTo>
                    <a:pt x="307624" y="126408"/>
                  </a:lnTo>
                  <a:cubicBezTo>
                    <a:pt x="309484" y="131218"/>
                    <a:pt x="308487" y="145559"/>
                    <a:pt x="307632" y="150643"/>
                  </a:cubicBezTo>
                  <a:lnTo>
                    <a:pt x="307632" y="150643"/>
                  </a:lnTo>
                  <a:cubicBezTo>
                    <a:pt x="305004" y="166280"/>
                    <a:pt x="290207" y="176816"/>
                    <a:pt x="274579" y="174196"/>
                  </a:cubicBezTo>
                  <a:lnTo>
                    <a:pt x="16341" y="130810"/>
                  </a:lnTo>
                  <a:cubicBezTo>
                    <a:pt x="5678" y="129013"/>
                    <a:pt x="-1516" y="118924"/>
                    <a:pt x="273" y="108261"/>
                  </a:cubicBezTo>
                  <a:lnTo>
                    <a:pt x="2085" y="97505"/>
                  </a:lnTo>
                  <a:cubicBezTo>
                    <a:pt x="2085" y="97505"/>
                    <a:pt x="-5266" y="63047"/>
                    <a:pt x="27725" y="27640"/>
                  </a:cubicBezTo>
                  <a:cubicBezTo>
                    <a:pt x="27725" y="27640"/>
                    <a:pt x="55176" y="64318"/>
                    <a:pt x="112230" y="23678"/>
                  </a:cubicBezTo>
                  <a:lnTo>
                    <a:pt x="131020" y="0"/>
                  </a:lnTo>
                  <a:lnTo>
                    <a:pt x="222468" y="93771"/>
                  </a:lnTo>
                  <a:lnTo>
                    <a:pt x="279066" y="110599"/>
                  </a:lnTo>
                  <a:cubicBezTo>
                    <a:pt x="291447" y="114279"/>
                    <a:pt x="302964" y="114365"/>
                    <a:pt x="307624" y="126408"/>
                  </a:cubicBez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8" name="任意多边形: 形状 47">
              <a:extLst>
                <a:ext uri="{FF2B5EF4-FFF2-40B4-BE49-F238E27FC236}">
                  <a16:creationId xmlns:a16="http://schemas.microsoft.com/office/drawing/2014/main" id="{B3FFF697-F224-3A5F-BD51-3812544D71DE}"/>
                </a:ext>
              </a:extLst>
            </p:cNvPr>
            <p:cNvSpPr/>
            <p:nvPr/>
          </p:nvSpPr>
          <p:spPr>
            <a:xfrm flipH="1">
              <a:off x="9686349" y="4431789"/>
              <a:ext cx="760879" cy="1637557"/>
            </a:xfrm>
            <a:custGeom>
              <a:avLst/>
              <a:gdLst>
                <a:gd name="connsiteX0" fmla="*/ 644505 w 760879"/>
                <a:gd name="connsiteY0" fmla="*/ 0 h 1637557"/>
                <a:gd name="connsiteX1" fmla="*/ 758110 w 760879"/>
                <a:gd name="connsiteY1" fmla="*/ 254919 h 1637557"/>
                <a:gd name="connsiteX2" fmla="*/ 760879 w 760879"/>
                <a:gd name="connsiteY2" fmla="*/ 759815 h 1637557"/>
                <a:gd name="connsiteX3" fmla="*/ 677755 w 760879"/>
                <a:gd name="connsiteY3" fmla="*/ 1407579 h 1637557"/>
                <a:gd name="connsiteX4" fmla="*/ 652822 w 760879"/>
                <a:gd name="connsiteY4" fmla="*/ 1540578 h 1637557"/>
                <a:gd name="connsiteX5" fmla="*/ 492112 w 760879"/>
                <a:gd name="connsiteY5" fmla="*/ 1501789 h 1637557"/>
                <a:gd name="connsiteX6" fmla="*/ 536448 w 760879"/>
                <a:gd name="connsiteY6" fmla="*/ 806308 h 1637557"/>
                <a:gd name="connsiteX7" fmla="*/ 375739 w 760879"/>
                <a:gd name="connsiteY7" fmla="*/ 351899 h 1637557"/>
                <a:gd name="connsiteX8" fmla="*/ 320317 w 760879"/>
                <a:gd name="connsiteY8" fmla="*/ 1637558 h 1637557"/>
                <a:gd name="connsiteX9" fmla="*/ 133759 w 760879"/>
                <a:gd name="connsiteY9" fmla="*/ 1637558 h 1637557"/>
                <a:gd name="connsiteX10" fmla="*/ 87571 w 760879"/>
                <a:gd name="connsiteY10" fmla="*/ 784144 h 1637557"/>
                <a:gd name="connsiteX11" fmla="*/ 4447 w 760879"/>
                <a:gd name="connsiteY11" fmla="*/ 69269 h 1637557"/>
                <a:gd name="connsiteX12" fmla="*/ 644505 w 760879"/>
                <a:gd name="connsiteY12" fmla="*/ 0 h 163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0879" h="1637557">
                  <a:moveTo>
                    <a:pt x="644505" y="0"/>
                  </a:moveTo>
                  <a:cubicBezTo>
                    <a:pt x="644505" y="0"/>
                    <a:pt x="758110" y="132999"/>
                    <a:pt x="758110" y="254919"/>
                  </a:cubicBezTo>
                  <a:cubicBezTo>
                    <a:pt x="758110" y="376832"/>
                    <a:pt x="760879" y="759815"/>
                    <a:pt x="760879" y="759815"/>
                  </a:cubicBezTo>
                  <a:cubicBezTo>
                    <a:pt x="760879" y="759815"/>
                    <a:pt x="694380" y="1357705"/>
                    <a:pt x="677755" y="1407579"/>
                  </a:cubicBezTo>
                  <a:cubicBezTo>
                    <a:pt x="661130" y="1457454"/>
                    <a:pt x="652822" y="1540578"/>
                    <a:pt x="652822" y="1540578"/>
                  </a:cubicBezTo>
                  <a:lnTo>
                    <a:pt x="492112" y="1501789"/>
                  </a:lnTo>
                  <a:cubicBezTo>
                    <a:pt x="492112" y="1501789"/>
                    <a:pt x="469941" y="939307"/>
                    <a:pt x="536448" y="806308"/>
                  </a:cubicBezTo>
                  <a:lnTo>
                    <a:pt x="375739" y="351899"/>
                  </a:lnTo>
                  <a:lnTo>
                    <a:pt x="320317" y="1637558"/>
                  </a:lnTo>
                  <a:lnTo>
                    <a:pt x="133759" y="1637558"/>
                  </a:lnTo>
                  <a:cubicBezTo>
                    <a:pt x="133759" y="1637558"/>
                    <a:pt x="37697" y="961479"/>
                    <a:pt x="87571" y="784144"/>
                  </a:cubicBezTo>
                  <a:cubicBezTo>
                    <a:pt x="87571" y="784144"/>
                    <a:pt x="-23261" y="108065"/>
                    <a:pt x="4447" y="69269"/>
                  </a:cubicBezTo>
                  <a:cubicBezTo>
                    <a:pt x="32155" y="30480"/>
                    <a:pt x="644505" y="0"/>
                    <a:pt x="644505" y="0"/>
                  </a:cubicBez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9" name="任意多边形: 形状 48">
              <a:extLst>
                <a:ext uri="{FF2B5EF4-FFF2-40B4-BE49-F238E27FC236}">
                  <a16:creationId xmlns:a16="http://schemas.microsoft.com/office/drawing/2014/main" id="{55D324F4-E102-07F9-32F7-3147A5E27382}"/>
                </a:ext>
              </a:extLst>
            </p:cNvPr>
            <p:cNvSpPr/>
            <p:nvPr/>
          </p:nvSpPr>
          <p:spPr>
            <a:xfrm flipH="1">
              <a:off x="9777782" y="3107338"/>
              <a:ext cx="731499" cy="1390950"/>
            </a:xfrm>
            <a:custGeom>
              <a:avLst/>
              <a:gdLst>
                <a:gd name="connsiteX0" fmla="*/ 293707 w 731499"/>
                <a:gd name="connsiteY0" fmla="*/ 1 h 1390950"/>
                <a:gd name="connsiteX1" fmla="*/ 443331 w 731499"/>
                <a:gd name="connsiteY1" fmla="*/ 11083 h 1390950"/>
                <a:gd name="connsiteX2" fmla="*/ 493205 w 731499"/>
                <a:gd name="connsiteY2" fmla="*/ 94208 h 1390950"/>
                <a:gd name="connsiteX3" fmla="*/ 626204 w 731499"/>
                <a:gd name="connsiteY3" fmla="*/ 216124 h 1390950"/>
                <a:gd name="connsiteX4" fmla="*/ 648375 w 731499"/>
                <a:gd name="connsiteY4" fmla="*/ 1130493 h 1390950"/>
                <a:gd name="connsiteX5" fmla="*/ 731500 w 731499"/>
                <a:gd name="connsiteY5" fmla="*/ 1252413 h 1390950"/>
                <a:gd name="connsiteX6" fmla="*/ 725953 w 731499"/>
                <a:gd name="connsiteY6" fmla="*/ 1357701 h 1390950"/>
                <a:gd name="connsiteX7" fmla="*/ 60958 w 731499"/>
                <a:gd name="connsiteY7" fmla="*/ 1390951 h 1390950"/>
                <a:gd name="connsiteX8" fmla="*/ 60958 w 731499"/>
                <a:gd name="connsiteY8" fmla="*/ 1289719 h 1390950"/>
                <a:gd name="connsiteX9" fmla="*/ 0 w 731499"/>
                <a:gd name="connsiteY9" fmla="*/ 1169289 h 1390950"/>
                <a:gd name="connsiteX10" fmla="*/ 83125 w 731499"/>
                <a:gd name="connsiteY10" fmla="*/ 199500 h 1390950"/>
                <a:gd name="connsiteX11" fmla="*/ 227208 w 731499"/>
                <a:gd name="connsiteY11" fmla="*/ 105292 h 1390950"/>
                <a:gd name="connsiteX12" fmla="*/ 293707 w 731499"/>
                <a:gd name="connsiteY12" fmla="*/ 0 h 139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499" h="1390950">
                  <a:moveTo>
                    <a:pt x="293707" y="1"/>
                  </a:moveTo>
                  <a:lnTo>
                    <a:pt x="443331" y="11083"/>
                  </a:lnTo>
                  <a:lnTo>
                    <a:pt x="493205" y="94208"/>
                  </a:lnTo>
                  <a:cubicBezTo>
                    <a:pt x="493205" y="94208"/>
                    <a:pt x="609579" y="144083"/>
                    <a:pt x="626204" y="216124"/>
                  </a:cubicBezTo>
                  <a:cubicBezTo>
                    <a:pt x="642829" y="288166"/>
                    <a:pt x="648375" y="1130493"/>
                    <a:pt x="648375" y="1130493"/>
                  </a:cubicBezTo>
                  <a:lnTo>
                    <a:pt x="731500" y="1252413"/>
                  </a:lnTo>
                  <a:lnTo>
                    <a:pt x="725953" y="1357701"/>
                  </a:lnTo>
                  <a:lnTo>
                    <a:pt x="60958" y="1390951"/>
                  </a:lnTo>
                  <a:lnTo>
                    <a:pt x="60958" y="1289719"/>
                  </a:lnTo>
                  <a:lnTo>
                    <a:pt x="0" y="1169289"/>
                  </a:lnTo>
                  <a:cubicBezTo>
                    <a:pt x="0" y="1169289"/>
                    <a:pt x="66500" y="205041"/>
                    <a:pt x="83125" y="199500"/>
                  </a:cubicBezTo>
                  <a:cubicBezTo>
                    <a:pt x="99750" y="193958"/>
                    <a:pt x="227208" y="105292"/>
                    <a:pt x="227208" y="105292"/>
                  </a:cubicBezTo>
                  <a:lnTo>
                    <a:pt x="293707" y="0"/>
                  </a:lnTo>
                  <a:close/>
                </a:path>
              </a:pathLst>
            </a:custGeom>
            <a:solidFill>
              <a:schemeClr val="accent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0" name="任意多边形: 形状 49">
              <a:extLst>
                <a:ext uri="{FF2B5EF4-FFF2-40B4-BE49-F238E27FC236}">
                  <a16:creationId xmlns:a16="http://schemas.microsoft.com/office/drawing/2014/main" id="{A8334947-E066-1ED1-5F07-C91CB97FDDC5}"/>
                </a:ext>
              </a:extLst>
            </p:cNvPr>
            <p:cNvSpPr/>
            <p:nvPr/>
          </p:nvSpPr>
          <p:spPr>
            <a:xfrm flipH="1">
              <a:off x="9959443" y="2709885"/>
              <a:ext cx="376832" cy="376832"/>
            </a:xfrm>
            <a:custGeom>
              <a:avLst/>
              <a:gdLst>
                <a:gd name="connsiteX0" fmla="*/ 376832 w 376832"/>
                <a:gd name="connsiteY0" fmla="*/ 188416 h 376832"/>
                <a:gd name="connsiteX1" fmla="*/ 188416 w 376832"/>
                <a:gd name="connsiteY1" fmla="*/ 376832 h 376832"/>
                <a:gd name="connsiteX2" fmla="*/ 0 w 376832"/>
                <a:gd name="connsiteY2" fmla="*/ 188416 h 376832"/>
                <a:gd name="connsiteX3" fmla="*/ 188416 w 376832"/>
                <a:gd name="connsiteY3" fmla="*/ 0 h 376832"/>
                <a:gd name="connsiteX4" fmla="*/ 376832 w 376832"/>
                <a:gd name="connsiteY4" fmla="*/ 188416 h 37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832" h="376832">
                  <a:moveTo>
                    <a:pt x="376832" y="188416"/>
                  </a:moveTo>
                  <a:cubicBezTo>
                    <a:pt x="376832" y="292475"/>
                    <a:pt x="292475" y="376832"/>
                    <a:pt x="188416" y="376832"/>
                  </a:cubicBezTo>
                  <a:cubicBezTo>
                    <a:pt x="84357" y="376832"/>
                    <a:pt x="0" y="292475"/>
                    <a:pt x="0" y="188416"/>
                  </a:cubicBezTo>
                  <a:cubicBezTo>
                    <a:pt x="0" y="84357"/>
                    <a:pt x="84357" y="0"/>
                    <a:pt x="188416" y="0"/>
                  </a:cubicBezTo>
                  <a:cubicBezTo>
                    <a:pt x="292475" y="0"/>
                    <a:pt x="376832" y="84357"/>
                    <a:pt x="376832" y="188416"/>
                  </a:cubicBezTo>
                  <a:close/>
                </a:path>
              </a:pathLst>
            </a:custGeom>
            <a:solidFill>
              <a:schemeClr val="accent6"/>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1" name="任意多边形: 形状 50">
              <a:extLst>
                <a:ext uri="{FF2B5EF4-FFF2-40B4-BE49-F238E27FC236}">
                  <a16:creationId xmlns:a16="http://schemas.microsoft.com/office/drawing/2014/main" id="{A625680A-0FB3-F31B-90B3-A19601C34C18}"/>
                </a:ext>
              </a:extLst>
            </p:cNvPr>
            <p:cNvSpPr/>
            <p:nvPr/>
          </p:nvSpPr>
          <p:spPr>
            <a:xfrm flipH="1">
              <a:off x="9987597" y="2692154"/>
              <a:ext cx="394701" cy="395491"/>
            </a:xfrm>
            <a:custGeom>
              <a:avLst/>
              <a:gdLst>
                <a:gd name="connsiteX0" fmla="*/ 384942 w 394701"/>
                <a:gd name="connsiteY0" fmla="*/ 54598 h 395491"/>
                <a:gd name="connsiteX1" fmla="*/ 319933 w 394701"/>
                <a:gd name="connsiteY1" fmla="*/ 11554 h 395491"/>
                <a:gd name="connsiteX2" fmla="*/ 316277 w 394701"/>
                <a:gd name="connsiteY2" fmla="*/ 11519 h 395491"/>
                <a:gd name="connsiteX3" fmla="*/ 273597 w 394701"/>
                <a:gd name="connsiteY3" fmla="*/ 3059 h 395491"/>
                <a:gd name="connsiteX4" fmla="*/ 193493 w 394701"/>
                <a:gd name="connsiteY4" fmla="*/ 8257 h 395491"/>
                <a:gd name="connsiteX5" fmla="*/ 169148 w 394701"/>
                <a:gd name="connsiteY5" fmla="*/ 14436 h 395491"/>
                <a:gd name="connsiteX6" fmla="*/ 149511 w 394701"/>
                <a:gd name="connsiteY6" fmla="*/ 1660 h 395491"/>
                <a:gd name="connsiteX7" fmla="*/ 148052 w 394701"/>
                <a:gd name="connsiteY7" fmla="*/ 23828 h 395491"/>
                <a:gd name="connsiteX8" fmla="*/ 139837 w 394701"/>
                <a:gd name="connsiteY8" fmla="*/ 5885 h 395491"/>
                <a:gd name="connsiteX9" fmla="*/ 134353 w 394701"/>
                <a:gd name="connsiteY9" fmla="*/ 29737 h 395491"/>
                <a:gd name="connsiteX10" fmla="*/ 116779 w 394701"/>
                <a:gd name="connsiteY10" fmla="*/ 9803 h 395491"/>
                <a:gd name="connsiteX11" fmla="*/ 106289 w 394701"/>
                <a:gd name="connsiteY11" fmla="*/ 33062 h 395491"/>
                <a:gd name="connsiteX12" fmla="*/ 82580 w 394701"/>
                <a:gd name="connsiteY12" fmla="*/ 45287 h 395491"/>
                <a:gd name="connsiteX13" fmla="*/ 3655 w 394701"/>
                <a:gd name="connsiteY13" fmla="*/ 124283 h 395491"/>
                <a:gd name="connsiteX14" fmla="*/ 3996 w 394701"/>
                <a:gd name="connsiteY14" fmla="*/ 196757 h 395491"/>
                <a:gd name="connsiteX15" fmla="*/ 21883 w 394701"/>
                <a:gd name="connsiteY15" fmla="*/ 258234 h 395491"/>
                <a:gd name="connsiteX16" fmla="*/ 44525 w 394701"/>
                <a:gd name="connsiteY16" fmla="*/ 292673 h 395491"/>
                <a:gd name="connsiteX17" fmla="*/ 53136 w 394701"/>
                <a:gd name="connsiteY17" fmla="*/ 330101 h 395491"/>
                <a:gd name="connsiteX18" fmla="*/ 83741 w 394701"/>
                <a:gd name="connsiteY18" fmla="*/ 352331 h 395491"/>
                <a:gd name="connsiteX19" fmla="*/ 119305 w 394701"/>
                <a:gd name="connsiteY19" fmla="*/ 367299 h 395491"/>
                <a:gd name="connsiteX20" fmla="*/ 164755 w 394701"/>
                <a:gd name="connsiteY20" fmla="*/ 395446 h 395491"/>
                <a:gd name="connsiteX21" fmla="*/ 172122 w 394701"/>
                <a:gd name="connsiteY21" fmla="*/ 381610 h 395491"/>
                <a:gd name="connsiteX22" fmla="*/ 151362 w 394701"/>
                <a:gd name="connsiteY22" fmla="*/ 370563 h 395491"/>
                <a:gd name="connsiteX23" fmla="*/ 180281 w 394701"/>
                <a:gd name="connsiteY23" fmla="*/ 346260 h 395491"/>
                <a:gd name="connsiteX24" fmla="*/ 154540 w 394701"/>
                <a:gd name="connsiteY24" fmla="*/ 309426 h 395491"/>
                <a:gd name="connsiteX25" fmla="*/ 140496 w 394701"/>
                <a:gd name="connsiteY25" fmla="*/ 260060 h 395491"/>
                <a:gd name="connsiteX26" fmla="*/ 149966 w 394701"/>
                <a:gd name="connsiteY26" fmla="*/ 241586 h 395491"/>
                <a:gd name="connsiteX27" fmla="*/ 195431 w 394701"/>
                <a:gd name="connsiteY27" fmla="*/ 235541 h 395491"/>
                <a:gd name="connsiteX28" fmla="*/ 224240 w 394701"/>
                <a:gd name="connsiteY28" fmla="*/ 226135 h 395491"/>
                <a:gd name="connsiteX29" fmla="*/ 224381 w 394701"/>
                <a:gd name="connsiteY29" fmla="*/ 189219 h 395491"/>
                <a:gd name="connsiteX30" fmla="*/ 246271 w 394701"/>
                <a:gd name="connsiteY30" fmla="*/ 157560 h 395491"/>
                <a:gd name="connsiteX31" fmla="*/ 279418 w 394701"/>
                <a:gd name="connsiteY31" fmla="*/ 135575 h 395491"/>
                <a:gd name="connsiteX32" fmla="*/ 291956 w 394701"/>
                <a:gd name="connsiteY32" fmla="*/ 100119 h 395491"/>
                <a:gd name="connsiteX33" fmla="*/ 394701 w 394701"/>
                <a:gd name="connsiteY33" fmla="*/ 90720 h 395491"/>
                <a:gd name="connsiteX34" fmla="*/ 384942 w 394701"/>
                <a:gd name="connsiteY34" fmla="*/ 54598 h 39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701" h="395491">
                  <a:moveTo>
                    <a:pt x="384942" y="54598"/>
                  </a:moveTo>
                  <a:cubicBezTo>
                    <a:pt x="375354" y="27407"/>
                    <a:pt x="348758" y="10911"/>
                    <a:pt x="319933" y="11554"/>
                  </a:cubicBezTo>
                  <a:cubicBezTo>
                    <a:pt x="318709" y="11580"/>
                    <a:pt x="317493" y="11569"/>
                    <a:pt x="316277" y="11519"/>
                  </a:cubicBezTo>
                  <a:cubicBezTo>
                    <a:pt x="301763" y="10926"/>
                    <a:pt x="287829" y="5968"/>
                    <a:pt x="273597" y="3059"/>
                  </a:cubicBezTo>
                  <a:cubicBezTo>
                    <a:pt x="247071" y="-2362"/>
                    <a:pt x="219093" y="-547"/>
                    <a:pt x="193493" y="8257"/>
                  </a:cubicBezTo>
                  <a:cubicBezTo>
                    <a:pt x="185530" y="10994"/>
                    <a:pt x="177567" y="14435"/>
                    <a:pt x="169148" y="14436"/>
                  </a:cubicBezTo>
                  <a:cubicBezTo>
                    <a:pt x="160730" y="14437"/>
                    <a:pt x="151566" y="9822"/>
                    <a:pt x="149511" y="1660"/>
                  </a:cubicBezTo>
                  <a:cubicBezTo>
                    <a:pt x="149024" y="9050"/>
                    <a:pt x="148538" y="16439"/>
                    <a:pt x="148052" y="23828"/>
                  </a:cubicBezTo>
                  <a:cubicBezTo>
                    <a:pt x="145313" y="17847"/>
                    <a:pt x="142575" y="11866"/>
                    <a:pt x="139837" y="5885"/>
                  </a:cubicBezTo>
                  <a:lnTo>
                    <a:pt x="134353" y="29737"/>
                  </a:lnTo>
                  <a:lnTo>
                    <a:pt x="116779" y="9803"/>
                  </a:lnTo>
                  <a:cubicBezTo>
                    <a:pt x="118348" y="18589"/>
                    <a:pt x="113225" y="27445"/>
                    <a:pt x="106289" y="33062"/>
                  </a:cubicBezTo>
                  <a:cubicBezTo>
                    <a:pt x="99354" y="38679"/>
                    <a:pt x="90786" y="41787"/>
                    <a:pt x="82580" y="45287"/>
                  </a:cubicBezTo>
                  <a:cubicBezTo>
                    <a:pt x="47140" y="60392"/>
                    <a:pt x="13866" y="87137"/>
                    <a:pt x="3655" y="124283"/>
                  </a:cubicBezTo>
                  <a:cubicBezTo>
                    <a:pt x="-2797" y="147751"/>
                    <a:pt x="578" y="172659"/>
                    <a:pt x="3996" y="196757"/>
                  </a:cubicBezTo>
                  <a:cubicBezTo>
                    <a:pt x="7017" y="218060"/>
                    <a:pt x="10303" y="240100"/>
                    <a:pt x="21883" y="258234"/>
                  </a:cubicBezTo>
                  <a:cubicBezTo>
                    <a:pt x="29306" y="269859"/>
                    <a:pt x="40006" y="279641"/>
                    <a:pt x="44525" y="292673"/>
                  </a:cubicBezTo>
                  <a:cubicBezTo>
                    <a:pt x="48738" y="304820"/>
                    <a:pt x="47142" y="318727"/>
                    <a:pt x="53136" y="330101"/>
                  </a:cubicBezTo>
                  <a:cubicBezTo>
                    <a:pt x="59155" y="341526"/>
                    <a:pt x="71580" y="347990"/>
                    <a:pt x="83741" y="352331"/>
                  </a:cubicBezTo>
                  <a:cubicBezTo>
                    <a:pt x="95902" y="356674"/>
                    <a:pt x="108831" y="359744"/>
                    <a:pt x="119305" y="367299"/>
                  </a:cubicBezTo>
                  <a:cubicBezTo>
                    <a:pt x="129779" y="374854"/>
                    <a:pt x="141932" y="396617"/>
                    <a:pt x="164755" y="395446"/>
                  </a:cubicBezTo>
                  <a:lnTo>
                    <a:pt x="172122" y="381610"/>
                  </a:lnTo>
                  <a:cubicBezTo>
                    <a:pt x="179693" y="375437"/>
                    <a:pt x="151660" y="380331"/>
                    <a:pt x="151362" y="370563"/>
                  </a:cubicBezTo>
                  <a:cubicBezTo>
                    <a:pt x="151072" y="360795"/>
                    <a:pt x="185098" y="354760"/>
                    <a:pt x="180281" y="346260"/>
                  </a:cubicBezTo>
                  <a:cubicBezTo>
                    <a:pt x="172883" y="333225"/>
                    <a:pt x="162880" y="321882"/>
                    <a:pt x="154540" y="309426"/>
                  </a:cubicBezTo>
                  <a:cubicBezTo>
                    <a:pt x="144796" y="294859"/>
                    <a:pt x="137130" y="277839"/>
                    <a:pt x="140496" y="260060"/>
                  </a:cubicBezTo>
                  <a:cubicBezTo>
                    <a:pt x="141799" y="253144"/>
                    <a:pt x="145039" y="246611"/>
                    <a:pt x="149966" y="241586"/>
                  </a:cubicBezTo>
                  <a:cubicBezTo>
                    <a:pt x="164182" y="227103"/>
                    <a:pt x="180030" y="233469"/>
                    <a:pt x="195431" y="235541"/>
                  </a:cubicBezTo>
                  <a:cubicBezTo>
                    <a:pt x="206046" y="236970"/>
                    <a:pt x="218725" y="235320"/>
                    <a:pt x="224240" y="226135"/>
                  </a:cubicBezTo>
                  <a:cubicBezTo>
                    <a:pt x="230689" y="215390"/>
                    <a:pt x="223503" y="201721"/>
                    <a:pt x="224381" y="189219"/>
                  </a:cubicBezTo>
                  <a:cubicBezTo>
                    <a:pt x="225307" y="175974"/>
                    <a:pt x="235349" y="165111"/>
                    <a:pt x="246271" y="157560"/>
                  </a:cubicBezTo>
                  <a:cubicBezTo>
                    <a:pt x="257192" y="150009"/>
                    <a:pt x="269588" y="144507"/>
                    <a:pt x="279418" y="135575"/>
                  </a:cubicBezTo>
                  <a:cubicBezTo>
                    <a:pt x="289241" y="126642"/>
                    <a:pt x="296239" y="112688"/>
                    <a:pt x="291956" y="100119"/>
                  </a:cubicBezTo>
                  <a:cubicBezTo>
                    <a:pt x="338527" y="80730"/>
                    <a:pt x="345659" y="78896"/>
                    <a:pt x="394701" y="90720"/>
                  </a:cubicBezTo>
                  <a:cubicBezTo>
                    <a:pt x="392364" y="78456"/>
                    <a:pt x="389092" y="66372"/>
                    <a:pt x="384942" y="54598"/>
                  </a:cubicBez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6" name="任意多边形: 形状 55">
              <a:extLst>
                <a:ext uri="{FF2B5EF4-FFF2-40B4-BE49-F238E27FC236}">
                  <a16:creationId xmlns:a16="http://schemas.microsoft.com/office/drawing/2014/main" id="{5C65185F-5A51-6446-5AC7-79410FDE7DDE}"/>
                </a:ext>
              </a:extLst>
            </p:cNvPr>
            <p:cNvSpPr/>
            <p:nvPr/>
          </p:nvSpPr>
          <p:spPr>
            <a:xfrm flipH="1">
              <a:off x="10355190" y="3677788"/>
              <a:ext cx="153397" cy="798588"/>
            </a:xfrm>
            <a:custGeom>
              <a:avLst/>
              <a:gdLst>
                <a:gd name="connsiteX0" fmla="*/ 153398 w 153397"/>
                <a:gd name="connsiteY0" fmla="*/ 0 h 798588"/>
                <a:gd name="connsiteX1" fmla="*/ 148458 w 153397"/>
                <a:gd name="connsiteY1" fmla="*/ 298384 h 798588"/>
                <a:gd name="connsiteX2" fmla="*/ 93460 w 153397"/>
                <a:gd name="connsiteY2" fmla="*/ 792626 h 798588"/>
                <a:gd name="connsiteX3" fmla="*/ 0 w 153397"/>
                <a:gd name="connsiteY3" fmla="*/ 798588 h 798588"/>
                <a:gd name="connsiteX4" fmla="*/ 7310 w 153397"/>
                <a:gd name="connsiteY4" fmla="*/ 282457 h 798588"/>
                <a:gd name="connsiteX5" fmla="*/ 13919 w 153397"/>
                <a:gd name="connsiteY5" fmla="*/ 43653 h 798588"/>
                <a:gd name="connsiteX6" fmla="*/ 153398 w 153397"/>
                <a:gd name="connsiteY6" fmla="*/ 0 h 79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97" h="798588">
                  <a:moveTo>
                    <a:pt x="153398" y="0"/>
                  </a:moveTo>
                  <a:lnTo>
                    <a:pt x="148458" y="298384"/>
                  </a:lnTo>
                  <a:cubicBezTo>
                    <a:pt x="148458" y="298384"/>
                    <a:pt x="132669" y="530928"/>
                    <a:pt x="93460" y="792626"/>
                  </a:cubicBezTo>
                  <a:lnTo>
                    <a:pt x="0" y="798588"/>
                  </a:lnTo>
                  <a:cubicBezTo>
                    <a:pt x="0" y="798588"/>
                    <a:pt x="11499" y="389981"/>
                    <a:pt x="7310" y="282457"/>
                  </a:cubicBezTo>
                  <a:lnTo>
                    <a:pt x="13919" y="43653"/>
                  </a:lnTo>
                  <a:lnTo>
                    <a:pt x="153398" y="0"/>
                  </a:lnTo>
                  <a:close/>
                </a:path>
              </a:pathLst>
            </a:custGeom>
            <a:solidFill>
              <a:schemeClr val="accent6"/>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9" name="组合 8">
              <a:extLst>
                <a:ext uri="{FF2B5EF4-FFF2-40B4-BE49-F238E27FC236}">
                  <a16:creationId xmlns:a16="http://schemas.microsoft.com/office/drawing/2014/main" id="{B7DB4CCE-543F-76D6-99AA-F6181AB5DB49}"/>
                </a:ext>
              </a:extLst>
            </p:cNvPr>
            <p:cNvGrpSpPr/>
            <p:nvPr/>
          </p:nvGrpSpPr>
          <p:grpSpPr>
            <a:xfrm>
              <a:off x="10302182" y="4436944"/>
              <a:ext cx="490604" cy="810709"/>
              <a:chOff x="10302182" y="4436944"/>
              <a:chExt cx="490604" cy="810709"/>
            </a:xfrm>
          </p:grpSpPr>
          <p:sp>
            <p:nvSpPr>
              <p:cNvPr id="53" name="任意多边形: 形状 52">
                <a:extLst>
                  <a:ext uri="{FF2B5EF4-FFF2-40B4-BE49-F238E27FC236}">
                    <a16:creationId xmlns:a16="http://schemas.microsoft.com/office/drawing/2014/main" id="{B8D7851B-6D90-DC20-4F47-12FCE46F49D9}"/>
                  </a:ext>
                </a:extLst>
              </p:cNvPr>
              <p:cNvSpPr/>
              <p:nvPr/>
            </p:nvSpPr>
            <p:spPr>
              <a:xfrm flipH="1">
                <a:off x="10302182" y="4520178"/>
                <a:ext cx="490604" cy="676565"/>
              </a:xfrm>
              <a:custGeom>
                <a:avLst/>
                <a:gdLst>
                  <a:gd name="connsiteX0" fmla="*/ 0 w 490604"/>
                  <a:gd name="connsiteY0" fmla="*/ 636396 h 676565"/>
                  <a:gd name="connsiteX1" fmla="*/ 0 w 490604"/>
                  <a:gd name="connsiteY1" fmla="*/ 64490 h 676565"/>
                  <a:gd name="connsiteX2" fmla="*/ 18344 w 490604"/>
                  <a:gd name="connsiteY2" fmla="*/ 23293 h 676565"/>
                  <a:gd name="connsiteX3" fmla="*/ 61233 w 490604"/>
                  <a:gd name="connsiteY3" fmla="*/ 9367 h 676565"/>
                  <a:gd name="connsiteX4" fmla="*/ 465265 w 490604"/>
                  <a:gd name="connsiteY4" fmla="*/ 51977 h 676565"/>
                  <a:gd name="connsiteX5" fmla="*/ 490604 w 490604"/>
                  <a:gd name="connsiteY5" fmla="*/ 77318 h 676565"/>
                  <a:gd name="connsiteX6" fmla="*/ 490604 w 490604"/>
                  <a:gd name="connsiteY6" fmla="*/ 651224 h 676565"/>
                  <a:gd name="connsiteX7" fmla="*/ 465265 w 490604"/>
                  <a:gd name="connsiteY7" fmla="*/ 676565 h 676565"/>
                  <a:gd name="connsiteX8" fmla="*/ 40169 w 490604"/>
                  <a:gd name="connsiteY8" fmla="*/ 676565 h 676565"/>
                  <a:gd name="connsiteX9" fmla="*/ 0 w 490604"/>
                  <a:gd name="connsiteY9" fmla="*/ 636396 h 67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604" h="676565">
                    <a:moveTo>
                      <a:pt x="0" y="636396"/>
                    </a:moveTo>
                    <a:lnTo>
                      <a:pt x="0" y="64490"/>
                    </a:lnTo>
                    <a:cubicBezTo>
                      <a:pt x="0" y="48807"/>
                      <a:pt x="6685" y="33791"/>
                      <a:pt x="18344" y="23293"/>
                    </a:cubicBezTo>
                    <a:cubicBezTo>
                      <a:pt x="30002" y="12804"/>
                      <a:pt x="45630" y="7727"/>
                      <a:pt x="61233" y="9367"/>
                    </a:cubicBezTo>
                    <a:cubicBezTo>
                      <a:pt x="205768" y="-10074"/>
                      <a:pt x="341896" y="-824"/>
                      <a:pt x="465265" y="51977"/>
                    </a:cubicBezTo>
                    <a:cubicBezTo>
                      <a:pt x="479239" y="51977"/>
                      <a:pt x="490604" y="63345"/>
                      <a:pt x="490604" y="77318"/>
                    </a:cubicBezTo>
                    <a:lnTo>
                      <a:pt x="490604" y="651224"/>
                    </a:lnTo>
                    <a:cubicBezTo>
                      <a:pt x="490604" y="665197"/>
                      <a:pt x="479239" y="676565"/>
                      <a:pt x="465265" y="676565"/>
                    </a:cubicBezTo>
                    <a:cubicBezTo>
                      <a:pt x="329464" y="644712"/>
                      <a:pt x="186230" y="653005"/>
                      <a:pt x="40169" y="676565"/>
                    </a:cubicBezTo>
                    <a:cubicBezTo>
                      <a:pt x="18020" y="676565"/>
                      <a:pt x="0" y="658544"/>
                      <a:pt x="0" y="636396"/>
                    </a:cubicBezTo>
                    <a:close/>
                  </a:path>
                </a:pathLst>
              </a:custGeom>
              <a:solidFill>
                <a:schemeClr val="accent3"/>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4" name="任意多边形: 形状 53">
                <a:extLst>
                  <a:ext uri="{FF2B5EF4-FFF2-40B4-BE49-F238E27FC236}">
                    <a16:creationId xmlns:a16="http://schemas.microsoft.com/office/drawing/2014/main" id="{BA2A55ED-F757-FC08-C403-D966D7C371C0}"/>
                  </a:ext>
                </a:extLst>
              </p:cNvPr>
              <p:cNvSpPr/>
              <p:nvPr/>
            </p:nvSpPr>
            <p:spPr>
              <a:xfrm flipH="1">
                <a:off x="10302182" y="4546965"/>
                <a:ext cx="490604" cy="700688"/>
              </a:xfrm>
              <a:custGeom>
                <a:avLst/>
                <a:gdLst>
                  <a:gd name="connsiteX0" fmla="*/ 0 w 490604"/>
                  <a:gd name="connsiteY0" fmla="*/ 660519 h 700688"/>
                  <a:gd name="connsiteX1" fmla="*/ 0 w 490604"/>
                  <a:gd name="connsiteY1" fmla="*/ 82565 h 700688"/>
                  <a:gd name="connsiteX2" fmla="*/ 55423 w 490604"/>
                  <a:gd name="connsiteY2" fmla="*/ 27144 h 700688"/>
                  <a:gd name="connsiteX3" fmla="*/ 465265 w 490604"/>
                  <a:gd name="connsiteY3" fmla="*/ 27144 h 700688"/>
                  <a:gd name="connsiteX4" fmla="*/ 490604 w 490604"/>
                  <a:gd name="connsiteY4" fmla="*/ 52485 h 700688"/>
                  <a:gd name="connsiteX5" fmla="*/ 490604 w 490604"/>
                  <a:gd name="connsiteY5" fmla="*/ 620515 h 700688"/>
                  <a:gd name="connsiteX6" fmla="*/ 465327 w 490604"/>
                  <a:gd name="connsiteY6" fmla="*/ 645864 h 700688"/>
                  <a:gd name="connsiteX7" fmla="*/ 40169 w 490604"/>
                  <a:gd name="connsiteY7" fmla="*/ 700689 h 700688"/>
                  <a:gd name="connsiteX8" fmla="*/ 0 w 490604"/>
                  <a:gd name="connsiteY8" fmla="*/ 660519 h 70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604" h="700688">
                    <a:moveTo>
                      <a:pt x="0" y="660519"/>
                    </a:moveTo>
                    <a:lnTo>
                      <a:pt x="0" y="82565"/>
                    </a:lnTo>
                    <a:cubicBezTo>
                      <a:pt x="0" y="52007"/>
                      <a:pt x="24862" y="27144"/>
                      <a:pt x="55423" y="27144"/>
                    </a:cubicBezTo>
                    <a:cubicBezTo>
                      <a:pt x="193633" y="-9017"/>
                      <a:pt x="330250" y="-9079"/>
                      <a:pt x="465265" y="27144"/>
                    </a:cubicBezTo>
                    <a:cubicBezTo>
                      <a:pt x="479239" y="27144"/>
                      <a:pt x="490604" y="38512"/>
                      <a:pt x="490604" y="52485"/>
                    </a:cubicBezTo>
                    <a:lnTo>
                      <a:pt x="490604" y="620515"/>
                    </a:lnTo>
                    <a:cubicBezTo>
                      <a:pt x="490604" y="634472"/>
                      <a:pt x="479273" y="645825"/>
                      <a:pt x="465327" y="645864"/>
                    </a:cubicBezTo>
                    <a:cubicBezTo>
                      <a:pt x="332199" y="622696"/>
                      <a:pt x="189593" y="645260"/>
                      <a:pt x="40169" y="700689"/>
                    </a:cubicBezTo>
                    <a:cubicBezTo>
                      <a:pt x="18020" y="700689"/>
                      <a:pt x="0" y="682668"/>
                      <a:pt x="0" y="660519"/>
                    </a:cubicBezTo>
                    <a:close/>
                  </a:path>
                </a:pathLst>
              </a:custGeom>
              <a:solidFill>
                <a:schemeClr val="bg1">
                  <a:lumMod val="95000"/>
                </a:schemeClr>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5" name="任意多边形: 形状 54">
                <a:extLst>
                  <a:ext uri="{FF2B5EF4-FFF2-40B4-BE49-F238E27FC236}">
                    <a16:creationId xmlns:a16="http://schemas.microsoft.com/office/drawing/2014/main" id="{6713C059-7D49-AA29-AFC7-AEA47BF9345F}"/>
                  </a:ext>
                </a:extLst>
              </p:cNvPr>
              <p:cNvSpPr/>
              <p:nvPr/>
            </p:nvSpPr>
            <p:spPr>
              <a:xfrm flipH="1">
                <a:off x="10389458" y="4644601"/>
                <a:ext cx="297593" cy="168350"/>
              </a:xfrm>
              <a:custGeom>
                <a:avLst/>
                <a:gdLst>
                  <a:gd name="connsiteX0" fmla="*/ 213414 w 297593"/>
                  <a:gd name="connsiteY0" fmla="*/ 168351 h 168350"/>
                  <a:gd name="connsiteX1" fmla="*/ 84175 w 297593"/>
                  <a:gd name="connsiteY1" fmla="*/ 168351 h 168350"/>
                  <a:gd name="connsiteX2" fmla="*/ 0 w 297593"/>
                  <a:gd name="connsiteY2" fmla="*/ 84175 h 168350"/>
                  <a:gd name="connsiteX3" fmla="*/ 84175 w 297593"/>
                  <a:gd name="connsiteY3" fmla="*/ 0 h 168350"/>
                  <a:gd name="connsiteX4" fmla="*/ 213414 w 297593"/>
                  <a:gd name="connsiteY4" fmla="*/ 0 h 168350"/>
                  <a:gd name="connsiteX5" fmla="*/ 297593 w 297593"/>
                  <a:gd name="connsiteY5" fmla="*/ 84175 h 168350"/>
                  <a:gd name="connsiteX6" fmla="*/ 213414 w 297593"/>
                  <a:gd name="connsiteY6" fmla="*/ 168351 h 1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593" h="168350">
                    <a:moveTo>
                      <a:pt x="213414" y="168351"/>
                    </a:moveTo>
                    <a:lnTo>
                      <a:pt x="84175" y="168351"/>
                    </a:lnTo>
                    <a:cubicBezTo>
                      <a:pt x="37761" y="168351"/>
                      <a:pt x="0" y="130590"/>
                      <a:pt x="0" y="84175"/>
                    </a:cubicBezTo>
                    <a:cubicBezTo>
                      <a:pt x="0" y="37761"/>
                      <a:pt x="37761" y="0"/>
                      <a:pt x="84175" y="0"/>
                    </a:cubicBezTo>
                    <a:lnTo>
                      <a:pt x="213414" y="0"/>
                    </a:lnTo>
                    <a:cubicBezTo>
                      <a:pt x="259832" y="0"/>
                      <a:pt x="297593" y="37761"/>
                      <a:pt x="297593" y="84175"/>
                    </a:cubicBezTo>
                    <a:cubicBezTo>
                      <a:pt x="297593" y="130590"/>
                      <a:pt x="259832" y="168351"/>
                      <a:pt x="213414" y="168351"/>
                    </a:cubicBezTo>
                    <a:close/>
                  </a:path>
                </a:pathLst>
              </a:custGeom>
              <a:solidFill>
                <a:schemeClr val="accent3"/>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7" name="任意多边形: 形状 56">
                <a:extLst>
                  <a:ext uri="{FF2B5EF4-FFF2-40B4-BE49-F238E27FC236}">
                    <a16:creationId xmlns:a16="http://schemas.microsoft.com/office/drawing/2014/main" id="{A51C40B9-214B-1FF0-5B5C-E6F9F944BCF5}"/>
                  </a:ext>
                </a:extLst>
              </p:cNvPr>
              <p:cNvSpPr/>
              <p:nvPr/>
            </p:nvSpPr>
            <p:spPr>
              <a:xfrm rot="116807" flipH="1">
                <a:off x="10391877" y="4436944"/>
                <a:ext cx="129724" cy="218484"/>
              </a:xfrm>
              <a:custGeom>
                <a:avLst/>
                <a:gdLst>
                  <a:gd name="connsiteX0" fmla="*/ 129725 w 129724"/>
                  <a:gd name="connsiteY0" fmla="*/ 109242 h 218484"/>
                  <a:gd name="connsiteX1" fmla="*/ 64862 w 129724"/>
                  <a:gd name="connsiteY1" fmla="*/ 218484 h 218484"/>
                  <a:gd name="connsiteX2" fmla="*/ 0 w 129724"/>
                  <a:gd name="connsiteY2" fmla="*/ 109242 h 218484"/>
                  <a:gd name="connsiteX3" fmla="*/ 64862 w 129724"/>
                  <a:gd name="connsiteY3" fmla="*/ 0 h 218484"/>
                  <a:gd name="connsiteX4" fmla="*/ 129725 w 129724"/>
                  <a:gd name="connsiteY4" fmla="*/ 109242 h 21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 h="218484">
                    <a:moveTo>
                      <a:pt x="129725" y="109242"/>
                    </a:moveTo>
                    <a:cubicBezTo>
                      <a:pt x="129725" y="169575"/>
                      <a:pt x="100685" y="218484"/>
                      <a:pt x="64862" y="218484"/>
                    </a:cubicBezTo>
                    <a:cubicBezTo>
                      <a:pt x="29040" y="218484"/>
                      <a:pt x="0" y="169575"/>
                      <a:pt x="0" y="109242"/>
                    </a:cubicBezTo>
                    <a:cubicBezTo>
                      <a:pt x="0" y="48909"/>
                      <a:pt x="29040" y="0"/>
                      <a:pt x="64862" y="0"/>
                    </a:cubicBezTo>
                    <a:cubicBezTo>
                      <a:pt x="100685" y="0"/>
                      <a:pt x="129725" y="48909"/>
                      <a:pt x="129725" y="109242"/>
                    </a:cubicBezTo>
                    <a:close/>
                  </a:path>
                </a:pathLst>
              </a:custGeom>
              <a:solidFill>
                <a:schemeClr val="accent6"/>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58" name="任意多边形: 形状 57">
              <a:extLst>
                <a:ext uri="{FF2B5EF4-FFF2-40B4-BE49-F238E27FC236}">
                  <a16:creationId xmlns:a16="http://schemas.microsoft.com/office/drawing/2014/main" id="{A7DD6396-3002-EEB4-C076-5BE15C908069}"/>
                </a:ext>
              </a:extLst>
            </p:cNvPr>
            <p:cNvSpPr/>
            <p:nvPr/>
          </p:nvSpPr>
          <p:spPr>
            <a:xfrm flipH="1">
              <a:off x="10333293" y="3297906"/>
              <a:ext cx="212017" cy="655207"/>
            </a:xfrm>
            <a:custGeom>
              <a:avLst/>
              <a:gdLst>
                <a:gd name="connsiteX0" fmla="*/ 188669 w 212017"/>
                <a:gd name="connsiteY0" fmla="*/ 0 h 655207"/>
                <a:gd name="connsiteX1" fmla="*/ 116675 w 212017"/>
                <a:gd name="connsiteY1" fmla="*/ 2622 h 655207"/>
                <a:gd name="connsiteX2" fmla="*/ 68850 w 212017"/>
                <a:gd name="connsiteY2" fmla="*/ 59817 h 655207"/>
                <a:gd name="connsiteX3" fmla="*/ 4538 w 212017"/>
                <a:gd name="connsiteY3" fmla="*/ 577873 h 655207"/>
                <a:gd name="connsiteX4" fmla="*/ 16421 w 212017"/>
                <a:gd name="connsiteY4" fmla="*/ 599621 h 655207"/>
                <a:gd name="connsiteX5" fmla="*/ 5031 w 212017"/>
                <a:gd name="connsiteY5" fmla="*/ 619290 h 655207"/>
                <a:gd name="connsiteX6" fmla="*/ 12900 w 212017"/>
                <a:gd name="connsiteY6" fmla="*/ 655207 h 655207"/>
                <a:gd name="connsiteX7" fmla="*/ 212017 w 212017"/>
                <a:gd name="connsiteY7" fmla="*/ 641093 h 655207"/>
                <a:gd name="connsiteX8" fmla="*/ 188669 w 212017"/>
                <a:gd name="connsiteY8" fmla="*/ 0 h 65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17" h="655207">
                  <a:moveTo>
                    <a:pt x="188669" y="0"/>
                  </a:moveTo>
                  <a:lnTo>
                    <a:pt x="116675" y="2622"/>
                  </a:lnTo>
                  <a:cubicBezTo>
                    <a:pt x="116675" y="2622"/>
                    <a:pt x="78312" y="15110"/>
                    <a:pt x="68850" y="59817"/>
                  </a:cubicBezTo>
                  <a:cubicBezTo>
                    <a:pt x="59387" y="104525"/>
                    <a:pt x="-6941" y="567203"/>
                    <a:pt x="4538" y="577873"/>
                  </a:cubicBezTo>
                  <a:cubicBezTo>
                    <a:pt x="16018" y="588543"/>
                    <a:pt x="27093" y="588143"/>
                    <a:pt x="16421" y="599621"/>
                  </a:cubicBezTo>
                  <a:cubicBezTo>
                    <a:pt x="5748" y="611099"/>
                    <a:pt x="-7367" y="611272"/>
                    <a:pt x="5031" y="619290"/>
                  </a:cubicBezTo>
                  <a:cubicBezTo>
                    <a:pt x="17429" y="627308"/>
                    <a:pt x="12900" y="655207"/>
                    <a:pt x="12900" y="655207"/>
                  </a:cubicBezTo>
                  <a:lnTo>
                    <a:pt x="212017" y="641093"/>
                  </a:lnTo>
                  <a:lnTo>
                    <a:pt x="188669" y="0"/>
                  </a:lnTo>
                  <a:close/>
                </a:path>
              </a:pathLst>
            </a:custGeom>
            <a:solidFill>
              <a:schemeClr val="accent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9" name="任意多边形: 形状 58">
              <a:extLst>
                <a:ext uri="{FF2B5EF4-FFF2-40B4-BE49-F238E27FC236}">
                  <a16:creationId xmlns:a16="http://schemas.microsoft.com/office/drawing/2014/main" id="{36074FD1-518E-D600-3C41-B773E5F9A6D6}"/>
                </a:ext>
              </a:extLst>
            </p:cNvPr>
            <p:cNvSpPr/>
            <p:nvPr/>
          </p:nvSpPr>
          <p:spPr>
            <a:xfrm flipH="1">
              <a:off x="5498195" y="2688794"/>
              <a:ext cx="3707454" cy="3274974"/>
            </a:xfrm>
            <a:custGeom>
              <a:avLst/>
              <a:gdLst>
                <a:gd name="connsiteX0" fmla="*/ 3598981 w 3707454"/>
                <a:gd name="connsiteY0" fmla="*/ 3274974 h 3274974"/>
                <a:gd name="connsiteX1" fmla="*/ 1683462 w 3707454"/>
                <a:gd name="connsiteY1" fmla="*/ 3274974 h 3274974"/>
                <a:gd name="connsiteX2" fmla="*/ 1650754 w 3707454"/>
                <a:gd name="connsiteY2" fmla="*/ 3269929 h 3274974"/>
                <a:gd name="connsiteX3" fmla="*/ 1649624 w 3707454"/>
                <a:gd name="connsiteY3" fmla="*/ 3269474 h 3274974"/>
                <a:gd name="connsiteX4" fmla="*/ 77499 w 3707454"/>
                <a:gd name="connsiteY4" fmla="*/ 2772102 h 3274974"/>
                <a:gd name="connsiteX5" fmla="*/ 75757 w 3707454"/>
                <a:gd name="connsiteY5" fmla="*/ 2771757 h 3274974"/>
                <a:gd name="connsiteX6" fmla="*/ 0 w 3707454"/>
                <a:gd name="connsiteY6" fmla="*/ 2668329 h 3274974"/>
                <a:gd name="connsiteX7" fmla="*/ 0 w 3707454"/>
                <a:gd name="connsiteY7" fmla="*/ 108571 h 3274974"/>
                <a:gd name="connsiteX8" fmla="*/ 44367 w 3707454"/>
                <a:gd name="connsiteY8" fmla="*/ 21066 h 3274974"/>
                <a:gd name="connsiteX9" fmla="*/ 141189 w 3707454"/>
                <a:gd name="connsiteY9" fmla="*/ 5145 h 3274974"/>
                <a:gd name="connsiteX10" fmla="*/ 1655485 w 3707454"/>
                <a:gd name="connsiteY10" fmla="*/ 484121 h 3274974"/>
                <a:gd name="connsiteX11" fmla="*/ 1683462 w 3707454"/>
                <a:gd name="connsiteY11" fmla="*/ 488442 h 3274974"/>
                <a:gd name="connsiteX12" fmla="*/ 3598981 w 3707454"/>
                <a:gd name="connsiteY12" fmla="*/ 488442 h 3274974"/>
                <a:gd name="connsiteX13" fmla="*/ 3707455 w 3707454"/>
                <a:gd name="connsiteY13" fmla="*/ 596917 h 3274974"/>
                <a:gd name="connsiteX14" fmla="*/ 3707455 w 3707454"/>
                <a:gd name="connsiteY14" fmla="*/ 3166501 h 3274974"/>
                <a:gd name="connsiteX15" fmla="*/ 3598981 w 3707454"/>
                <a:gd name="connsiteY15" fmla="*/ 3274974 h 3274974"/>
                <a:gd name="connsiteX16" fmla="*/ 1656049 w 3707454"/>
                <a:gd name="connsiteY16" fmla="*/ 3255148 h 3274974"/>
                <a:gd name="connsiteX17" fmla="*/ 1683462 w 3707454"/>
                <a:gd name="connsiteY17" fmla="*/ 3259283 h 3274974"/>
                <a:gd name="connsiteX18" fmla="*/ 3598981 w 3707454"/>
                <a:gd name="connsiteY18" fmla="*/ 3259283 h 3274974"/>
                <a:gd name="connsiteX19" fmla="*/ 3691763 w 3707454"/>
                <a:gd name="connsiteY19" fmla="*/ 3166501 h 3274974"/>
                <a:gd name="connsiteX20" fmla="*/ 3691763 w 3707454"/>
                <a:gd name="connsiteY20" fmla="*/ 596917 h 3274974"/>
                <a:gd name="connsiteX21" fmla="*/ 3598981 w 3707454"/>
                <a:gd name="connsiteY21" fmla="*/ 504133 h 3274974"/>
                <a:gd name="connsiteX22" fmla="*/ 1683462 w 3707454"/>
                <a:gd name="connsiteY22" fmla="*/ 504133 h 3274974"/>
                <a:gd name="connsiteX23" fmla="*/ 1650754 w 3707454"/>
                <a:gd name="connsiteY23" fmla="*/ 499085 h 3274974"/>
                <a:gd name="connsiteX24" fmla="*/ 136451 w 3707454"/>
                <a:gd name="connsiteY24" fmla="*/ 20108 h 3274974"/>
                <a:gd name="connsiteX25" fmla="*/ 53640 w 3707454"/>
                <a:gd name="connsiteY25" fmla="*/ 33723 h 3274974"/>
                <a:gd name="connsiteX26" fmla="*/ 15691 w 3707454"/>
                <a:gd name="connsiteY26" fmla="*/ 108571 h 3274974"/>
                <a:gd name="connsiteX27" fmla="*/ 15691 w 3707454"/>
                <a:gd name="connsiteY27" fmla="*/ 2668329 h 3274974"/>
                <a:gd name="connsiteX28" fmla="*/ 79664 w 3707454"/>
                <a:gd name="connsiteY28" fmla="*/ 2756529 h 3274974"/>
                <a:gd name="connsiteX29" fmla="*/ 1656049 w 3707454"/>
                <a:gd name="connsiteY29" fmla="*/ 3255148 h 32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07454" h="3274974">
                  <a:moveTo>
                    <a:pt x="3598981" y="3274974"/>
                  </a:moveTo>
                  <a:lnTo>
                    <a:pt x="1683462" y="3274974"/>
                  </a:lnTo>
                  <a:cubicBezTo>
                    <a:pt x="1672353" y="3274974"/>
                    <a:pt x="1661345" y="3273272"/>
                    <a:pt x="1650754" y="3269929"/>
                  </a:cubicBezTo>
                  <a:lnTo>
                    <a:pt x="1649624" y="3269474"/>
                  </a:lnTo>
                  <a:cubicBezTo>
                    <a:pt x="1049828" y="2971389"/>
                    <a:pt x="535580" y="2808702"/>
                    <a:pt x="77499" y="2772102"/>
                  </a:cubicBezTo>
                  <a:lnTo>
                    <a:pt x="75757" y="2771757"/>
                  </a:lnTo>
                  <a:cubicBezTo>
                    <a:pt x="30441" y="2757415"/>
                    <a:pt x="0" y="2715857"/>
                    <a:pt x="0" y="2668329"/>
                  </a:cubicBezTo>
                  <a:lnTo>
                    <a:pt x="0" y="108571"/>
                  </a:lnTo>
                  <a:cubicBezTo>
                    <a:pt x="0" y="73618"/>
                    <a:pt x="16170" y="41722"/>
                    <a:pt x="44367" y="21066"/>
                  </a:cubicBezTo>
                  <a:cubicBezTo>
                    <a:pt x="72564" y="410"/>
                    <a:pt x="107846" y="-5386"/>
                    <a:pt x="141189" y="5145"/>
                  </a:cubicBezTo>
                  <a:lnTo>
                    <a:pt x="1655485" y="484121"/>
                  </a:lnTo>
                  <a:cubicBezTo>
                    <a:pt x="1664546" y="486991"/>
                    <a:pt x="1673969" y="488442"/>
                    <a:pt x="1683462" y="488442"/>
                  </a:cubicBezTo>
                  <a:lnTo>
                    <a:pt x="3598981" y="488442"/>
                  </a:lnTo>
                  <a:cubicBezTo>
                    <a:pt x="3658796" y="488442"/>
                    <a:pt x="3707455" y="537105"/>
                    <a:pt x="3707455" y="596917"/>
                  </a:cubicBezTo>
                  <a:lnTo>
                    <a:pt x="3707455" y="3166501"/>
                  </a:lnTo>
                  <a:cubicBezTo>
                    <a:pt x="3707455" y="3226316"/>
                    <a:pt x="3658796" y="3274974"/>
                    <a:pt x="3598981" y="3274974"/>
                  </a:cubicBezTo>
                  <a:close/>
                  <a:moveTo>
                    <a:pt x="1656049" y="3255148"/>
                  </a:moveTo>
                  <a:cubicBezTo>
                    <a:pt x="1664939" y="3257886"/>
                    <a:pt x="1674157" y="3259283"/>
                    <a:pt x="1683462" y="3259283"/>
                  </a:cubicBezTo>
                  <a:lnTo>
                    <a:pt x="3598981" y="3259283"/>
                  </a:lnTo>
                  <a:cubicBezTo>
                    <a:pt x="3650142" y="3259283"/>
                    <a:pt x="3691763" y="3217670"/>
                    <a:pt x="3691763" y="3166501"/>
                  </a:cubicBezTo>
                  <a:lnTo>
                    <a:pt x="3691763" y="596917"/>
                  </a:lnTo>
                  <a:cubicBezTo>
                    <a:pt x="3691763" y="545756"/>
                    <a:pt x="3650142" y="504133"/>
                    <a:pt x="3598981" y="504133"/>
                  </a:cubicBezTo>
                  <a:lnTo>
                    <a:pt x="1683462" y="504133"/>
                  </a:lnTo>
                  <a:cubicBezTo>
                    <a:pt x="1672360" y="504133"/>
                    <a:pt x="1661353" y="502436"/>
                    <a:pt x="1650754" y="499085"/>
                  </a:cubicBezTo>
                  <a:lnTo>
                    <a:pt x="136451" y="20108"/>
                  </a:lnTo>
                  <a:cubicBezTo>
                    <a:pt x="107940" y="11083"/>
                    <a:pt x="77758" y="16055"/>
                    <a:pt x="53640" y="33723"/>
                  </a:cubicBezTo>
                  <a:cubicBezTo>
                    <a:pt x="29523" y="51395"/>
                    <a:pt x="15691" y="78674"/>
                    <a:pt x="15691" y="108571"/>
                  </a:cubicBezTo>
                  <a:lnTo>
                    <a:pt x="15691" y="2668329"/>
                  </a:lnTo>
                  <a:cubicBezTo>
                    <a:pt x="15691" y="2708686"/>
                    <a:pt x="41354" y="2744015"/>
                    <a:pt x="79664" y="2756529"/>
                  </a:cubicBezTo>
                  <a:cubicBezTo>
                    <a:pt x="539401" y="2793427"/>
                    <a:pt x="1055069" y="2956529"/>
                    <a:pt x="1656049" y="3255148"/>
                  </a:cubicBez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0" name="任意多边形: 形状 59">
              <a:extLst>
                <a:ext uri="{FF2B5EF4-FFF2-40B4-BE49-F238E27FC236}">
                  <a16:creationId xmlns:a16="http://schemas.microsoft.com/office/drawing/2014/main" id="{45C47ED8-55FE-56A4-18A3-B855EA0AB603}"/>
                </a:ext>
              </a:extLst>
            </p:cNvPr>
            <p:cNvSpPr/>
            <p:nvPr/>
          </p:nvSpPr>
          <p:spPr>
            <a:xfrm flipH="1">
              <a:off x="5594900" y="2756713"/>
              <a:ext cx="3514044" cy="3098010"/>
            </a:xfrm>
            <a:custGeom>
              <a:avLst/>
              <a:gdLst>
                <a:gd name="connsiteX0" fmla="*/ 1637910 w 3514044"/>
                <a:gd name="connsiteY0" fmla="*/ 3090815 h 3098010"/>
                <a:gd name="connsiteX1" fmla="*/ 3361832 w 3514044"/>
                <a:gd name="connsiteY1" fmla="*/ 3072386 h 3098010"/>
                <a:gd name="connsiteX2" fmla="*/ 3514045 w 3514044"/>
                <a:gd name="connsiteY2" fmla="*/ 2952285 h 3098010"/>
                <a:gd name="connsiteX3" fmla="*/ 3514045 w 3514044"/>
                <a:gd name="connsiteY3" fmla="*/ 613406 h 3098010"/>
                <a:gd name="connsiteX4" fmla="*/ 3420149 w 3514044"/>
                <a:gd name="connsiteY4" fmla="*/ 493457 h 3098010"/>
                <a:gd name="connsiteX5" fmla="*/ 1619748 w 3514044"/>
                <a:gd name="connsiteY5" fmla="*/ 494144 h 3098010"/>
                <a:gd name="connsiteX6" fmla="*/ 1503437 w 3514044"/>
                <a:gd name="connsiteY6" fmla="*/ 475220 h 3098010"/>
                <a:gd name="connsiteX7" fmla="*/ 109556 w 3514044"/>
                <a:gd name="connsiteY7" fmla="*/ 8894 h 3098010"/>
                <a:gd name="connsiteX8" fmla="*/ 0 w 3514044"/>
                <a:gd name="connsiteY8" fmla="*/ 131644 h 3098010"/>
                <a:gd name="connsiteX9" fmla="*/ 0 w 3514044"/>
                <a:gd name="connsiteY9" fmla="*/ 2496032 h 3098010"/>
                <a:gd name="connsiteX10" fmla="*/ 110866 w 3514044"/>
                <a:gd name="connsiteY10" fmla="*/ 2618824 h 3098010"/>
                <a:gd name="connsiteX11" fmla="*/ 1535980 w 3514044"/>
                <a:gd name="connsiteY11" fmla="*/ 3082264 h 3098010"/>
                <a:gd name="connsiteX12" fmla="*/ 1637910 w 3514044"/>
                <a:gd name="connsiteY12" fmla="*/ 3090815 h 309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14044" h="3098010">
                  <a:moveTo>
                    <a:pt x="1637910" y="3090815"/>
                  </a:moveTo>
                  <a:cubicBezTo>
                    <a:pt x="2160192" y="2906004"/>
                    <a:pt x="2742846" y="2927219"/>
                    <a:pt x="3361832" y="3072386"/>
                  </a:cubicBezTo>
                  <a:cubicBezTo>
                    <a:pt x="3439543" y="3090611"/>
                    <a:pt x="3514045" y="3032107"/>
                    <a:pt x="3514045" y="2952285"/>
                  </a:cubicBezTo>
                  <a:lnTo>
                    <a:pt x="3514045" y="613406"/>
                  </a:lnTo>
                  <a:cubicBezTo>
                    <a:pt x="3514045" y="556609"/>
                    <a:pt x="3475319" y="506948"/>
                    <a:pt x="3420149" y="493457"/>
                  </a:cubicBezTo>
                  <a:cubicBezTo>
                    <a:pt x="2767175" y="333779"/>
                    <a:pt x="2157250" y="304401"/>
                    <a:pt x="1619748" y="494144"/>
                  </a:cubicBezTo>
                  <a:cubicBezTo>
                    <a:pt x="1580371" y="508044"/>
                    <a:pt x="1536663" y="500513"/>
                    <a:pt x="1503437" y="475220"/>
                  </a:cubicBezTo>
                  <a:cubicBezTo>
                    <a:pt x="1050502" y="130436"/>
                    <a:pt x="586953" y="-42436"/>
                    <a:pt x="109556" y="8894"/>
                  </a:cubicBezTo>
                  <a:cubicBezTo>
                    <a:pt x="47105" y="15609"/>
                    <a:pt x="0" y="68832"/>
                    <a:pt x="0" y="131644"/>
                  </a:cubicBezTo>
                  <a:lnTo>
                    <a:pt x="0" y="2496032"/>
                  </a:lnTo>
                  <a:cubicBezTo>
                    <a:pt x="0" y="2559338"/>
                    <a:pt x="47897" y="2612273"/>
                    <a:pt x="110866" y="2618824"/>
                  </a:cubicBezTo>
                  <a:cubicBezTo>
                    <a:pt x="624706" y="2672268"/>
                    <a:pt x="1096870" y="2834233"/>
                    <a:pt x="1535980" y="3082264"/>
                  </a:cubicBezTo>
                  <a:cubicBezTo>
                    <a:pt x="1567073" y="3099822"/>
                    <a:pt x="1604245" y="3102733"/>
                    <a:pt x="1637910" y="3090815"/>
                  </a:cubicBezTo>
                  <a:close/>
                </a:path>
              </a:pathLst>
            </a:custGeom>
            <a:solidFill>
              <a:schemeClr val="bg1">
                <a:lumMod val="95000"/>
              </a:schemeClr>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1" name="任意多边形: 形状 60">
              <a:extLst>
                <a:ext uri="{FF2B5EF4-FFF2-40B4-BE49-F238E27FC236}">
                  <a16:creationId xmlns:a16="http://schemas.microsoft.com/office/drawing/2014/main" id="{0675E93F-22EB-84D2-1D27-6E0D75F5B88C}"/>
                </a:ext>
              </a:extLst>
            </p:cNvPr>
            <p:cNvSpPr/>
            <p:nvPr/>
          </p:nvSpPr>
          <p:spPr>
            <a:xfrm flipH="1">
              <a:off x="5743292" y="2882946"/>
              <a:ext cx="3217261" cy="2833427"/>
            </a:xfrm>
            <a:custGeom>
              <a:avLst/>
              <a:gdLst>
                <a:gd name="connsiteX0" fmla="*/ 1472745 w 3217261"/>
                <a:gd name="connsiteY0" fmla="*/ 2833427 h 2833427"/>
                <a:gd name="connsiteX1" fmla="*/ 1371270 w 3217261"/>
                <a:gd name="connsiteY1" fmla="*/ 2804485 h 2833427"/>
                <a:gd name="connsiteX2" fmla="*/ 177107 w 3217261"/>
                <a:gd name="connsiteY2" fmla="*/ 2406807 h 2833427"/>
                <a:gd name="connsiteX3" fmla="*/ 0 w 3217261"/>
                <a:gd name="connsiteY3" fmla="*/ 2213954 h 2833427"/>
                <a:gd name="connsiteX4" fmla="*/ 0 w 3217261"/>
                <a:gd name="connsiteY4" fmla="*/ 194378 h 2833427"/>
                <a:gd name="connsiteX5" fmla="*/ 183014 w 3217261"/>
                <a:gd name="connsiteY5" fmla="*/ 1019 h 2833427"/>
                <a:gd name="connsiteX6" fmla="*/ 1361463 w 3217261"/>
                <a:gd name="connsiteY6" fmla="*/ 433707 h 2833427"/>
                <a:gd name="connsiteX7" fmla="*/ 1501319 w 3217261"/>
                <a:gd name="connsiteY7" fmla="*/ 455060 h 2833427"/>
                <a:gd name="connsiteX8" fmla="*/ 3062060 w 3217261"/>
                <a:gd name="connsiteY8" fmla="*/ 443771 h 2833427"/>
                <a:gd name="connsiteX9" fmla="*/ 3217262 w 3217261"/>
                <a:gd name="connsiteY9" fmla="*/ 633567 h 2833427"/>
                <a:gd name="connsiteX10" fmla="*/ 3217262 w 3217261"/>
                <a:gd name="connsiteY10" fmla="*/ 2604861 h 2833427"/>
                <a:gd name="connsiteX11" fmla="*/ 3143850 w 3217261"/>
                <a:gd name="connsiteY11" fmla="*/ 2756446 h 2833427"/>
                <a:gd name="connsiteX12" fmla="*/ 2977939 w 3217261"/>
                <a:gd name="connsiteY12" fmla="*/ 2792968 h 2833427"/>
                <a:gd name="connsiteX13" fmla="*/ 1539378 w 3217261"/>
                <a:gd name="connsiteY13" fmla="*/ 2821800 h 2833427"/>
                <a:gd name="connsiteX14" fmla="*/ 1539378 w 3217261"/>
                <a:gd name="connsiteY14" fmla="*/ 2821800 h 2833427"/>
                <a:gd name="connsiteX15" fmla="*/ 1472745 w 3217261"/>
                <a:gd name="connsiteY15" fmla="*/ 2833427 h 2833427"/>
                <a:gd name="connsiteX16" fmla="*/ 227044 w 3217261"/>
                <a:gd name="connsiteY16" fmla="*/ 15699 h 2833427"/>
                <a:gd name="connsiteX17" fmla="*/ 183744 w 3217261"/>
                <a:gd name="connsiteY17" fmla="*/ 16695 h 2833427"/>
                <a:gd name="connsiteX18" fmla="*/ 15691 w 3217261"/>
                <a:gd name="connsiteY18" fmla="*/ 194378 h 2833427"/>
                <a:gd name="connsiteX19" fmla="*/ 15691 w 3217261"/>
                <a:gd name="connsiteY19" fmla="*/ 2213954 h 2833427"/>
                <a:gd name="connsiteX20" fmla="*/ 178393 w 3217261"/>
                <a:gd name="connsiteY20" fmla="*/ 2391163 h 2833427"/>
                <a:gd name="connsiteX21" fmla="*/ 1379547 w 3217261"/>
                <a:gd name="connsiteY21" fmla="*/ 2791147 h 2833427"/>
                <a:gd name="connsiteX22" fmla="*/ 1534105 w 3217261"/>
                <a:gd name="connsiteY22" fmla="*/ 2807027 h 2833427"/>
                <a:gd name="connsiteX23" fmla="*/ 1536742 w 3217261"/>
                <a:gd name="connsiteY23" fmla="*/ 2814410 h 2833427"/>
                <a:gd name="connsiteX24" fmla="*/ 1534105 w 3217261"/>
                <a:gd name="connsiteY24" fmla="*/ 2807027 h 2833427"/>
                <a:gd name="connsiteX25" fmla="*/ 2981572 w 3217261"/>
                <a:gd name="connsiteY25" fmla="*/ 2777700 h 2833427"/>
                <a:gd name="connsiteX26" fmla="*/ 3134129 w 3217261"/>
                <a:gd name="connsiteY26" fmla="*/ 2744137 h 2833427"/>
                <a:gd name="connsiteX27" fmla="*/ 3201570 w 3217261"/>
                <a:gd name="connsiteY27" fmla="*/ 2604861 h 2833427"/>
                <a:gd name="connsiteX28" fmla="*/ 3201570 w 3217261"/>
                <a:gd name="connsiteY28" fmla="*/ 633567 h 2833427"/>
                <a:gd name="connsiteX29" fmla="*/ 3058898 w 3217261"/>
                <a:gd name="connsiteY29" fmla="*/ 459140 h 2833427"/>
                <a:gd name="connsiteX30" fmla="*/ 1505391 w 3217261"/>
                <a:gd name="connsiteY30" fmla="*/ 470216 h 2833427"/>
                <a:gd name="connsiteX31" fmla="*/ 1353147 w 3217261"/>
                <a:gd name="connsiteY31" fmla="*/ 447015 h 2833427"/>
                <a:gd name="connsiteX32" fmla="*/ 227044 w 3217261"/>
                <a:gd name="connsiteY32" fmla="*/ 15699 h 283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17261" h="2833427">
                  <a:moveTo>
                    <a:pt x="1472745" y="2833427"/>
                  </a:moveTo>
                  <a:cubicBezTo>
                    <a:pt x="1437173" y="2833427"/>
                    <a:pt x="1402142" y="2823652"/>
                    <a:pt x="1371270" y="2804485"/>
                  </a:cubicBezTo>
                  <a:cubicBezTo>
                    <a:pt x="1002487" y="2575448"/>
                    <a:pt x="600714" y="2441649"/>
                    <a:pt x="177107" y="2406807"/>
                  </a:cubicBezTo>
                  <a:cubicBezTo>
                    <a:pt x="77797" y="2398632"/>
                    <a:pt x="0" y="2313923"/>
                    <a:pt x="0" y="2213954"/>
                  </a:cubicBezTo>
                  <a:lnTo>
                    <a:pt x="0" y="194378"/>
                  </a:lnTo>
                  <a:cubicBezTo>
                    <a:pt x="0" y="90723"/>
                    <a:pt x="80386" y="5789"/>
                    <a:pt x="183014" y="1019"/>
                  </a:cubicBezTo>
                  <a:cubicBezTo>
                    <a:pt x="491425" y="-13362"/>
                    <a:pt x="865911" y="124178"/>
                    <a:pt x="1361463" y="433707"/>
                  </a:cubicBezTo>
                  <a:cubicBezTo>
                    <a:pt x="1403382" y="459884"/>
                    <a:pt x="1454355" y="467656"/>
                    <a:pt x="1501319" y="455060"/>
                  </a:cubicBezTo>
                  <a:cubicBezTo>
                    <a:pt x="1972274" y="328642"/>
                    <a:pt x="2482788" y="324949"/>
                    <a:pt x="3062060" y="443771"/>
                  </a:cubicBezTo>
                  <a:cubicBezTo>
                    <a:pt x="3151986" y="462220"/>
                    <a:pt x="3217262" y="542041"/>
                    <a:pt x="3217262" y="633567"/>
                  </a:cubicBezTo>
                  <a:lnTo>
                    <a:pt x="3217262" y="2604861"/>
                  </a:lnTo>
                  <a:cubicBezTo>
                    <a:pt x="3217262" y="2664347"/>
                    <a:pt x="3190508" y="2719603"/>
                    <a:pt x="3143850" y="2756446"/>
                  </a:cubicBezTo>
                  <a:cubicBezTo>
                    <a:pt x="3096855" y="2793572"/>
                    <a:pt x="3036389" y="2806878"/>
                    <a:pt x="2977939" y="2792968"/>
                  </a:cubicBezTo>
                  <a:cubicBezTo>
                    <a:pt x="2429955" y="2662542"/>
                    <a:pt x="1959408" y="2671965"/>
                    <a:pt x="1539378" y="2821800"/>
                  </a:cubicBezTo>
                  <a:lnTo>
                    <a:pt x="1539378" y="2821800"/>
                  </a:lnTo>
                  <a:cubicBezTo>
                    <a:pt x="1517567" y="2829583"/>
                    <a:pt x="1495042" y="2833427"/>
                    <a:pt x="1472745" y="2833427"/>
                  </a:cubicBezTo>
                  <a:close/>
                  <a:moveTo>
                    <a:pt x="227044" y="15699"/>
                  </a:moveTo>
                  <a:cubicBezTo>
                    <a:pt x="212443" y="15699"/>
                    <a:pt x="198039" y="16028"/>
                    <a:pt x="183744" y="16695"/>
                  </a:cubicBezTo>
                  <a:cubicBezTo>
                    <a:pt x="89510" y="21074"/>
                    <a:pt x="15691" y="99119"/>
                    <a:pt x="15691" y="194378"/>
                  </a:cubicBezTo>
                  <a:lnTo>
                    <a:pt x="15691" y="2213954"/>
                  </a:lnTo>
                  <a:cubicBezTo>
                    <a:pt x="15691" y="2305818"/>
                    <a:pt x="87157" y="2383662"/>
                    <a:pt x="178393" y="2391163"/>
                  </a:cubicBezTo>
                  <a:cubicBezTo>
                    <a:pt x="604504" y="2426225"/>
                    <a:pt x="1008630" y="2560793"/>
                    <a:pt x="1379547" y="2791147"/>
                  </a:cubicBezTo>
                  <a:cubicBezTo>
                    <a:pt x="1425695" y="2819823"/>
                    <a:pt x="1482034" y="2825597"/>
                    <a:pt x="1534105" y="2807027"/>
                  </a:cubicBezTo>
                  <a:lnTo>
                    <a:pt x="1536742" y="2814410"/>
                  </a:lnTo>
                  <a:lnTo>
                    <a:pt x="1534105" y="2807027"/>
                  </a:lnTo>
                  <a:cubicBezTo>
                    <a:pt x="1957069" y="2656132"/>
                    <a:pt x="2430544" y="2646545"/>
                    <a:pt x="2981572" y="2777700"/>
                  </a:cubicBezTo>
                  <a:cubicBezTo>
                    <a:pt x="3035322" y="2790488"/>
                    <a:pt x="3090916" y="2778273"/>
                    <a:pt x="3134129" y="2744137"/>
                  </a:cubicBezTo>
                  <a:cubicBezTo>
                    <a:pt x="3176990" y="2710283"/>
                    <a:pt x="3201570" y="2659522"/>
                    <a:pt x="3201570" y="2604861"/>
                  </a:cubicBezTo>
                  <a:lnTo>
                    <a:pt x="3201570" y="633567"/>
                  </a:lnTo>
                  <a:cubicBezTo>
                    <a:pt x="3201570" y="549457"/>
                    <a:pt x="3141567" y="476100"/>
                    <a:pt x="3058898" y="459140"/>
                  </a:cubicBezTo>
                  <a:cubicBezTo>
                    <a:pt x="2482082" y="340813"/>
                    <a:pt x="1973930" y="344437"/>
                    <a:pt x="1505391" y="470216"/>
                  </a:cubicBezTo>
                  <a:cubicBezTo>
                    <a:pt x="1454221" y="483938"/>
                    <a:pt x="1398745" y="475490"/>
                    <a:pt x="1353147" y="447015"/>
                  </a:cubicBezTo>
                  <a:cubicBezTo>
                    <a:pt x="883525" y="153683"/>
                    <a:pt x="523898" y="15699"/>
                    <a:pt x="227044" y="15699"/>
                  </a:cubicBezTo>
                  <a:close/>
                </a:path>
              </a:pathLst>
            </a:custGeom>
            <a:solidFill>
              <a:schemeClr val="bg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2" name="任意多边形: 形状 61">
              <a:extLst>
                <a:ext uri="{FF2B5EF4-FFF2-40B4-BE49-F238E27FC236}">
                  <a16:creationId xmlns:a16="http://schemas.microsoft.com/office/drawing/2014/main" id="{F7E5AB01-5FD7-582B-64E2-2B1934FFB804}"/>
                </a:ext>
              </a:extLst>
            </p:cNvPr>
            <p:cNvSpPr/>
            <p:nvPr/>
          </p:nvSpPr>
          <p:spPr>
            <a:xfrm rot="31762" flipH="1">
              <a:off x="7512523" y="3349747"/>
              <a:ext cx="15691" cy="2363016"/>
            </a:xfrm>
            <a:custGeom>
              <a:avLst/>
              <a:gdLst>
                <a:gd name="connsiteX0" fmla="*/ 0 w 15691"/>
                <a:gd name="connsiteY0" fmla="*/ 0 h 2363016"/>
                <a:gd name="connsiteX1" fmla="*/ 15692 w 15691"/>
                <a:gd name="connsiteY1" fmla="*/ 0 h 2363016"/>
                <a:gd name="connsiteX2" fmla="*/ 15692 w 15691"/>
                <a:gd name="connsiteY2" fmla="*/ 2363016 h 2363016"/>
                <a:gd name="connsiteX3" fmla="*/ 0 w 15691"/>
                <a:gd name="connsiteY3" fmla="*/ 2363016 h 2363016"/>
              </a:gdLst>
              <a:ahLst/>
              <a:cxnLst>
                <a:cxn ang="0">
                  <a:pos x="connsiteX0" y="connsiteY0"/>
                </a:cxn>
                <a:cxn ang="0">
                  <a:pos x="connsiteX1" y="connsiteY1"/>
                </a:cxn>
                <a:cxn ang="0">
                  <a:pos x="connsiteX2" y="connsiteY2"/>
                </a:cxn>
                <a:cxn ang="0">
                  <a:pos x="connsiteX3" y="connsiteY3"/>
                </a:cxn>
              </a:cxnLst>
              <a:rect l="l" t="t" r="r" b="b"/>
              <a:pathLst>
                <a:path w="15691" h="2363016">
                  <a:moveTo>
                    <a:pt x="0" y="0"/>
                  </a:moveTo>
                  <a:lnTo>
                    <a:pt x="15692" y="0"/>
                  </a:lnTo>
                  <a:lnTo>
                    <a:pt x="15692" y="2363016"/>
                  </a:lnTo>
                  <a:lnTo>
                    <a:pt x="0" y="2363016"/>
                  </a:lnTo>
                  <a:close/>
                </a:path>
              </a:pathLst>
            </a:custGeom>
            <a:solidFill>
              <a:schemeClr val="bg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3" name="任意多边形: 形状 62">
              <a:extLst>
                <a:ext uri="{FF2B5EF4-FFF2-40B4-BE49-F238E27FC236}">
                  <a16:creationId xmlns:a16="http://schemas.microsoft.com/office/drawing/2014/main" id="{B983E08D-546B-E3A3-F6E5-783E03668AB7}"/>
                </a:ext>
              </a:extLst>
            </p:cNvPr>
            <p:cNvSpPr/>
            <p:nvPr/>
          </p:nvSpPr>
          <p:spPr>
            <a:xfrm rot="4301494" flipH="1">
              <a:off x="8252884" y="2804382"/>
              <a:ext cx="15687" cy="1157225"/>
            </a:xfrm>
            <a:custGeom>
              <a:avLst/>
              <a:gdLst>
                <a:gd name="connsiteX0" fmla="*/ 0 w 15687"/>
                <a:gd name="connsiteY0" fmla="*/ 0 h 1157225"/>
                <a:gd name="connsiteX1" fmla="*/ 15688 w 15687"/>
                <a:gd name="connsiteY1" fmla="*/ 0 h 1157225"/>
                <a:gd name="connsiteX2" fmla="*/ 15688 w 15687"/>
                <a:gd name="connsiteY2" fmla="*/ 1157226 h 1157225"/>
                <a:gd name="connsiteX3" fmla="*/ 0 w 15687"/>
                <a:gd name="connsiteY3" fmla="*/ 1157226 h 1157225"/>
              </a:gdLst>
              <a:ahLst/>
              <a:cxnLst>
                <a:cxn ang="0">
                  <a:pos x="connsiteX0" y="connsiteY0"/>
                </a:cxn>
                <a:cxn ang="0">
                  <a:pos x="connsiteX1" y="connsiteY1"/>
                </a:cxn>
                <a:cxn ang="0">
                  <a:pos x="connsiteX2" y="connsiteY2"/>
                </a:cxn>
                <a:cxn ang="0">
                  <a:pos x="connsiteX3" y="connsiteY3"/>
                </a:cxn>
              </a:cxnLst>
              <a:rect l="l" t="t" r="r" b="b"/>
              <a:pathLst>
                <a:path w="15687" h="1157225">
                  <a:moveTo>
                    <a:pt x="0" y="0"/>
                  </a:moveTo>
                  <a:lnTo>
                    <a:pt x="15688" y="0"/>
                  </a:lnTo>
                  <a:lnTo>
                    <a:pt x="15688" y="1157226"/>
                  </a:lnTo>
                  <a:lnTo>
                    <a:pt x="0" y="1157226"/>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4" name="任意多边形: 形状 63">
              <a:extLst>
                <a:ext uri="{FF2B5EF4-FFF2-40B4-BE49-F238E27FC236}">
                  <a16:creationId xmlns:a16="http://schemas.microsoft.com/office/drawing/2014/main" id="{E9BAA96E-AB54-CF58-BF4F-9F4FBFD9827B}"/>
                </a:ext>
              </a:extLst>
            </p:cNvPr>
            <p:cNvSpPr/>
            <p:nvPr/>
          </p:nvSpPr>
          <p:spPr>
            <a:xfrm rot="4301494" flipH="1">
              <a:off x="8252881" y="3095204"/>
              <a:ext cx="15687" cy="1157225"/>
            </a:xfrm>
            <a:custGeom>
              <a:avLst/>
              <a:gdLst>
                <a:gd name="connsiteX0" fmla="*/ 0 w 15687"/>
                <a:gd name="connsiteY0" fmla="*/ 0 h 1157225"/>
                <a:gd name="connsiteX1" fmla="*/ 15688 w 15687"/>
                <a:gd name="connsiteY1" fmla="*/ 0 h 1157225"/>
                <a:gd name="connsiteX2" fmla="*/ 15688 w 15687"/>
                <a:gd name="connsiteY2" fmla="*/ 1157226 h 1157225"/>
                <a:gd name="connsiteX3" fmla="*/ 0 w 15687"/>
                <a:gd name="connsiteY3" fmla="*/ 1157226 h 1157225"/>
              </a:gdLst>
              <a:ahLst/>
              <a:cxnLst>
                <a:cxn ang="0">
                  <a:pos x="connsiteX0" y="connsiteY0"/>
                </a:cxn>
                <a:cxn ang="0">
                  <a:pos x="connsiteX1" y="connsiteY1"/>
                </a:cxn>
                <a:cxn ang="0">
                  <a:pos x="connsiteX2" y="connsiteY2"/>
                </a:cxn>
                <a:cxn ang="0">
                  <a:pos x="connsiteX3" y="connsiteY3"/>
                </a:cxn>
              </a:cxnLst>
              <a:rect l="l" t="t" r="r" b="b"/>
              <a:pathLst>
                <a:path w="15687" h="1157225">
                  <a:moveTo>
                    <a:pt x="0" y="0"/>
                  </a:moveTo>
                  <a:lnTo>
                    <a:pt x="15688" y="0"/>
                  </a:lnTo>
                  <a:lnTo>
                    <a:pt x="15688" y="1157226"/>
                  </a:lnTo>
                  <a:lnTo>
                    <a:pt x="0" y="1157226"/>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5" name="任意多边形: 形状 64">
              <a:extLst>
                <a:ext uri="{FF2B5EF4-FFF2-40B4-BE49-F238E27FC236}">
                  <a16:creationId xmlns:a16="http://schemas.microsoft.com/office/drawing/2014/main" id="{0ED29ACB-9BAF-C53C-E677-4953401B1209}"/>
                </a:ext>
              </a:extLst>
            </p:cNvPr>
            <p:cNvSpPr/>
            <p:nvPr/>
          </p:nvSpPr>
          <p:spPr>
            <a:xfrm rot="4301494" flipH="1">
              <a:off x="8252884" y="3386017"/>
              <a:ext cx="15687" cy="1157225"/>
            </a:xfrm>
            <a:custGeom>
              <a:avLst/>
              <a:gdLst>
                <a:gd name="connsiteX0" fmla="*/ 0 w 15687"/>
                <a:gd name="connsiteY0" fmla="*/ 0 h 1157225"/>
                <a:gd name="connsiteX1" fmla="*/ 15688 w 15687"/>
                <a:gd name="connsiteY1" fmla="*/ 0 h 1157225"/>
                <a:gd name="connsiteX2" fmla="*/ 15688 w 15687"/>
                <a:gd name="connsiteY2" fmla="*/ 1157226 h 1157225"/>
                <a:gd name="connsiteX3" fmla="*/ 0 w 15687"/>
                <a:gd name="connsiteY3" fmla="*/ 1157226 h 1157225"/>
              </a:gdLst>
              <a:ahLst/>
              <a:cxnLst>
                <a:cxn ang="0">
                  <a:pos x="connsiteX0" y="connsiteY0"/>
                </a:cxn>
                <a:cxn ang="0">
                  <a:pos x="connsiteX1" y="connsiteY1"/>
                </a:cxn>
                <a:cxn ang="0">
                  <a:pos x="connsiteX2" y="connsiteY2"/>
                </a:cxn>
                <a:cxn ang="0">
                  <a:pos x="connsiteX3" y="connsiteY3"/>
                </a:cxn>
              </a:cxnLst>
              <a:rect l="l" t="t" r="r" b="b"/>
              <a:pathLst>
                <a:path w="15687" h="1157225">
                  <a:moveTo>
                    <a:pt x="0" y="0"/>
                  </a:moveTo>
                  <a:lnTo>
                    <a:pt x="15688" y="0"/>
                  </a:lnTo>
                  <a:lnTo>
                    <a:pt x="15688" y="1157226"/>
                  </a:lnTo>
                  <a:lnTo>
                    <a:pt x="0" y="1157226"/>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6" name="任意多边形: 形状 65">
              <a:extLst>
                <a:ext uri="{FF2B5EF4-FFF2-40B4-BE49-F238E27FC236}">
                  <a16:creationId xmlns:a16="http://schemas.microsoft.com/office/drawing/2014/main" id="{45E5A13E-56AB-0B1D-94CB-AC5BFE48C8A7}"/>
                </a:ext>
              </a:extLst>
            </p:cNvPr>
            <p:cNvSpPr/>
            <p:nvPr/>
          </p:nvSpPr>
          <p:spPr>
            <a:xfrm rot="4301494" flipH="1">
              <a:off x="8252884" y="3676839"/>
              <a:ext cx="15687" cy="1157225"/>
            </a:xfrm>
            <a:custGeom>
              <a:avLst/>
              <a:gdLst>
                <a:gd name="connsiteX0" fmla="*/ 0 w 15687"/>
                <a:gd name="connsiteY0" fmla="*/ 0 h 1157225"/>
                <a:gd name="connsiteX1" fmla="*/ 15688 w 15687"/>
                <a:gd name="connsiteY1" fmla="*/ 0 h 1157225"/>
                <a:gd name="connsiteX2" fmla="*/ 15688 w 15687"/>
                <a:gd name="connsiteY2" fmla="*/ 1157226 h 1157225"/>
                <a:gd name="connsiteX3" fmla="*/ 0 w 15687"/>
                <a:gd name="connsiteY3" fmla="*/ 1157226 h 1157225"/>
              </a:gdLst>
              <a:ahLst/>
              <a:cxnLst>
                <a:cxn ang="0">
                  <a:pos x="connsiteX0" y="connsiteY0"/>
                </a:cxn>
                <a:cxn ang="0">
                  <a:pos x="connsiteX1" y="connsiteY1"/>
                </a:cxn>
                <a:cxn ang="0">
                  <a:pos x="connsiteX2" y="connsiteY2"/>
                </a:cxn>
                <a:cxn ang="0">
                  <a:pos x="connsiteX3" y="connsiteY3"/>
                </a:cxn>
              </a:cxnLst>
              <a:rect l="l" t="t" r="r" b="b"/>
              <a:pathLst>
                <a:path w="15687" h="1157225">
                  <a:moveTo>
                    <a:pt x="0" y="0"/>
                  </a:moveTo>
                  <a:lnTo>
                    <a:pt x="15688" y="0"/>
                  </a:lnTo>
                  <a:lnTo>
                    <a:pt x="15688" y="1157226"/>
                  </a:lnTo>
                  <a:lnTo>
                    <a:pt x="0" y="1157226"/>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7" name="任意多边形: 形状 66">
              <a:extLst>
                <a:ext uri="{FF2B5EF4-FFF2-40B4-BE49-F238E27FC236}">
                  <a16:creationId xmlns:a16="http://schemas.microsoft.com/office/drawing/2014/main" id="{E389763D-D901-C3DD-3B15-A6EA0FD27772}"/>
                </a:ext>
              </a:extLst>
            </p:cNvPr>
            <p:cNvSpPr/>
            <p:nvPr/>
          </p:nvSpPr>
          <p:spPr>
            <a:xfrm flipH="1">
              <a:off x="5942272" y="3573072"/>
              <a:ext cx="1316750" cy="15691"/>
            </a:xfrm>
            <a:custGeom>
              <a:avLst/>
              <a:gdLst>
                <a:gd name="connsiteX0" fmla="*/ 0 w 1316750"/>
                <a:gd name="connsiteY0" fmla="*/ 0 h 15691"/>
                <a:gd name="connsiteX1" fmla="*/ 1316751 w 1316750"/>
                <a:gd name="connsiteY1" fmla="*/ 0 h 15691"/>
                <a:gd name="connsiteX2" fmla="*/ 1316751 w 1316750"/>
                <a:gd name="connsiteY2" fmla="*/ 15691 h 15691"/>
                <a:gd name="connsiteX3" fmla="*/ 0 w 1316750"/>
                <a:gd name="connsiteY3" fmla="*/ 15691 h 15691"/>
              </a:gdLst>
              <a:ahLst/>
              <a:cxnLst>
                <a:cxn ang="0">
                  <a:pos x="connsiteX0" y="connsiteY0"/>
                </a:cxn>
                <a:cxn ang="0">
                  <a:pos x="connsiteX1" y="connsiteY1"/>
                </a:cxn>
                <a:cxn ang="0">
                  <a:pos x="connsiteX2" y="connsiteY2"/>
                </a:cxn>
                <a:cxn ang="0">
                  <a:pos x="connsiteX3" y="connsiteY3"/>
                </a:cxn>
              </a:cxnLst>
              <a:rect l="l" t="t" r="r" b="b"/>
              <a:pathLst>
                <a:path w="1316750" h="15691">
                  <a:moveTo>
                    <a:pt x="0" y="0"/>
                  </a:moveTo>
                  <a:lnTo>
                    <a:pt x="1316751" y="0"/>
                  </a:lnTo>
                  <a:lnTo>
                    <a:pt x="1316751" y="15691"/>
                  </a:lnTo>
                  <a:lnTo>
                    <a:pt x="0" y="15691"/>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8" name="任意多边形: 形状 67">
              <a:extLst>
                <a:ext uri="{FF2B5EF4-FFF2-40B4-BE49-F238E27FC236}">
                  <a16:creationId xmlns:a16="http://schemas.microsoft.com/office/drawing/2014/main" id="{0005EA2F-39F2-73DC-023A-DBCE0167CB21}"/>
                </a:ext>
              </a:extLst>
            </p:cNvPr>
            <p:cNvSpPr/>
            <p:nvPr/>
          </p:nvSpPr>
          <p:spPr>
            <a:xfrm flipH="1">
              <a:off x="5942272" y="3847731"/>
              <a:ext cx="1316750" cy="15691"/>
            </a:xfrm>
            <a:custGeom>
              <a:avLst/>
              <a:gdLst>
                <a:gd name="connsiteX0" fmla="*/ 0 w 1316750"/>
                <a:gd name="connsiteY0" fmla="*/ 0 h 15691"/>
                <a:gd name="connsiteX1" fmla="*/ 1316751 w 1316750"/>
                <a:gd name="connsiteY1" fmla="*/ 0 h 15691"/>
                <a:gd name="connsiteX2" fmla="*/ 1316751 w 1316750"/>
                <a:gd name="connsiteY2" fmla="*/ 15691 h 15691"/>
                <a:gd name="connsiteX3" fmla="*/ 0 w 1316750"/>
                <a:gd name="connsiteY3" fmla="*/ 15691 h 15691"/>
              </a:gdLst>
              <a:ahLst/>
              <a:cxnLst>
                <a:cxn ang="0">
                  <a:pos x="connsiteX0" y="connsiteY0"/>
                </a:cxn>
                <a:cxn ang="0">
                  <a:pos x="connsiteX1" y="connsiteY1"/>
                </a:cxn>
                <a:cxn ang="0">
                  <a:pos x="connsiteX2" y="connsiteY2"/>
                </a:cxn>
                <a:cxn ang="0">
                  <a:pos x="connsiteX3" y="connsiteY3"/>
                </a:cxn>
              </a:cxnLst>
              <a:rect l="l" t="t" r="r" b="b"/>
              <a:pathLst>
                <a:path w="1316750" h="15691">
                  <a:moveTo>
                    <a:pt x="0" y="0"/>
                  </a:moveTo>
                  <a:lnTo>
                    <a:pt x="1316751" y="0"/>
                  </a:lnTo>
                  <a:lnTo>
                    <a:pt x="1316751" y="15691"/>
                  </a:lnTo>
                  <a:lnTo>
                    <a:pt x="0" y="15691"/>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9" name="任意多边形: 形状 68">
              <a:extLst>
                <a:ext uri="{FF2B5EF4-FFF2-40B4-BE49-F238E27FC236}">
                  <a16:creationId xmlns:a16="http://schemas.microsoft.com/office/drawing/2014/main" id="{CEC003EA-DB52-B934-ECD0-EF3B4E93CF40}"/>
                </a:ext>
              </a:extLst>
            </p:cNvPr>
            <p:cNvSpPr/>
            <p:nvPr/>
          </p:nvSpPr>
          <p:spPr>
            <a:xfrm flipH="1">
              <a:off x="5942272" y="4122390"/>
              <a:ext cx="1316750" cy="15691"/>
            </a:xfrm>
            <a:custGeom>
              <a:avLst/>
              <a:gdLst>
                <a:gd name="connsiteX0" fmla="*/ 0 w 1316750"/>
                <a:gd name="connsiteY0" fmla="*/ 0 h 15691"/>
                <a:gd name="connsiteX1" fmla="*/ 1316751 w 1316750"/>
                <a:gd name="connsiteY1" fmla="*/ 0 h 15691"/>
                <a:gd name="connsiteX2" fmla="*/ 1316751 w 1316750"/>
                <a:gd name="connsiteY2" fmla="*/ 15691 h 15691"/>
                <a:gd name="connsiteX3" fmla="*/ 0 w 1316750"/>
                <a:gd name="connsiteY3" fmla="*/ 15691 h 15691"/>
              </a:gdLst>
              <a:ahLst/>
              <a:cxnLst>
                <a:cxn ang="0">
                  <a:pos x="connsiteX0" y="connsiteY0"/>
                </a:cxn>
                <a:cxn ang="0">
                  <a:pos x="connsiteX1" y="connsiteY1"/>
                </a:cxn>
                <a:cxn ang="0">
                  <a:pos x="connsiteX2" y="connsiteY2"/>
                </a:cxn>
                <a:cxn ang="0">
                  <a:pos x="connsiteX3" y="connsiteY3"/>
                </a:cxn>
              </a:cxnLst>
              <a:rect l="l" t="t" r="r" b="b"/>
              <a:pathLst>
                <a:path w="1316750" h="15691">
                  <a:moveTo>
                    <a:pt x="0" y="0"/>
                  </a:moveTo>
                  <a:lnTo>
                    <a:pt x="1316751" y="0"/>
                  </a:lnTo>
                  <a:lnTo>
                    <a:pt x="1316751" y="15691"/>
                  </a:lnTo>
                  <a:lnTo>
                    <a:pt x="0" y="15691"/>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0" name="任意多边形: 形状 69">
              <a:extLst>
                <a:ext uri="{FF2B5EF4-FFF2-40B4-BE49-F238E27FC236}">
                  <a16:creationId xmlns:a16="http://schemas.microsoft.com/office/drawing/2014/main" id="{E741F500-AA97-2A60-1EA5-88916ADAD00D}"/>
                </a:ext>
              </a:extLst>
            </p:cNvPr>
            <p:cNvSpPr/>
            <p:nvPr/>
          </p:nvSpPr>
          <p:spPr>
            <a:xfrm flipH="1">
              <a:off x="5942272" y="4397057"/>
              <a:ext cx="1316750" cy="15691"/>
            </a:xfrm>
            <a:custGeom>
              <a:avLst/>
              <a:gdLst>
                <a:gd name="connsiteX0" fmla="*/ 0 w 1316750"/>
                <a:gd name="connsiteY0" fmla="*/ 0 h 15691"/>
                <a:gd name="connsiteX1" fmla="*/ 1316751 w 1316750"/>
                <a:gd name="connsiteY1" fmla="*/ 0 h 15691"/>
                <a:gd name="connsiteX2" fmla="*/ 1316751 w 1316750"/>
                <a:gd name="connsiteY2" fmla="*/ 15691 h 15691"/>
                <a:gd name="connsiteX3" fmla="*/ 0 w 1316750"/>
                <a:gd name="connsiteY3" fmla="*/ 15691 h 15691"/>
              </a:gdLst>
              <a:ahLst/>
              <a:cxnLst>
                <a:cxn ang="0">
                  <a:pos x="connsiteX0" y="connsiteY0"/>
                </a:cxn>
                <a:cxn ang="0">
                  <a:pos x="connsiteX1" y="connsiteY1"/>
                </a:cxn>
                <a:cxn ang="0">
                  <a:pos x="connsiteX2" y="connsiteY2"/>
                </a:cxn>
                <a:cxn ang="0">
                  <a:pos x="connsiteX3" y="connsiteY3"/>
                </a:cxn>
              </a:cxnLst>
              <a:rect l="l" t="t" r="r" b="b"/>
              <a:pathLst>
                <a:path w="1316750" h="15691">
                  <a:moveTo>
                    <a:pt x="0" y="0"/>
                  </a:moveTo>
                  <a:lnTo>
                    <a:pt x="1316751" y="0"/>
                  </a:lnTo>
                  <a:lnTo>
                    <a:pt x="1316751" y="15691"/>
                  </a:lnTo>
                  <a:lnTo>
                    <a:pt x="0" y="15691"/>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1" name="任意多边形: 形状 70">
              <a:extLst>
                <a:ext uri="{FF2B5EF4-FFF2-40B4-BE49-F238E27FC236}">
                  <a16:creationId xmlns:a16="http://schemas.microsoft.com/office/drawing/2014/main" id="{D68D7165-5B76-B68A-7A17-A00E46747151}"/>
                </a:ext>
              </a:extLst>
            </p:cNvPr>
            <p:cNvSpPr/>
            <p:nvPr/>
          </p:nvSpPr>
          <p:spPr>
            <a:xfrm flipH="1">
              <a:off x="5942272" y="4671716"/>
              <a:ext cx="1316750" cy="15691"/>
            </a:xfrm>
            <a:custGeom>
              <a:avLst/>
              <a:gdLst>
                <a:gd name="connsiteX0" fmla="*/ 0 w 1316750"/>
                <a:gd name="connsiteY0" fmla="*/ 0 h 15691"/>
                <a:gd name="connsiteX1" fmla="*/ 1316751 w 1316750"/>
                <a:gd name="connsiteY1" fmla="*/ 0 h 15691"/>
                <a:gd name="connsiteX2" fmla="*/ 1316751 w 1316750"/>
                <a:gd name="connsiteY2" fmla="*/ 15691 h 15691"/>
                <a:gd name="connsiteX3" fmla="*/ 0 w 1316750"/>
                <a:gd name="connsiteY3" fmla="*/ 15691 h 15691"/>
              </a:gdLst>
              <a:ahLst/>
              <a:cxnLst>
                <a:cxn ang="0">
                  <a:pos x="connsiteX0" y="connsiteY0"/>
                </a:cxn>
                <a:cxn ang="0">
                  <a:pos x="connsiteX1" y="connsiteY1"/>
                </a:cxn>
                <a:cxn ang="0">
                  <a:pos x="connsiteX2" y="connsiteY2"/>
                </a:cxn>
                <a:cxn ang="0">
                  <a:pos x="connsiteX3" y="connsiteY3"/>
                </a:cxn>
              </a:cxnLst>
              <a:rect l="l" t="t" r="r" b="b"/>
              <a:pathLst>
                <a:path w="1316750" h="15691">
                  <a:moveTo>
                    <a:pt x="0" y="0"/>
                  </a:moveTo>
                  <a:lnTo>
                    <a:pt x="1316751" y="0"/>
                  </a:lnTo>
                  <a:lnTo>
                    <a:pt x="1316751" y="15691"/>
                  </a:lnTo>
                  <a:lnTo>
                    <a:pt x="0" y="15691"/>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2" name="任意多边形: 形状 71">
              <a:extLst>
                <a:ext uri="{FF2B5EF4-FFF2-40B4-BE49-F238E27FC236}">
                  <a16:creationId xmlns:a16="http://schemas.microsoft.com/office/drawing/2014/main" id="{AC0FCCB0-9912-218E-0367-2FF83B5D646B}"/>
                </a:ext>
              </a:extLst>
            </p:cNvPr>
            <p:cNvSpPr/>
            <p:nvPr/>
          </p:nvSpPr>
          <p:spPr>
            <a:xfrm flipH="1">
              <a:off x="5942272" y="4946374"/>
              <a:ext cx="1316750" cy="15691"/>
            </a:xfrm>
            <a:custGeom>
              <a:avLst/>
              <a:gdLst>
                <a:gd name="connsiteX0" fmla="*/ 0 w 1316750"/>
                <a:gd name="connsiteY0" fmla="*/ 0 h 15691"/>
                <a:gd name="connsiteX1" fmla="*/ 1316751 w 1316750"/>
                <a:gd name="connsiteY1" fmla="*/ 0 h 15691"/>
                <a:gd name="connsiteX2" fmla="*/ 1316751 w 1316750"/>
                <a:gd name="connsiteY2" fmla="*/ 15691 h 15691"/>
                <a:gd name="connsiteX3" fmla="*/ 0 w 1316750"/>
                <a:gd name="connsiteY3" fmla="*/ 15691 h 15691"/>
              </a:gdLst>
              <a:ahLst/>
              <a:cxnLst>
                <a:cxn ang="0">
                  <a:pos x="connsiteX0" y="connsiteY0"/>
                </a:cxn>
                <a:cxn ang="0">
                  <a:pos x="connsiteX1" y="connsiteY1"/>
                </a:cxn>
                <a:cxn ang="0">
                  <a:pos x="connsiteX2" y="connsiteY2"/>
                </a:cxn>
                <a:cxn ang="0">
                  <a:pos x="connsiteX3" y="connsiteY3"/>
                </a:cxn>
              </a:cxnLst>
              <a:rect l="l" t="t" r="r" b="b"/>
              <a:pathLst>
                <a:path w="1316750" h="15691">
                  <a:moveTo>
                    <a:pt x="0" y="0"/>
                  </a:moveTo>
                  <a:lnTo>
                    <a:pt x="1316751" y="0"/>
                  </a:lnTo>
                  <a:lnTo>
                    <a:pt x="1316751" y="15691"/>
                  </a:lnTo>
                  <a:lnTo>
                    <a:pt x="0" y="15691"/>
                  </a:lnTo>
                  <a:close/>
                </a:path>
              </a:pathLst>
            </a:custGeom>
            <a:solidFill>
              <a:schemeClr val="accent5"/>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3" name="任意多边形: 形状 72">
              <a:extLst>
                <a:ext uri="{FF2B5EF4-FFF2-40B4-BE49-F238E27FC236}">
                  <a16:creationId xmlns:a16="http://schemas.microsoft.com/office/drawing/2014/main" id="{A8E4D8B4-BA3C-0660-652F-63421167AA5B}"/>
                </a:ext>
              </a:extLst>
            </p:cNvPr>
            <p:cNvSpPr/>
            <p:nvPr/>
          </p:nvSpPr>
          <p:spPr>
            <a:xfrm flipH="1">
              <a:off x="10659969" y="5467084"/>
              <a:ext cx="437961" cy="780742"/>
            </a:xfrm>
            <a:custGeom>
              <a:avLst/>
              <a:gdLst>
                <a:gd name="connsiteX0" fmla="*/ 425694 w 437961"/>
                <a:gd name="connsiteY0" fmla="*/ 654515 h 780742"/>
                <a:gd name="connsiteX1" fmla="*/ 412790 w 437961"/>
                <a:gd name="connsiteY1" fmla="*/ 623650 h 780742"/>
                <a:gd name="connsiteX2" fmla="*/ 414010 w 437961"/>
                <a:gd name="connsiteY2" fmla="*/ 618801 h 780742"/>
                <a:gd name="connsiteX3" fmla="*/ 413525 w 437961"/>
                <a:gd name="connsiteY3" fmla="*/ 617640 h 780742"/>
                <a:gd name="connsiteX4" fmla="*/ 325330 w 437961"/>
                <a:gd name="connsiteY4" fmla="*/ 617970 h 780742"/>
                <a:gd name="connsiteX5" fmla="*/ 288018 w 437961"/>
                <a:gd name="connsiteY5" fmla="*/ 724239 h 780742"/>
                <a:gd name="connsiteX6" fmla="*/ 290501 w 437961"/>
                <a:gd name="connsiteY6" fmla="*/ 772889 h 780742"/>
                <a:gd name="connsiteX7" fmla="*/ 238915 w 437961"/>
                <a:gd name="connsiteY7" fmla="*/ 537356 h 780742"/>
                <a:gd name="connsiteX8" fmla="*/ 242310 w 437961"/>
                <a:gd name="connsiteY8" fmla="*/ 476294 h 780742"/>
                <a:gd name="connsiteX9" fmla="*/ 250114 w 437961"/>
                <a:gd name="connsiteY9" fmla="*/ 426788 h 780742"/>
                <a:gd name="connsiteX10" fmla="*/ 363876 w 437961"/>
                <a:gd name="connsiteY10" fmla="*/ 183653 h 780742"/>
                <a:gd name="connsiteX11" fmla="*/ 427370 w 437961"/>
                <a:gd name="connsiteY11" fmla="*/ 117781 h 780742"/>
                <a:gd name="connsiteX12" fmla="*/ 437961 w 437961"/>
                <a:gd name="connsiteY12" fmla="*/ 85959 h 780742"/>
                <a:gd name="connsiteX13" fmla="*/ 428637 w 437961"/>
                <a:gd name="connsiteY13" fmla="*/ 36399 h 780742"/>
                <a:gd name="connsiteX14" fmla="*/ 411915 w 437961"/>
                <a:gd name="connsiteY14" fmla="*/ 20229 h 780742"/>
                <a:gd name="connsiteX15" fmla="*/ 339451 w 437961"/>
                <a:gd name="connsiteY15" fmla="*/ 37160 h 780742"/>
                <a:gd name="connsiteX16" fmla="*/ 325212 w 437961"/>
                <a:gd name="connsiteY16" fmla="*/ 114329 h 780742"/>
                <a:gd name="connsiteX17" fmla="*/ 353488 w 437961"/>
                <a:gd name="connsiteY17" fmla="*/ 177369 h 780742"/>
                <a:gd name="connsiteX18" fmla="*/ 349637 w 437961"/>
                <a:gd name="connsiteY18" fmla="*/ 182186 h 780742"/>
                <a:gd name="connsiteX19" fmla="*/ 289374 w 437961"/>
                <a:gd name="connsiteY19" fmla="*/ 277659 h 780742"/>
                <a:gd name="connsiteX20" fmla="*/ 275045 w 437961"/>
                <a:gd name="connsiteY20" fmla="*/ 166173 h 780742"/>
                <a:gd name="connsiteX21" fmla="*/ 212983 w 437961"/>
                <a:gd name="connsiteY21" fmla="*/ 76615 h 780742"/>
                <a:gd name="connsiteX22" fmla="*/ 125238 w 437961"/>
                <a:gd name="connsiteY22" fmla="*/ 100803 h 780742"/>
                <a:gd name="connsiteX23" fmla="*/ 125101 w 437961"/>
                <a:gd name="connsiteY23" fmla="*/ 102067 h 780742"/>
                <a:gd name="connsiteX24" fmla="*/ 134977 w 437961"/>
                <a:gd name="connsiteY24" fmla="*/ 108108 h 780742"/>
                <a:gd name="connsiteX25" fmla="*/ 125239 w 437961"/>
                <a:gd name="connsiteY25" fmla="*/ 152059 h 780742"/>
                <a:gd name="connsiteX26" fmla="*/ 124747 w 437961"/>
                <a:gd name="connsiteY26" fmla="*/ 152137 h 780742"/>
                <a:gd name="connsiteX27" fmla="*/ 131081 w 437961"/>
                <a:gd name="connsiteY27" fmla="*/ 188062 h 780742"/>
                <a:gd name="connsiteX28" fmla="*/ 254269 w 437961"/>
                <a:gd name="connsiteY28" fmla="*/ 343123 h 780742"/>
                <a:gd name="connsiteX29" fmla="*/ 260148 w 437961"/>
                <a:gd name="connsiteY29" fmla="*/ 346112 h 780742"/>
                <a:gd name="connsiteX30" fmla="*/ 238458 w 437961"/>
                <a:gd name="connsiteY30" fmla="*/ 424403 h 780742"/>
                <a:gd name="connsiteX31" fmla="*/ 228426 w 437961"/>
                <a:gd name="connsiteY31" fmla="*/ 495398 h 780742"/>
                <a:gd name="connsiteX32" fmla="*/ 228831 w 437961"/>
                <a:gd name="connsiteY32" fmla="*/ 585646 h 780742"/>
                <a:gd name="connsiteX33" fmla="*/ 228679 w 437961"/>
                <a:gd name="connsiteY33" fmla="*/ 584587 h 780742"/>
                <a:gd name="connsiteX34" fmla="*/ 178258 w 437961"/>
                <a:gd name="connsiteY34" fmla="*/ 499297 h 780742"/>
                <a:gd name="connsiteX35" fmla="*/ 42778 w 437961"/>
                <a:gd name="connsiteY35" fmla="*/ 430068 h 780742"/>
                <a:gd name="connsiteX36" fmla="*/ 324 w 437961"/>
                <a:gd name="connsiteY36" fmla="*/ 457033 h 780742"/>
                <a:gd name="connsiteX37" fmla="*/ 495 w 437961"/>
                <a:gd name="connsiteY37" fmla="*/ 458155 h 780742"/>
                <a:gd name="connsiteX38" fmla="*/ 18687 w 437961"/>
                <a:gd name="connsiteY38" fmla="*/ 466918 h 780742"/>
                <a:gd name="connsiteX39" fmla="*/ 28562 w 437961"/>
                <a:gd name="connsiteY39" fmla="*/ 472959 h 780742"/>
                <a:gd name="connsiteX40" fmla="*/ 18825 w 437961"/>
                <a:gd name="connsiteY40" fmla="*/ 516911 h 780742"/>
                <a:gd name="connsiteX41" fmla="*/ 18332 w 437961"/>
                <a:gd name="connsiteY41" fmla="*/ 516989 h 780742"/>
                <a:gd name="connsiteX42" fmla="*/ 17319 w 437961"/>
                <a:gd name="connsiteY42" fmla="*/ 517138 h 780742"/>
                <a:gd name="connsiteX43" fmla="*/ 61557 w 437961"/>
                <a:gd name="connsiteY43" fmla="*/ 586407 h 780742"/>
                <a:gd name="connsiteX44" fmla="*/ 241144 w 437961"/>
                <a:gd name="connsiteY44" fmla="*/ 665208 h 780742"/>
                <a:gd name="connsiteX45" fmla="*/ 241195 w 437961"/>
                <a:gd name="connsiteY45" fmla="*/ 665208 h 780742"/>
                <a:gd name="connsiteX46" fmla="*/ 280771 w 437961"/>
                <a:gd name="connsiteY46" fmla="*/ 780743 h 780742"/>
                <a:gd name="connsiteX47" fmla="*/ 422151 w 437961"/>
                <a:gd name="connsiteY47" fmla="*/ 780743 h 780742"/>
                <a:gd name="connsiteX48" fmla="*/ 423570 w 437961"/>
                <a:gd name="connsiteY48" fmla="*/ 775980 h 780742"/>
                <a:gd name="connsiteX49" fmla="*/ 384449 w 437961"/>
                <a:gd name="connsiteY49" fmla="*/ 773650 h 780742"/>
                <a:gd name="connsiteX50" fmla="*/ 415918 w 437961"/>
                <a:gd name="connsiteY50" fmla="*/ 734932 h 780742"/>
                <a:gd name="connsiteX51" fmla="*/ 416577 w 437961"/>
                <a:gd name="connsiteY51" fmla="*/ 734171 h 780742"/>
                <a:gd name="connsiteX52" fmla="*/ 432589 w 437961"/>
                <a:gd name="connsiteY52" fmla="*/ 714463 h 780742"/>
                <a:gd name="connsiteX53" fmla="*/ 432592 w 437961"/>
                <a:gd name="connsiteY53" fmla="*/ 714455 h 780742"/>
                <a:gd name="connsiteX54" fmla="*/ 425698 w 437961"/>
                <a:gd name="connsiteY54" fmla="*/ 654515 h 780742"/>
                <a:gd name="connsiteX55" fmla="*/ 425694 w 437961"/>
                <a:gd name="connsiteY55" fmla="*/ 654515 h 78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37961" h="780742">
                  <a:moveTo>
                    <a:pt x="425694" y="654515"/>
                  </a:moveTo>
                  <a:cubicBezTo>
                    <a:pt x="409486" y="655527"/>
                    <a:pt x="400527" y="635387"/>
                    <a:pt x="412790" y="623650"/>
                  </a:cubicBezTo>
                  <a:lnTo>
                    <a:pt x="414010" y="618801"/>
                  </a:lnTo>
                  <a:cubicBezTo>
                    <a:pt x="413849" y="618417"/>
                    <a:pt x="413688" y="618025"/>
                    <a:pt x="413525" y="617640"/>
                  </a:cubicBezTo>
                  <a:cubicBezTo>
                    <a:pt x="397134" y="578554"/>
                    <a:pt x="341582" y="578820"/>
                    <a:pt x="325330" y="617970"/>
                  </a:cubicBezTo>
                  <a:cubicBezTo>
                    <a:pt x="310905" y="652710"/>
                    <a:pt x="292540" y="687505"/>
                    <a:pt x="288018" y="724239"/>
                  </a:cubicBezTo>
                  <a:cubicBezTo>
                    <a:pt x="285991" y="740455"/>
                    <a:pt x="286903" y="756978"/>
                    <a:pt x="290501" y="772889"/>
                  </a:cubicBezTo>
                  <a:cubicBezTo>
                    <a:pt x="256701" y="699054"/>
                    <a:pt x="238915" y="618433"/>
                    <a:pt x="238915" y="537356"/>
                  </a:cubicBezTo>
                  <a:cubicBezTo>
                    <a:pt x="238915" y="516989"/>
                    <a:pt x="240030" y="496614"/>
                    <a:pt x="242310" y="476294"/>
                  </a:cubicBezTo>
                  <a:cubicBezTo>
                    <a:pt x="244185" y="459677"/>
                    <a:pt x="246769" y="443154"/>
                    <a:pt x="250114" y="426788"/>
                  </a:cubicBezTo>
                  <a:cubicBezTo>
                    <a:pt x="268204" y="338313"/>
                    <a:pt x="307375" y="254044"/>
                    <a:pt x="363876" y="183653"/>
                  </a:cubicBezTo>
                  <a:cubicBezTo>
                    <a:pt x="391037" y="168809"/>
                    <a:pt x="413688" y="145602"/>
                    <a:pt x="427370" y="117781"/>
                  </a:cubicBezTo>
                  <a:cubicBezTo>
                    <a:pt x="432286" y="107747"/>
                    <a:pt x="436137" y="96951"/>
                    <a:pt x="437961" y="85959"/>
                  </a:cubicBezTo>
                  <a:cubicBezTo>
                    <a:pt x="434870" y="86360"/>
                    <a:pt x="426306" y="39286"/>
                    <a:pt x="428637" y="36399"/>
                  </a:cubicBezTo>
                  <a:cubicBezTo>
                    <a:pt x="424329" y="29863"/>
                    <a:pt x="416619" y="26607"/>
                    <a:pt x="411915" y="20229"/>
                  </a:cubicBezTo>
                  <a:cubicBezTo>
                    <a:pt x="388517" y="-11491"/>
                    <a:pt x="356280" y="-5952"/>
                    <a:pt x="339451" y="37160"/>
                  </a:cubicBezTo>
                  <a:cubicBezTo>
                    <a:pt x="303501" y="55299"/>
                    <a:pt x="303153" y="85395"/>
                    <a:pt x="325212" y="114329"/>
                  </a:cubicBezTo>
                  <a:cubicBezTo>
                    <a:pt x="339246" y="132743"/>
                    <a:pt x="341174" y="157660"/>
                    <a:pt x="353488" y="177369"/>
                  </a:cubicBezTo>
                  <a:cubicBezTo>
                    <a:pt x="352221" y="178993"/>
                    <a:pt x="350903" y="180562"/>
                    <a:pt x="349637" y="182186"/>
                  </a:cubicBezTo>
                  <a:cubicBezTo>
                    <a:pt x="326405" y="211983"/>
                    <a:pt x="306313" y="244009"/>
                    <a:pt x="289374" y="277659"/>
                  </a:cubicBezTo>
                  <a:cubicBezTo>
                    <a:pt x="294161" y="240259"/>
                    <a:pt x="287094" y="195210"/>
                    <a:pt x="275045" y="166173"/>
                  </a:cubicBezTo>
                  <a:cubicBezTo>
                    <a:pt x="261329" y="133088"/>
                    <a:pt x="235621" y="105221"/>
                    <a:pt x="212983" y="76615"/>
                  </a:cubicBezTo>
                  <a:cubicBezTo>
                    <a:pt x="185790" y="42259"/>
                    <a:pt x="130028" y="57252"/>
                    <a:pt x="125238" y="100803"/>
                  </a:cubicBezTo>
                  <a:cubicBezTo>
                    <a:pt x="125192" y="101227"/>
                    <a:pt x="125146" y="101651"/>
                    <a:pt x="125101" y="102067"/>
                  </a:cubicBezTo>
                  <a:cubicBezTo>
                    <a:pt x="128465" y="103965"/>
                    <a:pt x="131758" y="105981"/>
                    <a:pt x="134977" y="108108"/>
                  </a:cubicBezTo>
                  <a:cubicBezTo>
                    <a:pt x="153331" y="120253"/>
                    <a:pt x="146988" y="148701"/>
                    <a:pt x="125239" y="152059"/>
                  </a:cubicBezTo>
                  <a:lnTo>
                    <a:pt x="124747" y="152137"/>
                  </a:lnTo>
                  <a:cubicBezTo>
                    <a:pt x="125964" y="164243"/>
                    <a:pt x="128041" y="176254"/>
                    <a:pt x="131081" y="188062"/>
                  </a:cubicBezTo>
                  <a:cubicBezTo>
                    <a:pt x="102038" y="300380"/>
                    <a:pt x="164740" y="341287"/>
                    <a:pt x="254269" y="343123"/>
                  </a:cubicBezTo>
                  <a:cubicBezTo>
                    <a:pt x="256245" y="344135"/>
                    <a:pt x="258171" y="345155"/>
                    <a:pt x="260148" y="346112"/>
                  </a:cubicBezTo>
                  <a:cubicBezTo>
                    <a:pt x="251077" y="371657"/>
                    <a:pt x="243830" y="397853"/>
                    <a:pt x="238458" y="424403"/>
                  </a:cubicBezTo>
                  <a:cubicBezTo>
                    <a:pt x="233644" y="447869"/>
                    <a:pt x="230300" y="471579"/>
                    <a:pt x="228426" y="495398"/>
                  </a:cubicBezTo>
                  <a:cubicBezTo>
                    <a:pt x="226094" y="525447"/>
                    <a:pt x="226297" y="555652"/>
                    <a:pt x="228831" y="585646"/>
                  </a:cubicBezTo>
                  <a:lnTo>
                    <a:pt x="228679" y="584587"/>
                  </a:lnTo>
                  <a:cubicBezTo>
                    <a:pt x="222243" y="551549"/>
                    <a:pt x="204305" y="520684"/>
                    <a:pt x="178258" y="499297"/>
                  </a:cubicBezTo>
                  <a:cubicBezTo>
                    <a:pt x="139457" y="467428"/>
                    <a:pt x="84638" y="455691"/>
                    <a:pt x="42778" y="430068"/>
                  </a:cubicBezTo>
                  <a:cubicBezTo>
                    <a:pt x="22628" y="417734"/>
                    <a:pt x="-3193" y="433677"/>
                    <a:pt x="324" y="457033"/>
                  </a:cubicBezTo>
                  <a:lnTo>
                    <a:pt x="495" y="458155"/>
                  </a:lnTo>
                  <a:cubicBezTo>
                    <a:pt x="6728" y="460689"/>
                    <a:pt x="12809" y="463623"/>
                    <a:pt x="18687" y="466918"/>
                  </a:cubicBezTo>
                  <a:cubicBezTo>
                    <a:pt x="22050" y="468817"/>
                    <a:pt x="25344" y="470833"/>
                    <a:pt x="28562" y="472959"/>
                  </a:cubicBezTo>
                  <a:cubicBezTo>
                    <a:pt x="46916" y="485097"/>
                    <a:pt x="40573" y="513553"/>
                    <a:pt x="18825" y="516911"/>
                  </a:cubicBezTo>
                  <a:lnTo>
                    <a:pt x="18332" y="516989"/>
                  </a:lnTo>
                  <a:cubicBezTo>
                    <a:pt x="17977" y="517036"/>
                    <a:pt x="17673" y="517091"/>
                    <a:pt x="17319" y="517138"/>
                  </a:cubicBezTo>
                  <a:cubicBezTo>
                    <a:pt x="28011" y="542526"/>
                    <a:pt x="42909" y="566087"/>
                    <a:pt x="61557" y="586407"/>
                  </a:cubicBezTo>
                  <a:cubicBezTo>
                    <a:pt x="79717" y="684453"/>
                    <a:pt x="157713" y="693758"/>
                    <a:pt x="241144" y="665208"/>
                  </a:cubicBezTo>
                  <a:lnTo>
                    <a:pt x="241195" y="665208"/>
                  </a:lnTo>
                  <a:cubicBezTo>
                    <a:pt x="250316" y="704938"/>
                    <a:pt x="263644" y="743751"/>
                    <a:pt x="280771" y="780743"/>
                  </a:cubicBezTo>
                  <a:lnTo>
                    <a:pt x="422151" y="780743"/>
                  </a:lnTo>
                  <a:cubicBezTo>
                    <a:pt x="422657" y="779173"/>
                    <a:pt x="423113" y="777549"/>
                    <a:pt x="423570" y="775980"/>
                  </a:cubicBezTo>
                  <a:cubicBezTo>
                    <a:pt x="410496" y="776788"/>
                    <a:pt x="397321" y="776027"/>
                    <a:pt x="384449" y="773650"/>
                  </a:cubicBezTo>
                  <a:cubicBezTo>
                    <a:pt x="394939" y="760775"/>
                    <a:pt x="405429" y="747807"/>
                    <a:pt x="415918" y="734932"/>
                  </a:cubicBezTo>
                  <a:cubicBezTo>
                    <a:pt x="416172" y="734681"/>
                    <a:pt x="416374" y="734430"/>
                    <a:pt x="416577" y="734171"/>
                  </a:cubicBezTo>
                  <a:cubicBezTo>
                    <a:pt x="421897" y="727589"/>
                    <a:pt x="427269" y="721045"/>
                    <a:pt x="432589" y="714463"/>
                  </a:cubicBezTo>
                  <a:lnTo>
                    <a:pt x="432592" y="714455"/>
                  </a:lnTo>
                  <a:cubicBezTo>
                    <a:pt x="432925" y="694229"/>
                    <a:pt x="430502" y="674074"/>
                    <a:pt x="425698" y="654515"/>
                  </a:cubicBezTo>
                  <a:lnTo>
                    <a:pt x="425694" y="654515"/>
                  </a:lnTo>
                  <a:close/>
                </a:path>
              </a:pathLst>
            </a:custGeom>
            <a:solidFill>
              <a:schemeClr val="bg1">
                <a:lumMod val="95000"/>
              </a:schemeClr>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5" name="组合 4">
              <a:extLst>
                <a:ext uri="{FF2B5EF4-FFF2-40B4-BE49-F238E27FC236}">
                  <a16:creationId xmlns:a16="http://schemas.microsoft.com/office/drawing/2014/main" id="{43ED258A-300A-305F-3816-19F1A9CEDA3A}"/>
                </a:ext>
              </a:extLst>
            </p:cNvPr>
            <p:cNvGrpSpPr/>
            <p:nvPr/>
          </p:nvGrpSpPr>
          <p:grpSpPr>
            <a:xfrm>
              <a:off x="5706512" y="5391040"/>
              <a:ext cx="360897" cy="360897"/>
              <a:chOff x="5706512" y="5391040"/>
              <a:chExt cx="360897" cy="360897"/>
            </a:xfrm>
          </p:grpSpPr>
          <p:sp>
            <p:nvSpPr>
              <p:cNvPr id="76" name="任意多边形: 形状 75">
                <a:extLst>
                  <a:ext uri="{FF2B5EF4-FFF2-40B4-BE49-F238E27FC236}">
                    <a16:creationId xmlns:a16="http://schemas.microsoft.com/office/drawing/2014/main" id="{EB8FB0A3-0C6F-D257-C000-E6E08C5D5A7D}"/>
                  </a:ext>
                </a:extLst>
              </p:cNvPr>
              <p:cNvSpPr/>
              <p:nvPr/>
            </p:nvSpPr>
            <p:spPr>
              <a:xfrm flipH="1">
                <a:off x="5706512" y="5391040"/>
                <a:ext cx="360897" cy="360897"/>
              </a:xfrm>
              <a:custGeom>
                <a:avLst/>
                <a:gdLst>
                  <a:gd name="connsiteX0" fmla="*/ 360898 w 360897"/>
                  <a:gd name="connsiteY0" fmla="*/ 180449 h 360897"/>
                  <a:gd name="connsiteX1" fmla="*/ 180449 w 360897"/>
                  <a:gd name="connsiteY1" fmla="*/ 360898 h 360897"/>
                  <a:gd name="connsiteX2" fmla="*/ 0 w 360897"/>
                  <a:gd name="connsiteY2" fmla="*/ 180449 h 360897"/>
                  <a:gd name="connsiteX3" fmla="*/ 180449 w 360897"/>
                  <a:gd name="connsiteY3" fmla="*/ 0 h 360897"/>
                  <a:gd name="connsiteX4" fmla="*/ 360898 w 360897"/>
                  <a:gd name="connsiteY4" fmla="*/ 180449 h 36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97" h="360897">
                    <a:moveTo>
                      <a:pt x="360898" y="180449"/>
                    </a:moveTo>
                    <a:cubicBezTo>
                      <a:pt x="360898" y="280108"/>
                      <a:pt x="280108" y="360898"/>
                      <a:pt x="180449" y="360898"/>
                    </a:cubicBezTo>
                    <a:cubicBezTo>
                      <a:pt x="80790" y="360898"/>
                      <a:pt x="0" y="280108"/>
                      <a:pt x="0" y="180449"/>
                    </a:cubicBezTo>
                    <a:cubicBezTo>
                      <a:pt x="0" y="80790"/>
                      <a:pt x="80790" y="0"/>
                      <a:pt x="180449" y="0"/>
                    </a:cubicBezTo>
                    <a:cubicBezTo>
                      <a:pt x="280108" y="0"/>
                      <a:pt x="360898" y="80790"/>
                      <a:pt x="360898" y="180449"/>
                    </a:cubicBezTo>
                    <a:close/>
                  </a:path>
                </a:pathLst>
              </a:custGeom>
              <a:solidFill>
                <a:schemeClr val="accent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7" name="任意多边形: 形状 76">
                <a:extLst>
                  <a:ext uri="{FF2B5EF4-FFF2-40B4-BE49-F238E27FC236}">
                    <a16:creationId xmlns:a16="http://schemas.microsoft.com/office/drawing/2014/main" id="{83195AA7-A612-21CA-0796-696B1A887487}"/>
                  </a:ext>
                </a:extLst>
              </p:cNvPr>
              <p:cNvSpPr/>
              <p:nvPr/>
            </p:nvSpPr>
            <p:spPr>
              <a:xfrm flipH="1">
                <a:off x="5798537" y="5498983"/>
                <a:ext cx="169084" cy="145018"/>
              </a:xfrm>
              <a:custGeom>
                <a:avLst/>
                <a:gdLst>
                  <a:gd name="connsiteX0" fmla="*/ 165166 w 169084"/>
                  <a:gd name="connsiteY0" fmla="*/ 65711 h 145018"/>
                  <a:gd name="connsiteX1" fmla="*/ 53201 w 169084"/>
                  <a:gd name="connsiteY1" fmla="*/ 1063 h 145018"/>
                  <a:gd name="connsiteX2" fmla="*/ 41433 w 169084"/>
                  <a:gd name="connsiteY2" fmla="*/ 7858 h 145018"/>
                  <a:gd name="connsiteX3" fmla="*/ 41433 w 169084"/>
                  <a:gd name="connsiteY3" fmla="*/ 64660 h 145018"/>
                  <a:gd name="connsiteX4" fmla="*/ 7846 w 169084"/>
                  <a:gd name="connsiteY4" fmla="*/ 64660 h 145018"/>
                  <a:gd name="connsiteX5" fmla="*/ 0 w 169084"/>
                  <a:gd name="connsiteY5" fmla="*/ 72506 h 145018"/>
                  <a:gd name="connsiteX6" fmla="*/ 7846 w 169084"/>
                  <a:gd name="connsiteY6" fmla="*/ 80351 h 145018"/>
                  <a:gd name="connsiteX7" fmla="*/ 41433 w 169084"/>
                  <a:gd name="connsiteY7" fmla="*/ 80351 h 145018"/>
                  <a:gd name="connsiteX8" fmla="*/ 41433 w 169084"/>
                  <a:gd name="connsiteY8" fmla="*/ 137161 h 145018"/>
                  <a:gd name="connsiteX9" fmla="*/ 53201 w 169084"/>
                  <a:gd name="connsiteY9" fmla="*/ 143955 h 145018"/>
                  <a:gd name="connsiteX10" fmla="*/ 165166 w 169084"/>
                  <a:gd name="connsiteY10" fmla="*/ 79300 h 145018"/>
                  <a:gd name="connsiteX11" fmla="*/ 165166 w 169084"/>
                  <a:gd name="connsiteY11" fmla="*/ 65711 h 14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84" h="145018">
                    <a:moveTo>
                      <a:pt x="165166" y="65711"/>
                    </a:moveTo>
                    <a:lnTo>
                      <a:pt x="53201" y="1063"/>
                    </a:lnTo>
                    <a:cubicBezTo>
                      <a:pt x="47968" y="-1957"/>
                      <a:pt x="41433" y="1817"/>
                      <a:pt x="41433" y="7858"/>
                    </a:cubicBezTo>
                    <a:lnTo>
                      <a:pt x="41433" y="64660"/>
                    </a:lnTo>
                    <a:lnTo>
                      <a:pt x="7846" y="64660"/>
                    </a:lnTo>
                    <a:cubicBezTo>
                      <a:pt x="3515" y="64660"/>
                      <a:pt x="0" y="68175"/>
                      <a:pt x="0" y="72506"/>
                    </a:cubicBezTo>
                    <a:cubicBezTo>
                      <a:pt x="0" y="76836"/>
                      <a:pt x="3515" y="80351"/>
                      <a:pt x="7846" y="80351"/>
                    </a:cubicBezTo>
                    <a:lnTo>
                      <a:pt x="41433" y="80351"/>
                    </a:lnTo>
                    <a:lnTo>
                      <a:pt x="41433" y="137161"/>
                    </a:lnTo>
                    <a:cubicBezTo>
                      <a:pt x="41433" y="143202"/>
                      <a:pt x="47968" y="146976"/>
                      <a:pt x="53201" y="143955"/>
                    </a:cubicBezTo>
                    <a:lnTo>
                      <a:pt x="165166" y="79300"/>
                    </a:lnTo>
                    <a:cubicBezTo>
                      <a:pt x="170391" y="76279"/>
                      <a:pt x="170391" y="68732"/>
                      <a:pt x="165166" y="65711"/>
                    </a:cubicBezTo>
                    <a:close/>
                  </a:path>
                </a:pathLst>
              </a:custGeom>
              <a:solidFill>
                <a:schemeClr val="bg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78" name="图形 38">
              <a:extLst>
                <a:ext uri="{FF2B5EF4-FFF2-40B4-BE49-F238E27FC236}">
                  <a16:creationId xmlns:a16="http://schemas.microsoft.com/office/drawing/2014/main" id="{A1673666-CFAE-05E3-C293-BDDF38092567}"/>
                </a:ext>
              </a:extLst>
            </p:cNvPr>
            <p:cNvGrpSpPr/>
            <p:nvPr/>
          </p:nvGrpSpPr>
          <p:grpSpPr>
            <a:xfrm flipH="1">
              <a:off x="7919713" y="4657556"/>
              <a:ext cx="536891" cy="413394"/>
              <a:chOff x="8137495" y="4657556"/>
              <a:chExt cx="536891" cy="413394"/>
            </a:xfrm>
            <a:solidFill>
              <a:schemeClr val="bg1"/>
            </a:solidFill>
          </p:grpSpPr>
          <p:sp>
            <p:nvSpPr>
              <p:cNvPr id="79" name="任意多边形: 形状 78">
                <a:extLst>
                  <a:ext uri="{FF2B5EF4-FFF2-40B4-BE49-F238E27FC236}">
                    <a16:creationId xmlns:a16="http://schemas.microsoft.com/office/drawing/2014/main" id="{F9AB6578-CC2B-666B-C53B-ED58078126EA}"/>
                  </a:ext>
                </a:extLst>
              </p:cNvPr>
              <p:cNvSpPr/>
              <p:nvPr/>
            </p:nvSpPr>
            <p:spPr>
              <a:xfrm>
                <a:off x="8137495" y="4720977"/>
                <a:ext cx="432010" cy="349973"/>
              </a:xfrm>
              <a:custGeom>
                <a:avLst/>
                <a:gdLst>
                  <a:gd name="connsiteX0" fmla="*/ 38 w 432010"/>
                  <a:gd name="connsiteY0" fmla="*/ 341858 h 349973"/>
                  <a:gd name="connsiteX1" fmla="*/ 93887 w 432010"/>
                  <a:gd name="connsiteY1" fmla="*/ 124174 h 349973"/>
                  <a:gd name="connsiteX2" fmla="*/ 293808 w 432010"/>
                  <a:gd name="connsiteY2" fmla="*/ 8427 h 349973"/>
                  <a:gd name="connsiteX3" fmla="*/ 424375 w 432010"/>
                  <a:gd name="connsiteY3" fmla="*/ 3634 h 349973"/>
                  <a:gd name="connsiteX4" fmla="*/ 423990 w 432010"/>
                  <a:gd name="connsiteY4" fmla="*/ 20102 h 349973"/>
                  <a:gd name="connsiteX5" fmla="*/ 207538 w 432010"/>
                  <a:gd name="connsiteY5" fmla="*/ 56529 h 349973"/>
                  <a:gd name="connsiteX6" fmla="*/ 51521 w 432010"/>
                  <a:gd name="connsiteY6" fmla="*/ 216815 h 349973"/>
                  <a:gd name="connsiteX7" fmla="*/ 16513 w 432010"/>
                  <a:gd name="connsiteY7" fmla="*/ 342250 h 349973"/>
                  <a:gd name="connsiteX8" fmla="*/ 38 w 432010"/>
                  <a:gd name="connsiteY8" fmla="*/ 341858 h 349973"/>
                  <a:gd name="connsiteX9" fmla="*/ 38 w 432010"/>
                  <a:gd name="connsiteY9" fmla="*/ 341858 h 3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010" h="349973">
                    <a:moveTo>
                      <a:pt x="38" y="341858"/>
                    </a:moveTo>
                    <a:cubicBezTo>
                      <a:pt x="7067" y="261448"/>
                      <a:pt x="40458" y="184624"/>
                      <a:pt x="93887" y="124174"/>
                    </a:cubicBezTo>
                    <a:cubicBezTo>
                      <a:pt x="145942" y="65277"/>
                      <a:pt x="217086" y="24880"/>
                      <a:pt x="293808" y="8427"/>
                    </a:cubicBezTo>
                    <a:cubicBezTo>
                      <a:pt x="336638" y="-760"/>
                      <a:pt x="381004" y="-2556"/>
                      <a:pt x="424375" y="3634"/>
                    </a:cubicBezTo>
                    <a:cubicBezTo>
                      <a:pt x="434754" y="5117"/>
                      <a:pt x="434480" y="21600"/>
                      <a:pt x="423990" y="20102"/>
                    </a:cubicBezTo>
                    <a:cubicBezTo>
                      <a:pt x="350171" y="9573"/>
                      <a:pt x="273873" y="22440"/>
                      <a:pt x="207538" y="56529"/>
                    </a:cubicBezTo>
                    <a:cubicBezTo>
                      <a:pt x="139556" y="91465"/>
                      <a:pt x="85139" y="148291"/>
                      <a:pt x="51521" y="216815"/>
                    </a:cubicBezTo>
                    <a:cubicBezTo>
                      <a:pt x="32299" y="256003"/>
                      <a:pt x="20311" y="298770"/>
                      <a:pt x="16513" y="342250"/>
                    </a:cubicBezTo>
                    <a:cubicBezTo>
                      <a:pt x="15588" y="352771"/>
                      <a:pt x="-888" y="352449"/>
                      <a:pt x="38" y="341858"/>
                    </a:cubicBezTo>
                    <a:lnTo>
                      <a:pt x="38" y="341858"/>
                    </a:lnTo>
                    <a:close/>
                  </a:path>
                </a:pathLst>
              </a:custGeom>
              <a:solidFill>
                <a:schemeClr val="bg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0" name="任意多边形: 形状 79">
                <a:extLst>
                  <a:ext uri="{FF2B5EF4-FFF2-40B4-BE49-F238E27FC236}">
                    <a16:creationId xmlns:a16="http://schemas.microsoft.com/office/drawing/2014/main" id="{8D6FBE13-6C55-6998-C670-7712F6ED7EAE}"/>
                  </a:ext>
                </a:extLst>
              </p:cNvPr>
              <p:cNvSpPr/>
              <p:nvPr/>
            </p:nvSpPr>
            <p:spPr>
              <a:xfrm>
                <a:off x="8530977" y="4657556"/>
                <a:ext cx="143409" cy="177746"/>
              </a:xfrm>
              <a:custGeom>
                <a:avLst/>
                <a:gdLst>
                  <a:gd name="connsiteX0" fmla="*/ 12628 w 143409"/>
                  <a:gd name="connsiteY0" fmla="*/ 932 h 177746"/>
                  <a:gd name="connsiteX1" fmla="*/ 139429 w 143409"/>
                  <a:gd name="connsiteY1" fmla="*/ 63500 h 177746"/>
                  <a:gd name="connsiteX2" fmla="*/ 140880 w 143409"/>
                  <a:gd name="connsiteY2" fmla="*/ 76524 h 177746"/>
                  <a:gd name="connsiteX3" fmla="*/ 20842 w 143409"/>
                  <a:gd name="connsiteY3" fmla="*/ 175755 h 177746"/>
                  <a:gd name="connsiteX4" fmla="*/ 9466 w 143409"/>
                  <a:gd name="connsiteY4" fmla="*/ 163830 h 177746"/>
                  <a:gd name="connsiteX5" fmla="*/ 129512 w 143409"/>
                  <a:gd name="connsiteY5" fmla="*/ 64607 h 177746"/>
                  <a:gd name="connsiteX6" fmla="*/ 130963 w 143409"/>
                  <a:gd name="connsiteY6" fmla="*/ 77630 h 177746"/>
                  <a:gd name="connsiteX7" fmla="*/ 4155 w 143409"/>
                  <a:gd name="connsiteY7" fmla="*/ 15069 h 177746"/>
                  <a:gd name="connsiteX8" fmla="*/ 12628 w 143409"/>
                  <a:gd name="connsiteY8" fmla="*/ 932 h 177746"/>
                  <a:gd name="connsiteX9" fmla="*/ 12628 w 143409"/>
                  <a:gd name="connsiteY9" fmla="*/ 932 h 17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09" h="177746">
                    <a:moveTo>
                      <a:pt x="12628" y="932"/>
                    </a:moveTo>
                    <a:lnTo>
                      <a:pt x="139429" y="63500"/>
                    </a:lnTo>
                    <a:cubicBezTo>
                      <a:pt x="144042" y="65775"/>
                      <a:pt x="144803" y="73284"/>
                      <a:pt x="140880" y="76524"/>
                    </a:cubicBezTo>
                    <a:lnTo>
                      <a:pt x="20842" y="175755"/>
                    </a:lnTo>
                    <a:cubicBezTo>
                      <a:pt x="12715" y="182471"/>
                      <a:pt x="1284" y="170601"/>
                      <a:pt x="9466" y="163830"/>
                    </a:cubicBezTo>
                    <a:lnTo>
                      <a:pt x="129512" y="64607"/>
                    </a:lnTo>
                    <a:lnTo>
                      <a:pt x="130963" y="77630"/>
                    </a:lnTo>
                    <a:lnTo>
                      <a:pt x="4155" y="15069"/>
                    </a:lnTo>
                    <a:cubicBezTo>
                      <a:pt x="-5362" y="10370"/>
                      <a:pt x="3182" y="-3729"/>
                      <a:pt x="12628" y="932"/>
                    </a:cubicBezTo>
                    <a:lnTo>
                      <a:pt x="12628" y="932"/>
                    </a:lnTo>
                    <a:close/>
                  </a:path>
                </a:pathLst>
              </a:custGeom>
              <a:solidFill>
                <a:schemeClr val="bg1"/>
              </a:solidFill>
              <a:ln w="7844"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cxnSp>
        <p:nvCxnSpPr>
          <p:cNvPr id="36" name="直接连接符 35">
            <a:extLst>
              <a:ext uri="{FF2B5EF4-FFF2-40B4-BE49-F238E27FC236}">
                <a16:creationId xmlns:a16="http://schemas.microsoft.com/office/drawing/2014/main" id="{5EB24C0C-1053-352D-41F6-8E2C18466583}"/>
              </a:ext>
            </a:extLst>
          </p:cNvPr>
          <p:cNvCxnSpPr>
            <a:cxnSpLocks/>
          </p:cNvCxnSpPr>
          <p:nvPr/>
        </p:nvCxnSpPr>
        <p:spPr>
          <a:xfrm>
            <a:off x="0" y="6235700"/>
            <a:ext cx="115189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4" name="组合 83">
            <a:extLst>
              <a:ext uri="{FF2B5EF4-FFF2-40B4-BE49-F238E27FC236}">
                <a16:creationId xmlns:a16="http://schemas.microsoft.com/office/drawing/2014/main" id="{1D7F4225-34F5-18B3-CC7C-77F7BD968608}"/>
              </a:ext>
            </a:extLst>
          </p:cNvPr>
          <p:cNvGrpSpPr/>
          <p:nvPr/>
        </p:nvGrpSpPr>
        <p:grpSpPr>
          <a:xfrm>
            <a:off x="11194153" y="807958"/>
            <a:ext cx="318779" cy="318744"/>
            <a:chOff x="505739" y="547080"/>
            <a:chExt cx="318779" cy="318744"/>
          </a:xfrm>
          <a:solidFill>
            <a:schemeClr val="accent1"/>
          </a:solidFill>
        </p:grpSpPr>
        <p:sp>
          <p:nvSpPr>
            <p:cNvPr id="85" name="任意多边形: 形状 84">
              <a:extLst>
                <a:ext uri="{FF2B5EF4-FFF2-40B4-BE49-F238E27FC236}">
                  <a16:creationId xmlns:a16="http://schemas.microsoft.com/office/drawing/2014/main" id="{19CA8E24-579F-1566-0134-4D465A74E48A}"/>
                </a:ext>
              </a:extLst>
            </p:cNvPr>
            <p:cNvSpPr/>
            <p:nvPr/>
          </p:nvSpPr>
          <p:spPr>
            <a:xfrm>
              <a:off x="505739" y="547080"/>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6" name="任意多边形: 形状 85">
              <a:extLst>
                <a:ext uri="{FF2B5EF4-FFF2-40B4-BE49-F238E27FC236}">
                  <a16:creationId xmlns:a16="http://schemas.microsoft.com/office/drawing/2014/main" id="{EDC3754D-FB73-EEF5-C877-33F1144A72FC}"/>
                </a:ext>
              </a:extLst>
            </p:cNvPr>
            <p:cNvSpPr/>
            <p:nvPr/>
          </p:nvSpPr>
          <p:spPr>
            <a:xfrm>
              <a:off x="672848" y="547080"/>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7" name="任意多边形: 形状 86">
              <a:extLst>
                <a:ext uri="{FF2B5EF4-FFF2-40B4-BE49-F238E27FC236}">
                  <a16:creationId xmlns:a16="http://schemas.microsoft.com/office/drawing/2014/main" id="{6C050A9A-862D-94A6-020B-833E294567C0}"/>
                </a:ext>
              </a:extLst>
            </p:cNvPr>
            <p:cNvSpPr/>
            <p:nvPr/>
          </p:nvSpPr>
          <p:spPr>
            <a:xfrm>
              <a:off x="672848" y="714439"/>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8" name="任意多边形: 形状 87">
              <a:extLst>
                <a:ext uri="{FF2B5EF4-FFF2-40B4-BE49-F238E27FC236}">
                  <a16:creationId xmlns:a16="http://schemas.microsoft.com/office/drawing/2014/main" id="{98CA8A8F-F600-42C4-CCE1-B2A09BD92F92}"/>
                </a:ext>
              </a:extLst>
            </p:cNvPr>
            <p:cNvSpPr/>
            <p:nvPr/>
          </p:nvSpPr>
          <p:spPr>
            <a:xfrm>
              <a:off x="505739" y="714439"/>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89" name="文本框 88">
            <a:extLst>
              <a:ext uri="{FF2B5EF4-FFF2-40B4-BE49-F238E27FC236}">
                <a16:creationId xmlns:a16="http://schemas.microsoft.com/office/drawing/2014/main" id="{4E9AA9E3-21E1-422F-AC48-1DB64CE93E75}"/>
              </a:ext>
            </a:extLst>
          </p:cNvPr>
          <p:cNvSpPr txBox="1"/>
          <p:nvPr/>
        </p:nvSpPr>
        <p:spPr>
          <a:xfrm>
            <a:off x="882721" y="2457963"/>
            <a:ext cx="587981" cy="461665"/>
          </a:xfrm>
          <a:prstGeom prst="rect">
            <a:avLst/>
          </a:prstGeom>
          <a:noFill/>
        </p:spPr>
        <p:txBody>
          <a:bodyPr wrap="none" rtlCol="0">
            <a:noAutofit/>
          </a:bodyPr>
          <a:lstStyle/>
          <a:p>
            <a:r>
              <a:rPr lang="en-US" altLang="zh-CN" sz="2400" spc="160" dirty="0">
                <a:solidFill>
                  <a:schemeClr val="accent3">
                    <a:lumMod val="90000"/>
                  </a:schemeClr>
                </a:solidFill>
                <a:latin typeface="+mj-ea"/>
                <a:ea typeface="+mj-ea"/>
                <a:cs typeface="阿里巴巴普惠体 2.0 115 Black" panose="00020600040101010101" pitchFamily="18" charset="-122"/>
              </a:rPr>
              <a:t>01</a:t>
            </a:r>
            <a:endParaRPr lang="zh-CN" altLang="en-US" sz="2400" spc="160" dirty="0">
              <a:solidFill>
                <a:schemeClr val="accent3">
                  <a:lumMod val="90000"/>
                </a:schemeClr>
              </a:solidFill>
              <a:latin typeface="+mj-ea"/>
              <a:ea typeface="+mj-ea"/>
              <a:cs typeface="阿里巴巴普惠体 2.0 115 Black" panose="00020600040101010101" pitchFamily="18" charset="-122"/>
            </a:endParaRPr>
          </a:p>
        </p:txBody>
      </p:sp>
      <p:sp>
        <p:nvSpPr>
          <p:cNvPr id="90" name="文本框 89">
            <a:extLst>
              <a:ext uri="{FF2B5EF4-FFF2-40B4-BE49-F238E27FC236}">
                <a16:creationId xmlns:a16="http://schemas.microsoft.com/office/drawing/2014/main" id="{17787952-5199-4A42-CDA0-2F1F10B8D3BE}"/>
              </a:ext>
            </a:extLst>
          </p:cNvPr>
          <p:cNvSpPr txBox="1"/>
          <p:nvPr/>
        </p:nvSpPr>
        <p:spPr>
          <a:xfrm>
            <a:off x="882721" y="3182855"/>
            <a:ext cx="587981" cy="461665"/>
          </a:xfrm>
          <a:prstGeom prst="rect">
            <a:avLst/>
          </a:prstGeom>
          <a:noFill/>
        </p:spPr>
        <p:txBody>
          <a:bodyPr wrap="none" rtlCol="0">
            <a:noAutofit/>
          </a:bodyPr>
          <a:lstStyle/>
          <a:p>
            <a:r>
              <a:rPr lang="en-US" altLang="zh-CN" sz="2400" spc="160" dirty="0">
                <a:solidFill>
                  <a:schemeClr val="accent3">
                    <a:lumMod val="90000"/>
                  </a:schemeClr>
                </a:solidFill>
                <a:latin typeface="+mj-ea"/>
                <a:ea typeface="+mj-ea"/>
                <a:cs typeface="阿里巴巴普惠体 2.0 115 Black" panose="00020600040101010101" pitchFamily="18" charset="-122"/>
              </a:rPr>
              <a:t>02</a:t>
            </a:r>
            <a:endParaRPr lang="zh-CN" altLang="en-US" sz="2400" spc="160" dirty="0">
              <a:solidFill>
                <a:schemeClr val="accent3">
                  <a:lumMod val="90000"/>
                </a:schemeClr>
              </a:solidFill>
              <a:latin typeface="+mj-ea"/>
              <a:ea typeface="+mj-ea"/>
              <a:cs typeface="阿里巴巴普惠体 2.0 115 Black" panose="00020600040101010101" pitchFamily="18" charset="-122"/>
            </a:endParaRPr>
          </a:p>
        </p:txBody>
      </p:sp>
      <p:sp>
        <p:nvSpPr>
          <p:cNvPr id="91" name="文本框 90">
            <a:extLst>
              <a:ext uri="{FF2B5EF4-FFF2-40B4-BE49-F238E27FC236}">
                <a16:creationId xmlns:a16="http://schemas.microsoft.com/office/drawing/2014/main" id="{3ABB6F8A-0B04-ECFD-6EE7-5E90B65448AC}"/>
              </a:ext>
            </a:extLst>
          </p:cNvPr>
          <p:cNvSpPr txBox="1"/>
          <p:nvPr/>
        </p:nvSpPr>
        <p:spPr>
          <a:xfrm>
            <a:off x="882721" y="3907747"/>
            <a:ext cx="587981" cy="461665"/>
          </a:xfrm>
          <a:prstGeom prst="rect">
            <a:avLst/>
          </a:prstGeom>
          <a:noFill/>
        </p:spPr>
        <p:txBody>
          <a:bodyPr wrap="none" rtlCol="0">
            <a:noAutofit/>
          </a:bodyPr>
          <a:lstStyle/>
          <a:p>
            <a:r>
              <a:rPr lang="en-US" altLang="zh-CN" sz="2400" spc="160" dirty="0">
                <a:solidFill>
                  <a:schemeClr val="accent3">
                    <a:lumMod val="90000"/>
                  </a:schemeClr>
                </a:solidFill>
                <a:latin typeface="+mj-ea"/>
                <a:ea typeface="+mj-ea"/>
                <a:cs typeface="阿里巴巴普惠体 2.0 115 Black" panose="00020600040101010101" pitchFamily="18" charset="-122"/>
              </a:rPr>
              <a:t>03</a:t>
            </a:r>
            <a:endParaRPr lang="zh-CN" altLang="en-US" sz="2400" spc="160" dirty="0">
              <a:solidFill>
                <a:schemeClr val="accent3">
                  <a:lumMod val="90000"/>
                </a:schemeClr>
              </a:solidFill>
              <a:latin typeface="+mj-ea"/>
              <a:ea typeface="+mj-ea"/>
              <a:cs typeface="阿里巴巴普惠体 2.0 115 Black" panose="00020600040101010101" pitchFamily="18" charset="-122"/>
            </a:endParaRPr>
          </a:p>
        </p:txBody>
      </p:sp>
      <p:sp>
        <p:nvSpPr>
          <p:cNvPr id="92" name="文本框 91">
            <a:extLst>
              <a:ext uri="{FF2B5EF4-FFF2-40B4-BE49-F238E27FC236}">
                <a16:creationId xmlns:a16="http://schemas.microsoft.com/office/drawing/2014/main" id="{66E19B4D-599F-313A-AE4F-74BA9D44972C}"/>
              </a:ext>
            </a:extLst>
          </p:cNvPr>
          <p:cNvSpPr txBox="1"/>
          <p:nvPr/>
        </p:nvSpPr>
        <p:spPr>
          <a:xfrm>
            <a:off x="882721" y="4632639"/>
            <a:ext cx="587981" cy="461665"/>
          </a:xfrm>
          <a:prstGeom prst="rect">
            <a:avLst/>
          </a:prstGeom>
          <a:noFill/>
        </p:spPr>
        <p:txBody>
          <a:bodyPr wrap="none" rtlCol="0">
            <a:noAutofit/>
          </a:bodyPr>
          <a:lstStyle/>
          <a:p>
            <a:r>
              <a:rPr lang="en-US" altLang="zh-CN" sz="2400" spc="160" dirty="0">
                <a:solidFill>
                  <a:schemeClr val="accent3">
                    <a:lumMod val="90000"/>
                  </a:schemeClr>
                </a:solidFill>
                <a:latin typeface="+mj-ea"/>
                <a:ea typeface="+mj-ea"/>
                <a:cs typeface="阿里巴巴普惠体 2.0 115 Black" panose="00020600040101010101" pitchFamily="18" charset="-122"/>
              </a:rPr>
              <a:t>04</a:t>
            </a:r>
            <a:endParaRPr lang="zh-CN" altLang="en-US" sz="2400" spc="160" dirty="0">
              <a:solidFill>
                <a:schemeClr val="accent3">
                  <a:lumMod val="90000"/>
                </a:schemeClr>
              </a:solidFill>
              <a:latin typeface="+mj-ea"/>
              <a:ea typeface="+mj-ea"/>
              <a:cs typeface="阿里巴巴普惠体 2.0 115 Black" panose="00020600040101010101" pitchFamily="18" charset="-122"/>
            </a:endParaRPr>
          </a:p>
        </p:txBody>
      </p:sp>
      <p:sp>
        <p:nvSpPr>
          <p:cNvPr id="3" name="文本占位符 2">
            <a:extLst>
              <a:ext uri="{FF2B5EF4-FFF2-40B4-BE49-F238E27FC236}">
                <a16:creationId xmlns:a16="http://schemas.microsoft.com/office/drawing/2014/main" id="{9C023BD8-6172-E21A-0245-C76E01194581}"/>
              </a:ext>
            </a:extLst>
          </p:cNvPr>
          <p:cNvSpPr>
            <a:spLocks noGrp="1"/>
          </p:cNvSpPr>
          <p:nvPr>
            <p:ph type="body" sz="quarter" idx="10"/>
          </p:nvPr>
        </p:nvSpPr>
        <p:spPr/>
        <p:txBody>
          <a:bodyPr/>
          <a:lstStyle/>
          <a:p>
            <a:r>
              <a:rPr lang="zh-CN" altLang="en-US" dirty="0"/>
              <a:t>目录</a:t>
            </a:r>
          </a:p>
        </p:txBody>
      </p:sp>
      <p:sp>
        <p:nvSpPr>
          <p:cNvPr id="4" name="文本占位符 3">
            <a:extLst>
              <a:ext uri="{FF2B5EF4-FFF2-40B4-BE49-F238E27FC236}">
                <a16:creationId xmlns:a16="http://schemas.microsoft.com/office/drawing/2014/main" id="{3660B69A-4709-3B36-7E7A-45C1596C974D}"/>
              </a:ext>
            </a:extLst>
          </p:cNvPr>
          <p:cNvSpPr>
            <a:spLocks noGrp="1"/>
          </p:cNvSpPr>
          <p:nvPr>
            <p:ph type="body" sz="quarter" idx="11"/>
          </p:nvPr>
        </p:nvSpPr>
        <p:spPr/>
        <p:txBody>
          <a:bodyPr/>
          <a:lstStyle/>
          <a:p>
            <a:r>
              <a:rPr lang="en-US" altLang="zh-CN" dirty="0"/>
              <a:t>CONTENTS</a:t>
            </a:r>
            <a:endParaRPr lang="zh-CN" altLang="en-US" dirty="0"/>
          </a:p>
        </p:txBody>
      </p:sp>
    </p:spTree>
    <p:extLst>
      <p:ext uri="{BB962C8B-B14F-4D97-AF65-F5344CB8AC3E}">
        <p14:creationId xmlns:p14="http://schemas.microsoft.com/office/powerpoint/2010/main" val="2471368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00D0EF0-6FEE-79FF-498D-84FCB3D087FB}"/>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84329583-4361-1866-A231-071CDC20F5D7}"/>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9EFF0596-7D95-2622-F0D1-B6719B27D853}"/>
              </a:ext>
            </a:extLst>
          </p:cNvPr>
          <p:cNvSpPr>
            <a:spLocks noGrp="1"/>
          </p:cNvSpPr>
          <p:nvPr>
            <p:ph type="body" sz="quarter" idx="12"/>
          </p:nvPr>
        </p:nvSpPr>
        <p:spPr/>
        <p:txBody>
          <a:bodyPr/>
          <a:lstStyle/>
          <a:p>
            <a:r>
              <a:rPr lang="zh-CN" altLang="en-US" dirty="0"/>
              <a:t>视频发布</a:t>
            </a:r>
          </a:p>
        </p:txBody>
      </p:sp>
      <p:sp>
        <p:nvSpPr>
          <p:cNvPr id="5" name="文本框 4">
            <a:extLst>
              <a:ext uri="{FF2B5EF4-FFF2-40B4-BE49-F238E27FC236}">
                <a16:creationId xmlns:a16="http://schemas.microsoft.com/office/drawing/2014/main" id="{F585E59A-AC05-DACD-41C0-2111A6587F6C}"/>
              </a:ext>
            </a:extLst>
          </p:cNvPr>
          <p:cNvSpPr txBox="1"/>
          <p:nvPr/>
        </p:nvSpPr>
        <p:spPr>
          <a:xfrm>
            <a:off x="2397716" y="751343"/>
            <a:ext cx="1846980"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VIDEO POSTED</a:t>
            </a:r>
          </a:p>
        </p:txBody>
      </p:sp>
      <p:sp>
        <p:nvSpPr>
          <p:cNvPr id="64" name="矩形: 圆角 63">
            <a:extLst>
              <a:ext uri="{FF2B5EF4-FFF2-40B4-BE49-F238E27FC236}">
                <a16:creationId xmlns:a16="http://schemas.microsoft.com/office/drawing/2014/main" id="{D4BDE194-4F8E-0E82-86BE-D176D1EC9620}"/>
              </a:ext>
            </a:extLst>
          </p:cNvPr>
          <p:cNvSpPr>
            <a:spLocks/>
          </p:cNvSpPr>
          <p:nvPr/>
        </p:nvSpPr>
        <p:spPr>
          <a:xfrm>
            <a:off x="942776" y="2655818"/>
            <a:ext cx="2378978" cy="3090417"/>
          </a:xfrm>
          <a:prstGeom prst="roundRect">
            <a:avLst>
              <a:gd name="adj" fmla="val 0"/>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9" name="矩形: 圆角 158">
            <a:extLst>
              <a:ext uri="{FF2B5EF4-FFF2-40B4-BE49-F238E27FC236}">
                <a16:creationId xmlns:a16="http://schemas.microsoft.com/office/drawing/2014/main" id="{19394048-9AD9-239C-BA23-96C35F77033B}"/>
              </a:ext>
            </a:extLst>
          </p:cNvPr>
          <p:cNvSpPr>
            <a:spLocks/>
          </p:cNvSpPr>
          <p:nvPr/>
        </p:nvSpPr>
        <p:spPr>
          <a:xfrm>
            <a:off x="3585266" y="2655818"/>
            <a:ext cx="2378978" cy="3086679"/>
          </a:xfrm>
          <a:prstGeom prst="roundRect">
            <a:avLst>
              <a:gd name="adj" fmla="val 0"/>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82" name="矩形: 圆角 181">
            <a:extLst>
              <a:ext uri="{FF2B5EF4-FFF2-40B4-BE49-F238E27FC236}">
                <a16:creationId xmlns:a16="http://schemas.microsoft.com/office/drawing/2014/main" id="{4E66A7DD-A51D-3ED0-166E-607C1C7AAD67}"/>
              </a:ext>
            </a:extLst>
          </p:cNvPr>
          <p:cNvSpPr>
            <a:spLocks/>
          </p:cNvSpPr>
          <p:nvPr/>
        </p:nvSpPr>
        <p:spPr>
          <a:xfrm>
            <a:off x="6227756" y="2655818"/>
            <a:ext cx="2378978" cy="3094155"/>
          </a:xfrm>
          <a:prstGeom prst="roundRect">
            <a:avLst>
              <a:gd name="adj" fmla="val 0"/>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93" name="矩形: 圆角 192">
            <a:extLst>
              <a:ext uri="{FF2B5EF4-FFF2-40B4-BE49-F238E27FC236}">
                <a16:creationId xmlns:a16="http://schemas.microsoft.com/office/drawing/2014/main" id="{7DFBCF4D-7400-5F0A-2A18-12A4B21A95A1}"/>
              </a:ext>
            </a:extLst>
          </p:cNvPr>
          <p:cNvSpPr>
            <a:spLocks/>
          </p:cNvSpPr>
          <p:nvPr/>
        </p:nvSpPr>
        <p:spPr>
          <a:xfrm>
            <a:off x="8870246" y="2655819"/>
            <a:ext cx="2378978" cy="3097892"/>
          </a:xfrm>
          <a:prstGeom prst="roundRect">
            <a:avLst>
              <a:gd name="adj" fmla="val 0"/>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15" name="Rectangle 1">
            <a:extLst>
              <a:ext uri="{FF2B5EF4-FFF2-40B4-BE49-F238E27FC236}">
                <a16:creationId xmlns:a16="http://schemas.microsoft.com/office/drawing/2014/main" id="{70F0932B-471B-D5C4-74A4-34E073C0AEF3}"/>
              </a:ext>
            </a:extLst>
          </p:cNvPr>
          <p:cNvSpPr>
            <a:spLocks noChangeArrowheads="1"/>
          </p:cNvSpPr>
          <p:nvPr/>
        </p:nvSpPr>
        <p:spPr bwMode="auto">
          <a:xfrm>
            <a:off x="660400" y="1560208"/>
            <a:ext cx="10858500" cy="37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zh-CN" altLang="en-US" sz="1600" b="0" i="0" u="none" strike="noStrike" cap="none" spc="120" normalizeH="0" dirty="0">
                <a:ln>
                  <a:noFill/>
                </a:ln>
                <a:solidFill>
                  <a:schemeClr val="accent2"/>
                </a:solidFill>
                <a:effectLst/>
                <a:latin typeface="+mn-ea"/>
                <a:cs typeface="OPPOSans R"/>
              </a:rPr>
              <a:t>运营数据可以很好的反映一个自媒体账号的</a:t>
            </a:r>
            <a:r>
              <a:rPr kumimoji="0" lang="zh-CN" altLang="en-US" sz="1600" b="0" i="0" u="none" strike="noStrike" cap="none" spc="120" normalizeH="0" dirty="0">
                <a:ln>
                  <a:noFill/>
                </a:ln>
                <a:solidFill>
                  <a:schemeClr val="accent1"/>
                </a:solidFill>
                <a:effectLst/>
                <a:latin typeface="+mn-ea"/>
                <a:cs typeface="OPPOSans R"/>
              </a:rPr>
              <a:t>内容质量</a:t>
            </a:r>
            <a:r>
              <a:rPr kumimoji="0" lang="zh-CN" altLang="en-US" sz="1600" b="0" i="0" u="none" strike="noStrike" cap="none" spc="120" normalizeH="0" dirty="0">
                <a:ln>
                  <a:noFill/>
                </a:ln>
                <a:solidFill>
                  <a:schemeClr val="accent2"/>
                </a:solidFill>
                <a:effectLst/>
                <a:latin typeface="+mn-ea"/>
                <a:cs typeface="OPPOSans R"/>
              </a:rPr>
              <a:t>，</a:t>
            </a:r>
            <a:r>
              <a:rPr kumimoji="0" lang="zh-CN" altLang="en-US" sz="1600" b="0" i="0" u="none" strike="noStrike" cap="none" spc="120" normalizeH="0" dirty="0">
                <a:ln>
                  <a:noFill/>
                </a:ln>
                <a:solidFill>
                  <a:schemeClr val="accent1"/>
                </a:solidFill>
                <a:effectLst/>
                <a:latin typeface="+mn-ea"/>
                <a:cs typeface="OPPOSans R"/>
              </a:rPr>
              <a:t>粉丝粘性</a:t>
            </a:r>
            <a:r>
              <a:rPr kumimoji="0" lang="zh-CN" altLang="en-US" sz="1600" b="0" i="0" u="none" strike="noStrike" cap="none" spc="120" normalizeH="0" dirty="0">
                <a:ln>
                  <a:noFill/>
                </a:ln>
                <a:solidFill>
                  <a:schemeClr val="accent2"/>
                </a:solidFill>
                <a:effectLst/>
                <a:latin typeface="+mn-ea"/>
                <a:cs typeface="OPPOSans R"/>
              </a:rPr>
              <a:t>，</a:t>
            </a:r>
            <a:r>
              <a:rPr kumimoji="0" lang="zh-CN" altLang="en-US" sz="1600" b="0" i="0" u="none" strike="noStrike" cap="none" spc="120" normalizeH="0" dirty="0">
                <a:ln>
                  <a:noFill/>
                </a:ln>
                <a:solidFill>
                  <a:schemeClr val="accent1"/>
                </a:solidFill>
                <a:effectLst/>
                <a:latin typeface="+mn-ea"/>
                <a:cs typeface="OPPOSans R"/>
              </a:rPr>
              <a:t>推广价值</a:t>
            </a:r>
            <a:r>
              <a:rPr kumimoji="0" lang="zh-CN" altLang="en-US" sz="1600" b="0" i="0" u="none" strike="noStrike" cap="none" spc="120" normalizeH="0" dirty="0">
                <a:ln>
                  <a:noFill/>
                </a:ln>
                <a:solidFill>
                  <a:schemeClr val="accent2"/>
                </a:solidFill>
                <a:effectLst/>
                <a:latin typeface="+mn-ea"/>
                <a:cs typeface="OPPOSans R"/>
              </a:rPr>
              <a:t>。</a:t>
            </a:r>
            <a:endParaRPr kumimoji="0" lang="zh-CN" altLang="en-US" sz="1600" b="0" i="0" u="none" strike="noStrike" cap="none" spc="120" normalizeH="0" dirty="0">
              <a:ln>
                <a:noFill/>
              </a:ln>
              <a:solidFill>
                <a:schemeClr val="accent2"/>
              </a:solidFill>
              <a:effectLst/>
              <a:latin typeface="+mn-ea"/>
            </a:endParaRPr>
          </a:p>
        </p:txBody>
      </p:sp>
      <p:grpSp>
        <p:nvGrpSpPr>
          <p:cNvPr id="6" name="组合 5">
            <a:extLst>
              <a:ext uri="{FF2B5EF4-FFF2-40B4-BE49-F238E27FC236}">
                <a16:creationId xmlns:a16="http://schemas.microsoft.com/office/drawing/2014/main" id="{6AD26BF4-6644-1CA8-66BE-531777166FC8}"/>
              </a:ext>
            </a:extLst>
          </p:cNvPr>
          <p:cNvGrpSpPr/>
          <p:nvPr/>
        </p:nvGrpSpPr>
        <p:grpSpPr>
          <a:xfrm>
            <a:off x="799548" y="2484849"/>
            <a:ext cx="1016551" cy="338554"/>
            <a:chOff x="799548" y="2484849"/>
            <a:chExt cx="1016551" cy="338554"/>
          </a:xfrm>
        </p:grpSpPr>
        <p:sp>
          <p:nvSpPr>
            <p:cNvPr id="232" name="矩形 231">
              <a:extLst>
                <a:ext uri="{FF2B5EF4-FFF2-40B4-BE49-F238E27FC236}">
                  <a16:creationId xmlns:a16="http://schemas.microsoft.com/office/drawing/2014/main" id="{3EAE6FDC-B178-74C8-708E-9A04B429609C}"/>
                </a:ext>
              </a:extLst>
            </p:cNvPr>
            <p:cNvSpPr/>
            <p:nvPr/>
          </p:nvSpPr>
          <p:spPr>
            <a:xfrm>
              <a:off x="799548" y="2512591"/>
              <a:ext cx="1016551"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224" name="文本框 223">
              <a:extLst>
                <a:ext uri="{FF2B5EF4-FFF2-40B4-BE49-F238E27FC236}">
                  <a16:creationId xmlns:a16="http://schemas.microsoft.com/office/drawing/2014/main" id="{572DFDA8-C703-009E-508F-E213E94BF92B}"/>
                </a:ext>
              </a:extLst>
            </p:cNvPr>
            <p:cNvSpPr txBox="1"/>
            <p:nvPr/>
          </p:nvSpPr>
          <p:spPr>
            <a:xfrm>
              <a:off x="799548" y="2484849"/>
              <a:ext cx="1016551" cy="338554"/>
            </a:xfrm>
            <a:prstGeom prst="rect">
              <a:avLst/>
            </a:prstGeom>
            <a:noFill/>
          </p:spPr>
          <p:txBody>
            <a:bodyPr wrap="square" rtlCol="0">
              <a:noAutofit/>
            </a:bodyPr>
            <a:lstStyle/>
            <a:p>
              <a:pPr algn="ctr"/>
              <a:r>
                <a:rPr lang="zh-CN" altLang="en-US" sz="1600" dirty="0">
                  <a:solidFill>
                    <a:schemeClr val="bg1"/>
                  </a:solidFill>
                  <a:latin typeface="+mj-ea"/>
                  <a:ea typeface="+mj-ea"/>
                </a:rPr>
                <a:t>渠道引流</a:t>
              </a:r>
            </a:p>
          </p:txBody>
        </p:sp>
      </p:grpSp>
      <p:grpSp>
        <p:nvGrpSpPr>
          <p:cNvPr id="7" name="组合 6">
            <a:extLst>
              <a:ext uri="{FF2B5EF4-FFF2-40B4-BE49-F238E27FC236}">
                <a16:creationId xmlns:a16="http://schemas.microsoft.com/office/drawing/2014/main" id="{45EBE542-8035-71B5-1B04-F695A808B85A}"/>
              </a:ext>
            </a:extLst>
          </p:cNvPr>
          <p:cNvGrpSpPr/>
          <p:nvPr/>
        </p:nvGrpSpPr>
        <p:grpSpPr>
          <a:xfrm>
            <a:off x="3453502" y="2484849"/>
            <a:ext cx="1016552" cy="338554"/>
            <a:chOff x="3453502" y="2484849"/>
            <a:chExt cx="1016552" cy="338554"/>
          </a:xfrm>
        </p:grpSpPr>
        <p:sp>
          <p:nvSpPr>
            <p:cNvPr id="233" name="矩形 232">
              <a:extLst>
                <a:ext uri="{FF2B5EF4-FFF2-40B4-BE49-F238E27FC236}">
                  <a16:creationId xmlns:a16="http://schemas.microsoft.com/office/drawing/2014/main" id="{B326F62A-755F-764E-F829-A9D6872DCE91}"/>
                </a:ext>
              </a:extLst>
            </p:cNvPr>
            <p:cNvSpPr/>
            <p:nvPr/>
          </p:nvSpPr>
          <p:spPr>
            <a:xfrm>
              <a:off x="3453502" y="2509102"/>
              <a:ext cx="1016551"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225" name="文本框 224">
              <a:extLst>
                <a:ext uri="{FF2B5EF4-FFF2-40B4-BE49-F238E27FC236}">
                  <a16:creationId xmlns:a16="http://schemas.microsoft.com/office/drawing/2014/main" id="{F00103D5-E90C-22FA-7D83-2A5847A8D3BF}"/>
                </a:ext>
              </a:extLst>
            </p:cNvPr>
            <p:cNvSpPr txBox="1"/>
            <p:nvPr/>
          </p:nvSpPr>
          <p:spPr>
            <a:xfrm>
              <a:off x="3453503" y="2484849"/>
              <a:ext cx="1016551" cy="338554"/>
            </a:xfrm>
            <a:prstGeom prst="rect">
              <a:avLst/>
            </a:prstGeom>
            <a:noFill/>
          </p:spPr>
          <p:txBody>
            <a:bodyPr wrap="square" rtlCol="0">
              <a:noAutofit/>
            </a:bodyPr>
            <a:lstStyle/>
            <a:p>
              <a:pPr algn="ctr"/>
              <a:r>
                <a:rPr lang="zh-CN" altLang="en-US" sz="1600" dirty="0">
                  <a:solidFill>
                    <a:schemeClr val="bg1"/>
                  </a:solidFill>
                  <a:latin typeface="+mj-ea"/>
                  <a:ea typeface="+mj-ea"/>
                </a:rPr>
                <a:t>粉丝增长</a:t>
              </a:r>
            </a:p>
          </p:txBody>
        </p:sp>
      </p:grpSp>
      <p:grpSp>
        <p:nvGrpSpPr>
          <p:cNvPr id="8" name="组合 7">
            <a:extLst>
              <a:ext uri="{FF2B5EF4-FFF2-40B4-BE49-F238E27FC236}">
                <a16:creationId xmlns:a16="http://schemas.microsoft.com/office/drawing/2014/main" id="{6B6B6A64-11E3-5419-5809-BDB7C7789D93}"/>
              </a:ext>
            </a:extLst>
          </p:cNvPr>
          <p:cNvGrpSpPr/>
          <p:nvPr/>
        </p:nvGrpSpPr>
        <p:grpSpPr>
          <a:xfrm>
            <a:off x="6107456" y="2484849"/>
            <a:ext cx="1016551" cy="338554"/>
            <a:chOff x="6107456" y="2484849"/>
            <a:chExt cx="1016551" cy="338554"/>
          </a:xfrm>
        </p:grpSpPr>
        <p:sp>
          <p:nvSpPr>
            <p:cNvPr id="234" name="矩形 233">
              <a:extLst>
                <a:ext uri="{FF2B5EF4-FFF2-40B4-BE49-F238E27FC236}">
                  <a16:creationId xmlns:a16="http://schemas.microsoft.com/office/drawing/2014/main" id="{52E3C400-458A-3F7E-A2F3-6E9E477B08EE}"/>
                </a:ext>
              </a:extLst>
            </p:cNvPr>
            <p:cNvSpPr/>
            <p:nvPr/>
          </p:nvSpPr>
          <p:spPr>
            <a:xfrm>
              <a:off x="6107456" y="2505613"/>
              <a:ext cx="1016551"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226" name="文本框 225">
              <a:extLst>
                <a:ext uri="{FF2B5EF4-FFF2-40B4-BE49-F238E27FC236}">
                  <a16:creationId xmlns:a16="http://schemas.microsoft.com/office/drawing/2014/main" id="{DFC790DE-A087-423F-0441-CF2FEA2D30BE}"/>
                </a:ext>
              </a:extLst>
            </p:cNvPr>
            <p:cNvSpPr txBox="1"/>
            <p:nvPr/>
          </p:nvSpPr>
          <p:spPr>
            <a:xfrm>
              <a:off x="6107456" y="2484849"/>
              <a:ext cx="1016551" cy="338554"/>
            </a:xfrm>
            <a:prstGeom prst="rect">
              <a:avLst/>
            </a:prstGeom>
            <a:noFill/>
          </p:spPr>
          <p:txBody>
            <a:bodyPr wrap="square" rtlCol="0">
              <a:noAutofit/>
            </a:bodyPr>
            <a:lstStyle/>
            <a:p>
              <a:pPr algn="ctr"/>
              <a:r>
                <a:rPr lang="zh-CN" altLang="en-US" sz="1600" dirty="0">
                  <a:solidFill>
                    <a:schemeClr val="bg1"/>
                  </a:solidFill>
                  <a:latin typeface="+mj-ea"/>
                  <a:ea typeface="+mj-ea"/>
                </a:rPr>
                <a:t>完播率</a:t>
              </a:r>
            </a:p>
          </p:txBody>
        </p:sp>
      </p:grpSp>
      <p:grpSp>
        <p:nvGrpSpPr>
          <p:cNvPr id="9" name="组合 8">
            <a:extLst>
              <a:ext uri="{FF2B5EF4-FFF2-40B4-BE49-F238E27FC236}">
                <a16:creationId xmlns:a16="http://schemas.microsoft.com/office/drawing/2014/main" id="{733E51EF-A6A0-1E3A-27C6-3E69F5723EF6}"/>
              </a:ext>
            </a:extLst>
          </p:cNvPr>
          <p:cNvGrpSpPr/>
          <p:nvPr/>
        </p:nvGrpSpPr>
        <p:grpSpPr>
          <a:xfrm>
            <a:off x="8761410" y="2484849"/>
            <a:ext cx="1016552" cy="338554"/>
            <a:chOff x="8761410" y="2484849"/>
            <a:chExt cx="1016552" cy="338554"/>
          </a:xfrm>
        </p:grpSpPr>
        <p:sp>
          <p:nvSpPr>
            <p:cNvPr id="235" name="矩形 234">
              <a:extLst>
                <a:ext uri="{FF2B5EF4-FFF2-40B4-BE49-F238E27FC236}">
                  <a16:creationId xmlns:a16="http://schemas.microsoft.com/office/drawing/2014/main" id="{F97E9E08-13CB-B10C-4C12-ACF53C3AC29B}"/>
                </a:ext>
              </a:extLst>
            </p:cNvPr>
            <p:cNvSpPr/>
            <p:nvPr/>
          </p:nvSpPr>
          <p:spPr>
            <a:xfrm>
              <a:off x="8761410" y="2502124"/>
              <a:ext cx="1016551"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227" name="文本框 226">
              <a:extLst>
                <a:ext uri="{FF2B5EF4-FFF2-40B4-BE49-F238E27FC236}">
                  <a16:creationId xmlns:a16="http://schemas.microsoft.com/office/drawing/2014/main" id="{6FB872AC-856A-E3CA-6699-6CCE10256269}"/>
                </a:ext>
              </a:extLst>
            </p:cNvPr>
            <p:cNvSpPr txBox="1"/>
            <p:nvPr/>
          </p:nvSpPr>
          <p:spPr>
            <a:xfrm>
              <a:off x="8761411" y="2484849"/>
              <a:ext cx="1016551" cy="338554"/>
            </a:xfrm>
            <a:prstGeom prst="rect">
              <a:avLst/>
            </a:prstGeom>
            <a:noFill/>
          </p:spPr>
          <p:txBody>
            <a:bodyPr wrap="square" rtlCol="0">
              <a:noAutofit/>
            </a:bodyPr>
            <a:lstStyle/>
            <a:p>
              <a:pPr algn="ctr"/>
              <a:r>
                <a:rPr lang="zh-CN" altLang="en-US" sz="1600" dirty="0">
                  <a:solidFill>
                    <a:schemeClr val="bg1"/>
                  </a:solidFill>
                  <a:latin typeface="+mj-ea"/>
                  <a:ea typeface="+mj-ea"/>
                </a:rPr>
                <a:t>平均点赞</a:t>
              </a:r>
            </a:p>
          </p:txBody>
        </p:sp>
      </p:grpSp>
      <p:graphicFrame>
        <p:nvGraphicFramePr>
          <p:cNvPr id="10" name="图表 9">
            <a:extLst>
              <a:ext uri="{FF2B5EF4-FFF2-40B4-BE49-F238E27FC236}">
                <a16:creationId xmlns:a16="http://schemas.microsoft.com/office/drawing/2014/main" id="{1B3DFCE2-6780-2723-4FA7-3AFF3DA3934D}"/>
              </a:ext>
            </a:extLst>
          </p:cNvPr>
          <p:cNvGraphicFramePr/>
          <p:nvPr>
            <p:extLst>
              <p:ext uri="{D42A27DB-BD31-4B8C-83A1-F6EECF244321}">
                <p14:modId xmlns:p14="http://schemas.microsoft.com/office/powerpoint/2010/main" val="3312291751"/>
              </p:ext>
            </p:extLst>
          </p:nvPr>
        </p:nvGraphicFramePr>
        <p:xfrm>
          <a:off x="995819" y="2919656"/>
          <a:ext cx="2278747" cy="28228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图表 12">
            <a:extLst>
              <a:ext uri="{FF2B5EF4-FFF2-40B4-BE49-F238E27FC236}">
                <a16:creationId xmlns:a16="http://schemas.microsoft.com/office/drawing/2014/main" id="{3398A26A-9476-329C-7199-C24441A61EF7}"/>
              </a:ext>
            </a:extLst>
          </p:cNvPr>
          <p:cNvGraphicFramePr/>
          <p:nvPr>
            <p:extLst>
              <p:ext uri="{D42A27DB-BD31-4B8C-83A1-F6EECF244321}">
                <p14:modId xmlns:p14="http://schemas.microsoft.com/office/powerpoint/2010/main" val="1302330588"/>
              </p:ext>
            </p:extLst>
          </p:nvPr>
        </p:nvGraphicFramePr>
        <p:xfrm>
          <a:off x="3599284" y="2911034"/>
          <a:ext cx="2336369" cy="28228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图表 15">
            <a:extLst>
              <a:ext uri="{FF2B5EF4-FFF2-40B4-BE49-F238E27FC236}">
                <a16:creationId xmlns:a16="http://schemas.microsoft.com/office/drawing/2014/main" id="{455FFA64-6953-A8B9-00CB-FF4708E86053}"/>
              </a:ext>
            </a:extLst>
          </p:cNvPr>
          <p:cNvGraphicFramePr/>
          <p:nvPr>
            <p:extLst>
              <p:ext uri="{D42A27DB-BD31-4B8C-83A1-F6EECF244321}">
                <p14:modId xmlns:p14="http://schemas.microsoft.com/office/powerpoint/2010/main" val="2792114617"/>
              </p:ext>
            </p:extLst>
          </p:nvPr>
        </p:nvGraphicFramePr>
        <p:xfrm>
          <a:off x="6131383" y="3265942"/>
          <a:ext cx="2582935" cy="24383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9" name="图表 238">
            <a:extLst>
              <a:ext uri="{FF2B5EF4-FFF2-40B4-BE49-F238E27FC236}">
                <a16:creationId xmlns:a16="http://schemas.microsoft.com/office/drawing/2014/main" id="{754E3701-8CE3-A2A3-6E03-EF2793457935}"/>
              </a:ext>
            </a:extLst>
          </p:cNvPr>
          <p:cNvGraphicFramePr/>
          <p:nvPr>
            <p:extLst>
              <p:ext uri="{D42A27DB-BD31-4B8C-83A1-F6EECF244321}">
                <p14:modId xmlns:p14="http://schemas.microsoft.com/office/powerpoint/2010/main" val="3432259979"/>
              </p:ext>
            </p:extLst>
          </p:nvPr>
        </p:nvGraphicFramePr>
        <p:xfrm>
          <a:off x="8891550" y="2957266"/>
          <a:ext cx="2336369" cy="28228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5527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00D0EF0-6FEE-79FF-498D-84FCB3D087FB}"/>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84329583-4361-1866-A231-071CDC20F5D7}"/>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9EFF0596-7D95-2622-F0D1-B6719B27D853}"/>
              </a:ext>
            </a:extLst>
          </p:cNvPr>
          <p:cNvSpPr>
            <a:spLocks noGrp="1"/>
          </p:cNvSpPr>
          <p:nvPr>
            <p:ph type="body" sz="quarter" idx="12"/>
          </p:nvPr>
        </p:nvSpPr>
        <p:spPr/>
        <p:txBody>
          <a:bodyPr/>
          <a:lstStyle/>
          <a:p>
            <a:r>
              <a:rPr lang="zh-CN" altLang="en-US" dirty="0"/>
              <a:t>数据分析</a:t>
            </a:r>
          </a:p>
        </p:txBody>
      </p:sp>
      <p:sp>
        <p:nvSpPr>
          <p:cNvPr id="5" name="文本框 4">
            <a:extLst>
              <a:ext uri="{FF2B5EF4-FFF2-40B4-BE49-F238E27FC236}">
                <a16:creationId xmlns:a16="http://schemas.microsoft.com/office/drawing/2014/main" id="{F585E59A-AC05-DACD-41C0-2111A6587F6C}"/>
              </a:ext>
            </a:extLst>
          </p:cNvPr>
          <p:cNvSpPr txBox="1"/>
          <p:nvPr/>
        </p:nvSpPr>
        <p:spPr>
          <a:xfrm>
            <a:off x="2397716" y="751343"/>
            <a:ext cx="1989647"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DATA ANALYSIS</a:t>
            </a:r>
          </a:p>
        </p:txBody>
      </p:sp>
      <p:sp>
        <p:nvSpPr>
          <p:cNvPr id="215" name="Rectangle 1">
            <a:extLst>
              <a:ext uri="{FF2B5EF4-FFF2-40B4-BE49-F238E27FC236}">
                <a16:creationId xmlns:a16="http://schemas.microsoft.com/office/drawing/2014/main" id="{70F0932B-471B-D5C4-74A4-34E073C0AEF3}"/>
              </a:ext>
            </a:extLst>
          </p:cNvPr>
          <p:cNvSpPr>
            <a:spLocks noChangeArrowheads="1"/>
          </p:cNvSpPr>
          <p:nvPr/>
        </p:nvSpPr>
        <p:spPr bwMode="auto">
          <a:xfrm>
            <a:off x="584565" y="1128408"/>
            <a:ext cx="7946334" cy="37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zh-CN" altLang="en-US" sz="1600" b="0" i="0" u="none" strike="noStrike" cap="none" spc="120" normalizeH="0" dirty="0">
                <a:ln>
                  <a:noFill/>
                </a:ln>
                <a:solidFill>
                  <a:schemeClr val="accent2"/>
                </a:solidFill>
                <a:effectLst/>
                <a:latin typeface="+mn-ea"/>
                <a:cs typeface="OPPOSans R"/>
              </a:rPr>
              <a:t>常规数据维度分析</a:t>
            </a:r>
            <a:endParaRPr kumimoji="0" lang="zh-CN" altLang="en-US" sz="1600" b="0" i="0" u="none" strike="noStrike" cap="none" spc="120" normalizeH="0" dirty="0">
              <a:ln>
                <a:noFill/>
              </a:ln>
              <a:solidFill>
                <a:schemeClr val="accent2"/>
              </a:solidFill>
              <a:effectLst/>
              <a:latin typeface="+mn-ea"/>
            </a:endParaRPr>
          </a:p>
        </p:txBody>
      </p:sp>
      <p:grpSp>
        <p:nvGrpSpPr>
          <p:cNvPr id="29" name="组合 28">
            <a:extLst>
              <a:ext uri="{FF2B5EF4-FFF2-40B4-BE49-F238E27FC236}">
                <a16:creationId xmlns:a16="http://schemas.microsoft.com/office/drawing/2014/main" id="{C61DC366-DED9-FC0C-03F1-C55E0CDF0E53}"/>
              </a:ext>
            </a:extLst>
          </p:cNvPr>
          <p:cNvGrpSpPr/>
          <p:nvPr/>
        </p:nvGrpSpPr>
        <p:grpSpPr>
          <a:xfrm rot="20607255">
            <a:off x="2064703" y="2098909"/>
            <a:ext cx="195838" cy="234386"/>
            <a:chOff x="1167296" y="2781300"/>
            <a:chExt cx="115404" cy="138120"/>
          </a:xfrm>
        </p:grpSpPr>
        <p:cxnSp>
          <p:nvCxnSpPr>
            <p:cNvPr id="30" name="直接连接符 29">
              <a:extLst>
                <a:ext uri="{FF2B5EF4-FFF2-40B4-BE49-F238E27FC236}">
                  <a16:creationId xmlns:a16="http://schemas.microsoft.com/office/drawing/2014/main" id="{DF7CBD73-CBC9-8CCD-94DD-3FC30B68DC13}"/>
                </a:ext>
              </a:extLst>
            </p:cNvPr>
            <p:cNvCxnSpPr>
              <a:cxnSpLocks/>
            </p:cNvCxnSpPr>
            <p:nvPr/>
          </p:nvCxnSpPr>
          <p:spPr>
            <a:xfrm>
              <a:off x="1167296" y="2781300"/>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4FA9DD75-55CE-45DB-86C8-884B8BD7F454}"/>
                </a:ext>
              </a:extLst>
            </p:cNvPr>
            <p:cNvCxnSpPr>
              <a:cxnSpLocks/>
            </p:cNvCxnSpPr>
            <p:nvPr/>
          </p:nvCxnSpPr>
          <p:spPr>
            <a:xfrm flipV="1">
              <a:off x="1167296" y="2852745"/>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2" name="组合 31">
            <a:extLst>
              <a:ext uri="{FF2B5EF4-FFF2-40B4-BE49-F238E27FC236}">
                <a16:creationId xmlns:a16="http://schemas.microsoft.com/office/drawing/2014/main" id="{CE3F77D4-56B4-F7E9-77EB-975EC34AC531}"/>
              </a:ext>
            </a:extLst>
          </p:cNvPr>
          <p:cNvGrpSpPr/>
          <p:nvPr/>
        </p:nvGrpSpPr>
        <p:grpSpPr>
          <a:xfrm rot="20607255">
            <a:off x="4351591" y="1738284"/>
            <a:ext cx="345248" cy="413206"/>
            <a:chOff x="1167296" y="2781300"/>
            <a:chExt cx="115404" cy="138120"/>
          </a:xfrm>
        </p:grpSpPr>
        <p:cxnSp>
          <p:nvCxnSpPr>
            <p:cNvPr id="33" name="直接连接符 32">
              <a:extLst>
                <a:ext uri="{FF2B5EF4-FFF2-40B4-BE49-F238E27FC236}">
                  <a16:creationId xmlns:a16="http://schemas.microsoft.com/office/drawing/2014/main" id="{0C38A665-AB77-840E-A2B6-28514A3B186C}"/>
                </a:ext>
              </a:extLst>
            </p:cNvPr>
            <p:cNvCxnSpPr>
              <a:cxnSpLocks/>
            </p:cNvCxnSpPr>
            <p:nvPr/>
          </p:nvCxnSpPr>
          <p:spPr>
            <a:xfrm>
              <a:off x="1167296" y="2781300"/>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118058B-0946-60BD-77C2-E8D2A748A196}"/>
                </a:ext>
              </a:extLst>
            </p:cNvPr>
            <p:cNvCxnSpPr>
              <a:cxnSpLocks/>
            </p:cNvCxnSpPr>
            <p:nvPr/>
          </p:nvCxnSpPr>
          <p:spPr>
            <a:xfrm flipV="1">
              <a:off x="1167296" y="2852745"/>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5" name="组合 34">
            <a:extLst>
              <a:ext uri="{FF2B5EF4-FFF2-40B4-BE49-F238E27FC236}">
                <a16:creationId xmlns:a16="http://schemas.microsoft.com/office/drawing/2014/main" id="{AE2A18D8-F7F8-F87E-7F61-5E40C076D4C1}"/>
              </a:ext>
            </a:extLst>
          </p:cNvPr>
          <p:cNvGrpSpPr/>
          <p:nvPr/>
        </p:nvGrpSpPr>
        <p:grpSpPr>
          <a:xfrm rot="20607255">
            <a:off x="3394103" y="2789404"/>
            <a:ext cx="115404" cy="138120"/>
            <a:chOff x="1167296" y="2781300"/>
            <a:chExt cx="115404" cy="138120"/>
          </a:xfrm>
        </p:grpSpPr>
        <p:cxnSp>
          <p:nvCxnSpPr>
            <p:cNvPr id="36" name="直接连接符 35">
              <a:extLst>
                <a:ext uri="{FF2B5EF4-FFF2-40B4-BE49-F238E27FC236}">
                  <a16:creationId xmlns:a16="http://schemas.microsoft.com/office/drawing/2014/main" id="{9B0914EA-8704-6AF7-9182-77E3F7D2D407}"/>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EC49405-2B02-5D0F-AC54-F983496C11B8}"/>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D0EE3430-3EE7-CA9D-5027-F0C216D1C69E}"/>
              </a:ext>
            </a:extLst>
          </p:cNvPr>
          <p:cNvSpPr txBox="1"/>
          <p:nvPr/>
        </p:nvSpPr>
        <p:spPr>
          <a:xfrm>
            <a:off x="572547" y="3480857"/>
            <a:ext cx="3098800" cy="400110"/>
          </a:xfrm>
          <a:prstGeom prst="rect">
            <a:avLst/>
          </a:prstGeom>
          <a:noFill/>
        </p:spPr>
        <p:txBody>
          <a:bodyPr wrap="square" rtlCol="0">
            <a:noAutofit/>
          </a:bodyPr>
          <a:lstStyle/>
          <a:p>
            <a:pPr algn="l"/>
            <a:r>
              <a:rPr lang="zh-CN" altLang="en-US" sz="2000" b="0" i="0" dirty="0">
                <a:solidFill>
                  <a:schemeClr val="accent1"/>
                </a:solidFill>
                <a:effectLst/>
                <a:latin typeface="+mj-ea"/>
                <a:ea typeface="+mj-ea"/>
              </a:rPr>
              <a:t>目标账号近半年数据</a:t>
            </a:r>
          </a:p>
        </p:txBody>
      </p:sp>
      <p:graphicFrame>
        <p:nvGraphicFramePr>
          <p:cNvPr id="14" name="图表 13">
            <a:extLst>
              <a:ext uri="{FF2B5EF4-FFF2-40B4-BE49-F238E27FC236}">
                <a16:creationId xmlns:a16="http://schemas.microsoft.com/office/drawing/2014/main" id="{BFBC04DA-CA1F-A179-DA92-15DE81AD8D29}"/>
              </a:ext>
            </a:extLst>
          </p:cNvPr>
          <p:cNvGraphicFramePr/>
          <p:nvPr>
            <p:extLst>
              <p:ext uri="{D42A27DB-BD31-4B8C-83A1-F6EECF244321}">
                <p14:modId xmlns:p14="http://schemas.microsoft.com/office/powerpoint/2010/main" val="3240981692"/>
              </p:ext>
            </p:extLst>
          </p:nvPr>
        </p:nvGraphicFramePr>
        <p:xfrm>
          <a:off x="560290" y="3941878"/>
          <a:ext cx="1230927" cy="10951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2" name="图表 41">
            <a:extLst>
              <a:ext uri="{FF2B5EF4-FFF2-40B4-BE49-F238E27FC236}">
                <a16:creationId xmlns:a16="http://schemas.microsoft.com/office/drawing/2014/main" id="{41C8A4E0-9DC5-D825-423C-EAE947127655}"/>
              </a:ext>
            </a:extLst>
          </p:cNvPr>
          <p:cNvGraphicFramePr/>
          <p:nvPr>
            <p:extLst>
              <p:ext uri="{D42A27DB-BD31-4B8C-83A1-F6EECF244321}">
                <p14:modId xmlns:p14="http://schemas.microsoft.com/office/powerpoint/2010/main" val="298419907"/>
              </p:ext>
            </p:extLst>
          </p:nvPr>
        </p:nvGraphicFramePr>
        <p:xfrm>
          <a:off x="560290" y="5037051"/>
          <a:ext cx="1230927" cy="1095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图表 42">
            <a:extLst>
              <a:ext uri="{FF2B5EF4-FFF2-40B4-BE49-F238E27FC236}">
                <a16:creationId xmlns:a16="http://schemas.microsoft.com/office/drawing/2014/main" id="{6130E941-78AB-13B7-6CD4-E50DB21DE534}"/>
              </a:ext>
            </a:extLst>
          </p:cNvPr>
          <p:cNvGraphicFramePr/>
          <p:nvPr>
            <p:extLst>
              <p:ext uri="{D42A27DB-BD31-4B8C-83A1-F6EECF244321}">
                <p14:modId xmlns:p14="http://schemas.microsoft.com/office/powerpoint/2010/main" val="3887350806"/>
              </p:ext>
            </p:extLst>
          </p:nvPr>
        </p:nvGraphicFramePr>
        <p:xfrm>
          <a:off x="2571370" y="3941878"/>
          <a:ext cx="1230927" cy="10951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 name="图表 43">
            <a:extLst>
              <a:ext uri="{FF2B5EF4-FFF2-40B4-BE49-F238E27FC236}">
                <a16:creationId xmlns:a16="http://schemas.microsoft.com/office/drawing/2014/main" id="{49C9F3AC-7493-C108-218B-520CDDE784ED}"/>
              </a:ext>
            </a:extLst>
          </p:cNvPr>
          <p:cNvGraphicFramePr/>
          <p:nvPr>
            <p:extLst>
              <p:ext uri="{D42A27DB-BD31-4B8C-83A1-F6EECF244321}">
                <p14:modId xmlns:p14="http://schemas.microsoft.com/office/powerpoint/2010/main" val="2553216146"/>
              </p:ext>
            </p:extLst>
          </p:nvPr>
        </p:nvGraphicFramePr>
        <p:xfrm>
          <a:off x="2571370" y="5030995"/>
          <a:ext cx="1230927" cy="1095173"/>
        </p:xfrm>
        <a:graphic>
          <a:graphicData uri="http://schemas.openxmlformats.org/drawingml/2006/chart">
            <c:chart xmlns:c="http://schemas.openxmlformats.org/drawingml/2006/chart" xmlns:r="http://schemas.openxmlformats.org/officeDocument/2006/relationships" r:id="rId5"/>
          </a:graphicData>
        </a:graphic>
      </p:graphicFrame>
      <p:sp>
        <p:nvSpPr>
          <p:cNvPr id="15" name="文本框 14">
            <a:extLst>
              <a:ext uri="{FF2B5EF4-FFF2-40B4-BE49-F238E27FC236}">
                <a16:creationId xmlns:a16="http://schemas.microsoft.com/office/drawing/2014/main" id="{33674714-C9CA-9F22-B2D7-423322C46821}"/>
              </a:ext>
            </a:extLst>
          </p:cNvPr>
          <p:cNvSpPr txBox="1"/>
          <p:nvPr/>
        </p:nvSpPr>
        <p:spPr>
          <a:xfrm>
            <a:off x="1675747" y="4039707"/>
            <a:ext cx="598241" cy="371705"/>
          </a:xfrm>
          <a:prstGeom prst="rect">
            <a:avLst/>
          </a:prstGeom>
          <a:noFill/>
        </p:spPr>
        <p:txBody>
          <a:bodyPr wrap="none" rtlCol="0">
            <a:noAutofit/>
          </a:bodyPr>
          <a:lstStyle/>
          <a:p>
            <a:pPr algn="l">
              <a:lnSpc>
                <a:spcPct val="120000"/>
              </a:lnSpc>
            </a:pPr>
            <a:r>
              <a:rPr lang="en-US" altLang="zh-CN" sz="1600" b="0" i="0" dirty="0">
                <a:solidFill>
                  <a:schemeClr val="accent1"/>
                </a:solidFill>
                <a:effectLst/>
                <a:latin typeface="+mj-ea"/>
                <a:ea typeface="+mj-ea"/>
              </a:rPr>
              <a:t>35%</a:t>
            </a:r>
            <a:endParaRPr lang="zh-CN" altLang="en-US" sz="1600" b="0" i="0" dirty="0">
              <a:solidFill>
                <a:schemeClr val="accent1"/>
              </a:solidFill>
              <a:effectLst/>
              <a:latin typeface="+mj-ea"/>
              <a:ea typeface="+mj-ea"/>
            </a:endParaRPr>
          </a:p>
        </p:txBody>
      </p:sp>
      <p:sp>
        <p:nvSpPr>
          <p:cNvPr id="46" name="文本框 45">
            <a:extLst>
              <a:ext uri="{FF2B5EF4-FFF2-40B4-BE49-F238E27FC236}">
                <a16:creationId xmlns:a16="http://schemas.microsoft.com/office/drawing/2014/main" id="{98FCDC60-DD57-8F3C-7AF7-4932AF655C61}"/>
              </a:ext>
            </a:extLst>
          </p:cNvPr>
          <p:cNvSpPr txBox="1"/>
          <p:nvPr/>
        </p:nvSpPr>
        <p:spPr>
          <a:xfrm>
            <a:off x="3700570" y="4039707"/>
            <a:ext cx="598241" cy="371705"/>
          </a:xfrm>
          <a:prstGeom prst="rect">
            <a:avLst/>
          </a:prstGeom>
          <a:noFill/>
        </p:spPr>
        <p:txBody>
          <a:bodyPr wrap="none" rtlCol="0">
            <a:noAutofit/>
          </a:bodyPr>
          <a:lstStyle/>
          <a:p>
            <a:pPr algn="l">
              <a:lnSpc>
                <a:spcPct val="120000"/>
              </a:lnSpc>
            </a:pPr>
            <a:r>
              <a:rPr lang="en-US" altLang="zh-CN" sz="1600" b="0" i="0" dirty="0">
                <a:solidFill>
                  <a:schemeClr val="accent1"/>
                </a:solidFill>
                <a:effectLst/>
                <a:latin typeface="+mj-ea"/>
                <a:ea typeface="+mj-ea"/>
              </a:rPr>
              <a:t>65%</a:t>
            </a:r>
            <a:endParaRPr lang="zh-CN" altLang="en-US" sz="1600" b="0" i="0" dirty="0">
              <a:solidFill>
                <a:schemeClr val="accent1"/>
              </a:solidFill>
              <a:effectLst/>
              <a:latin typeface="+mj-ea"/>
              <a:ea typeface="+mj-ea"/>
            </a:endParaRPr>
          </a:p>
        </p:txBody>
      </p:sp>
      <p:sp>
        <p:nvSpPr>
          <p:cNvPr id="47" name="文本框 46">
            <a:extLst>
              <a:ext uri="{FF2B5EF4-FFF2-40B4-BE49-F238E27FC236}">
                <a16:creationId xmlns:a16="http://schemas.microsoft.com/office/drawing/2014/main" id="{8F3E3FAF-C6CB-51FE-ED0A-8FE99B164AEC}"/>
              </a:ext>
            </a:extLst>
          </p:cNvPr>
          <p:cNvSpPr txBox="1"/>
          <p:nvPr/>
        </p:nvSpPr>
        <p:spPr>
          <a:xfrm>
            <a:off x="3671347" y="5129931"/>
            <a:ext cx="476412" cy="371705"/>
          </a:xfrm>
          <a:prstGeom prst="rect">
            <a:avLst/>
          </a:prstGeom>
          <a:noFill/>
        </p:spPr>
        <p:txBody>
          <a:bodyPr wrap="none" rtlCol="0">
            <a:noAutofit/>
          </a:bodyPr>
          <a:lstStyle/>
          <a:p>
            <a:pPr algn="l">
              <a:lnSpc>
                <a:spcPct val="120000"/>
              </a:lnSpc>
            </a:pPr>
            <a:r>
              <a:rPr lang="en-US" altLang="zh-CN" sz="1600" b="0" i="0" dirty="0">
                <a:solidFill>
                  <a:schemeClr val="accent1"/>
                </a:solidFill>
                <a:effectLst/>
                <a:latin typeface="+mj-ea"/>
                <a:ea typeface="+mj-ea"/>
              </a:rPr>
              <a:t>2%</a:t>
            </a:r>
            <a:endParaRPr lang="zh-CN" altLang="en-US" sz="1600" b="0" i="0" dirty="0">
              <a:solidFill>
                <a:schemeClr val="accent1"/>
              </a:solidFill>
              <a:effectLst/>
              <a:latin typeface="+mj-ea"/>
              <a:ea typeface="+mj-ea"/>
            </a:endParaRPr>
          </a:p>
        </p:txBody>
      </p:sp>
      <p:sp>
        <p:nvSpPr>
          <p:cNvPr id="48" name="文本框 47">
            <a:extLst>
              <a:ext uri="{FF2B5EF4-FFF2-40B4-BE49-F238E27FC236}">
                <a16:creationId xmlns:a16="http://schemas.microsoft.com/office/drawing/2014/main" id="{A5FDF60A-E2F7-AF16-0EC4-8BBD8D24A8AD}"/>
              </a:ext>
            </a:extLst>
          </p:cNvPr>
          <p:cNvSpPr txBox="1"/>
          <p:nvPr/>
        </p:nvSpPr>
        <p:spPr>
          <a:xfrm>
            <a:off x="1674709" y="5129931"/>
            <a:ext cx="598241" cy="371705"/>
          </a:xfrm>
          <a:prstGeom prst="rect">
            <a:avLst/>
          </a:prstGeom>
          <a:noFill/>
        </p:spPr>
        <p:txBody>
          <a:bodyPr wrap="none" rtlCol="0">
            <a:noAutofit/>
          </a:bodyPr>
          <a:lstStyle/>
          <a:p>
            <a:pPr algn="l">
              <a:lnSpc>
                <a:spcPct val="120000"/>
              </a:lnSpc>
            </a:pPr>
            <a:r>
              <a:rPr lang="en-US" altLang="zh-CN" sz="1600" b="0" i="0" dirty="0">
                <a:solidFill>
                  <a:schemeClr val="accent1"/>
                </a:solidFill>
                <a:effectLst/>
                <a:latin typeface="+mj-ea"/>
                <a:ea typeface="+mj-ea"/>
              </a:rPr>
              <a:t>10%</a:t>
            </a:r>
            <a:endParaRPr lang="zh-CN" altLang="en-US" sz="1600" b="0" i="0" dirty="0">
              <a:solidFill>
                <a:schemeClr val="accent1"/>
              </a:solidFill>
              <a:effectLst/>
              <a:latin typeface="+mj-ea"/>
              <a:ea typeface="+mj-ea"/>
            </a:endParaRPr>
          </a:p>
        </p:txBody>
      </p:sp>
      <p:sp>
        <p:nvSpPr>
          <p:cNvPr id="17" name="文本框 16">
            <a:extLst>
              <a:ext uri="{FF2B5EF4-FFF2-40B4-BE49-F238E27FC236}">
                <a16:creationId xmlns:a16="http://schemas.microsoft.com/office/drawing/2014/main" id="{D9466E5C-F885-64C1-2F57-8EB24354F4B8}"/>
              </a:ext>
            </a:extLst>
          </p:cNvPr>
          <p:cNvSpPr txBox="1"/>
          <p:nvPr/>
        </p:nvSpPr>
        <p:spPr>
          <a:xfrm>
            <a:off x="1674709" y="4305288"/>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数据说明</a:t>
            </a:r>
          </a:p>
        </p:txBody>
      </p:sp>
      <p:sp>
        <p:nvSpPr>
          <p:cNvPr id="50" name="文本框 49">
            <a:extLst>
              <a:ext uri="{FF2B5EF4-FFF2-40B4-BE49-F238E27FC236}">
                <a16:creationId xmlns:a16="http://schemas.microsoft.com/office/drawing/2014/main" id="{01560EEE-B362-62E7-78F2-4BC3FB73299A}"/>
              </a:ext>
            </a:extLst>
          </p:cNvPr>
          <p:cNvSpPr txBox="1"/>
          <p:nvPr/>
        </p:nvSpPr>
        <p:spPr>
          <a:xfrm>
            <a:off x="1675500" y="4612850"/>
            <a:ext cx="386644" cy="231987"/>
          </a:xfrm>
          <a:prstGeom prst="rect">
            <a:avLst/>
          </a:prstGeom>
          <a:noFill/>
        </p:spPr>
        <p:txBody>
          <a:bodyPr wrap="none" rtlCol="0">
            <a:noAutofit/>
          </a:bodyPr>
          <a:lstStyle/>
          <a:p>
            <a:pPr algn="l">
              <a:lnSpc>
                <a:spcPct val="120000"/>
              </a:lnSpc>
            </a:pPr>
            <a:r>
              <a:rPr lang="zh-CN" altLang="en-US" sz="800" b="0" i="0" dirty="0">
                <a:solidFill>
                  <a:schemeClr val="accent5"/>
                </a:solidFill>
                <a:effectLst/>
                <a:latin typeface="+mn-ea"/>
              </a:rPr>
              <a:t>备注</a:t>
            </a:r>
          </a:p>
        </p:txBody>
      </p:sp>
      <p:sp>
        <p:nvSpPr>
          <p:cNvPr id="51" name="文本框 50">
            <a:extLst>
              <a:ext uri="{FF2B5EF4-FFF2-40B4-BE49-F238E27FC236}">
                <a16:creationId xmlns:a16="http://schemas.microsoft.com/office/drawing/2014/main" id="{DCCF6566-0202-9F77-2442-B8E3AED14DC6}"/>
              </a:ext>
            </a:extLst>
          </p:cNvPr>
          <p:cNvSpPr txBox="1"/>
          <p:nvPr/>
        </p:nvSpPr>
        <p:spPr>
          <a:xfrm>
            <a:off x="3681309" y="4305288"/>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数据说明</a:t>
            </a:r>
          </a:p>
        </p:txBody>
      </p:sp>
      <p:sp>
        <p:nvSpPr>
          <p:cNvPr id="52" name="文本框 51">
            <a:extLst>
              <a:ext uri="{FF2B5EF4-FFF2-40B4-BE49-F238E27FC236}">
                <a16:creationId xmlns:a16="http://schemas.microsoft.com/office/drawing/2014/main" id="{D03FEEAA-1648-3645-A585-3A26CC122FAE}"/>
              </a:ext>
            </a:extLst>
          </p:cNvPr>
          <p:cNvSpPr txBox="1"/>
          <p:nvPr/>
        </p:nvSpPr>
        <p:spPr>
          <a:xfrm>
            <a:off x="3682100" y="4612850"/>
            <a:ext cx="386644" cy="231987"/>
          </a:xfrm>
          <a:prstGeom prst="rect">
            <a:avLst/>
          </a:prstGeom>
          <a:noFill/>
        </p:spPr>
        <p:txBody>
          <a:bodyPr wrap="none" rtlCol="0">
            <a:noAutofit/>
          </a:bodyPr>
          <a:lstStyle/>
          <a:p>
            <a:pPr algn="l">
              <a:lnSpc>
                <a:spcPct val="120000"/>
              </a:lnSpc>
            </a:pPr>
            <a:r>
              <a:rPr lang="zh-CN" altLang="en-US" sz="800" b="0" i="0" dirty="0">
                <a:solidFill>
                  <a:schemeClr val="accent5"/>
                </a:solidFill>
                <a:effectLst/>
                <a:latin typeface="+mn-ea"/>
              </a:rPr>
              <a:t>备注</a:t>
            </a:r>
          </a:p>
        </p:txBody>
      </p:sp>
      <p:sp>
        <p:nvSpPr>
          <p:cNvPr id="53" name="文本框 52">
            <a:extLst>
              <a:ext uri="{FF2B5EF4-FFF2-40B4-BE49-F238E27FC236}">
                <a16:creationId xmlns:a16="http://schemas.microsoft.com/office/drawing/2014/main" id="{C9EEE0C1-B306-140B-DA05-6D93E638AEC3}"/>
              </a:ext>
            </a:extLst>
          </p:cNvPr>
          <p:cNvSpPr txBox="1"/>
          <p:nvPr/>
        </p:nvSpPr>
        <p:spPr>
          <a:xfrm>
            <a:off x="3671347" y="5415025"/>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数据说明</a:t>
            </a:r>
          </a:p>
        </p:txBody>
      </p:sp>
      <p:sp>
        <p:nvSpPr>
          <p:cNvPr id="54" name="文本框 53">
            <a:extLst>
              <a:ext uri="{FF2B5EF4-FFF2-40B4-BE49-F238E27FC236}">
                <a16:creationId xmlns:a16="http://schemas.microsoft.com/office/drawing/2014/main" id="{07D934A7-EF94-D28D-4189-BDE69DBF7F11}"/>
              </a:ext>
            </a:extLst>
          </p:cNvPr>
          <p:cNvSpPr txBox="1"/>
          <p:nvPr/>
        </p:nvSpPr>
        <p:spPr>
          <a:xfrm>
            <a:off x="3672138" y="5722587"/>
            <a:ext cx="386644" cy="231987"/>
          </a:xfrm>
          <a:prstGeom prst="rect">
            <a:avLst/>
          </a:prstGeom>
          <a:noFill/>
        </p:spPr>
        <p:txBody>
          <a:bodyPr wrap="none" rtlCol="0">
            <a:noAutofit/>
          </a:bodyPr>
          <a:lstStyle/>
          <a:p>
            <a:pPr algn="l">
              <a:lnSpc>
                <a:spcPct val="120000"/>
              </a:lnSpc>
            </a:pPr>
            <a:r>
              <a:rPr lang="zh-CN" altLang="en-US" sz="800" b="0" i="0" dirty="0">
                <a:solidFill>
                  <a:schemeClr val="accent5"/>
                </a:solidFill>
                <a:effectLst/>
                <a:latin typeface="+mn-ea"/>
              </a:rPr>
              <a:t>备注</a:t>
            </a:r>
          </a:p>
        </p:txBody>
      </p:sp>
      <p:sp>
        <p:nvSpPr>
          <p:cNvPr id="55" name="文本框 54">
            <a:extLst>
              <a:ext uri="{FF2B5EF4-FFF2-40B4-BE49-F238E27FC236}">
                <a16:creationId xmlns:a16="http://schemas.microsoft.com/office/drawing/2014/main" id="{FCA38E17-9E5C-DCA2-328A-783A2D765EEA}"/>
              </a:ext>
            </a:extLst>
          </p:cNvPr>
          <p:cNvSpPr txBox="1"/>
          <p:nvPr/>
        </p:nvSpPr>
        <p:spPr>
          <a:xfrm>
            <a:off x="1674709" y="5415025"/>
            <a:ext cx="992579" cy="371705"/>
          </a:xfrm>
          <a:prstGeom prst="rect">
            <a:avLst/>
          </a:prstGeom>
          <a:noFill/>
        </p:spPr>
        <p:txBody>
          <a:bodyPr wrap="none" rtlCol="0">
            <a:noAutofit/>
          </a:bodyPr>
          <a:lstStyle/>
          <a:p>
            <a:pPr algn="l">
              <a:lnSpc>
                <a:spcPct val="120000"/>
              </a:lnSpc>
            </a:pPr>
            <a:r>
              <a:rPr lang="zh-CN" altLang="en-US" sz="1600" b="0" i="0" dirty="0">
                <a:solidFill>
                  <a:schemeClr val="accent5"/>
                </a:solidFill>
                <a:effectLst/>
                <a:latin typeface="+mn-ea"/>
              </a:rPr>
              <a:t>数据说明</a:t>
            </a:r>
          </a:p>
        </p:txBody>
      </p:sp>
      <p:sp>
        <p:nvSpPr>
          <p:cNvPr id="56" name="文本框 55">
            <a:extLst>
              <a:ext uri="{FF2B5EF4-FFF2-40B4-BE49-F238E27FC236}">
                <a16:creationId xmlns:a16="http://schemas.microsoft.com/office/drawing/2014/main" id="{9C9CDFAE-483E-142C-7A06-A0324D2E6F9F}"/>
              </a:ext>
            </a:extLst>
          </p:cNvPr>
          <p:cNvSpPr txBox="1"/>
          <p:nvPr/>
        </p:nvSpPr>
        <p:spPr>
          <a:xfrm>
            <a:off x="1675500" y="5722587"/>
            <a:ext cx="386644" cy="231987"/>
          </a:xfrm>
          <a:prstGeom prst="rect">
            <a:avLst/>
          </a:prstGeom>
          <a:noFill/>
        </p:spPr>
        <p:txBody>
          <a:bodyPr wrap="none" rtlCol="0">
            <a:noAutofit/>
          </a:bodyPr>
          <a:lstStyle/>
          <a:p>
            <a:pPr algn="l">
              <a:lnSpc>
                <a:spcPct val="120000"/>
              </a:lnSpc>
            </a:pPr>
            <a:r>
              <a:rPr lang="zh-CN" altLang="en-US" sz="800" b="0" i="0" dirty="0">
                <a:solidFill>
                  <a:schemeClr val="accent5"/>
                </a:solidFill>
                <a:effectLst/>
                <a:latin typeface="+mn-ea"/>
              </a:rPr>
              <a:t>备注</a:t>
            </a:r>
          </a:p>
        </p:txBody>
      </p:sp>
      <p:sp>
        <p:nvSpPr>
          <p:cNvPr id="18" name="矩形 17">
            <a:extLst>
              <a:ext uri="{FF2B5EF4-FFF2-40B4-BE49-F238E27FC236}">
                <a16:creationId xmlns:a16="http://schemas.microsoft.com/office/drawing/2014/main" id="{92711FDD-48F6-CB13-FAD8-F397C27FF9FC}"/>
              </a:ext>
            </a:extLst>
          </p:cNvPr>
          <p:cNvSpPr/>
          <p:nvPr/>
        </p:nvSpPr>
        <p:spPr>
          <a:xfrm>
            <a:off x="6680199" y="1634741"/>
            <a:ext cx="577003" cy="5770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pic>
        <p:nvPicPr>
          <p:cNvPr id="20" name="图片 19" descr="图标&#10;&#10;描述已自动生成">
            <a:extLst>
              <a:ext uri="{FF2B5EF4-FFF2-40B4-BE49-F238E27FC236}">
                <a16:creationId xmlns:a16="http://schemas.microsoft.com/office/drawing/2014/main" id="{ADD27F91-2ED3-E398-BB6B-01BD16C59F9A}"/>
              </a:ext>
            </a:extLst>
          </p:cNvPr>
          <p:cNvPicPr>
            <a:picLocks noChangeAspect="1"/>
          </p:cNvPicPr>
          <p:nvPr/>
        </p:nvPicPr>
        <p:blipFill rotWithShape="1">
          <a:blip r:embed="rId6">
            <a:extLst>
              <a:ext uri="{28A0092B-C50C-407E-A947-70E740481C1C}">
                <a14:useLocalDpi xmlns:a14="http://schemas.microsoft.com/office/drawing/2010/main" val="0"/>
              </a:ext>
            </a:extLst>
          </a:blip>
          <a:srcRect l="29321" t="16481" r="26331" b="14584"/>
          <a:stretch/>
        </p:blipFill>
        <p:spPr>
          <a:xfrm>
            <a:off x="6476187" y="1458482"/>
            <a:ext cx="4665945" cy="4835029"/>
          </a:xfrm>
          <a:prstGeom prst="rect">
            <a:avLst/>
          </a:prstGeom>
        </p:spPr>
      </p:pic>
    </p:spTree>
    <p:extLst>
      <p:ext uri="{BB962C8B-B14F-4D97-AF65-F5344CB8AC3E}">
        <p14:creationId xmlns:p14="http://schemas.microsoft.com/office/powerpoint/2010/main" val="1589315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00D0EF0-6FEE-79FF-498D-84FCB3D087FB}"/>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84329583-4361-1866-A231-071CDC20F5D7}"/>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9EFF0596-7D95-2622-F0D1-B6719B27D853}"/>
              </a:ext>
            </a:extLst>
          </p:cNvPr>
          <p:cNvSpPr>
            <a:spLocks noGrp="1"/>
          </p:cNvSpPr>
          <p:nvPr>
            <p:ph type="body" sz="quarter" idx="12"/>
          </p:nvPr>
        </p:nvSpPr>
        <p:spPr/>
        <p:txBody>
          <a:bodyPr/>
          <a:lstStyle/>
          <a:p>
            <a:r>
              <a:rPr lang="zh-CN" altLang="en-US" dirty="0"/>
              <a:t>数据调研</a:t>
            </a:r>
          </a:p>
        </p:txBody>
      </p:sp>
      <p:sp>
        <p:nvSpPr>
          <p:cNvPr id="5" name="文本框 4">
            <a:extLst>
              <a:ext uri="{FF2B5EF4-FFF2-40B4-BE49-F238E27FC236}">
                <a16:creationId xmlns:a16="http://schemas.microsoft.com/office/drawing/2014/main" id="{F585E59A-AC05-DACD-41C0-2111A6587F6C}"/>
              </a:ext>
            </a:extLst>
          </p:cNvPr>
          <p:cNvSpPr txBox="1"/>
          <p:nvPr/>
        </p:nvSpPr>
        <p:spPr>
          <a:xfrm>
            <a:off x="2397716" y="751343"/>
            <a:ext cx="2037737"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DATA RESEARCH</a:t>
            </a:r>
          </a:p>
        </p:txBody>
      </p:sp>
      <p:sp>
        <p:nvSpPr>
          <p:cNvPr id="38" name="矩形 37">
            <a:extLst>
              <a:ext uri="{FF2B5EF4-FFF2-40B4-BE49-F238E27FC236}">
                <a16:creationId xmlns:a16="http://schemas.microsoft.com/office/drawing/2014/main" id="{BC34BFBB-BA09-9D20-AAA3-F9FFA32DB470}"/>
              </a:ext>
            </a:extLst>
          </p:cNvPr>
          <p:cNvSpPr/>
          <p:nvPr/>
        </p:nvSpPr>
        <p:spPr>
          <a:xfrm>
            <a:off x="1265147" y="1600201"/>
            <a:ext cx="9661706" cy="239606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aphicFrame>
        <p:nvGraphicFramePr>
          <p:cNvPr id="39" name="图表 38">
            <a:extLst>
              <a:ext uri="{FF2B5EF4-FFF2-40B4-BE49-F238E27FC236}">
                <a16:creationId xmlns:a16="http://schemas.microsoft.com/office/drawing/2014/main" id="{771633FB-B460-5403-8DB2-F0C2F901D419}"/>
              </a:ext>
            </a:extLst>
          </p:cNvPr>
          <p:cNvGraphicFramePr/>
          <p:nvPr>
            <p:extLst>
              <p:ext uri="{D42A27DB-BD31-4B8C-83A1-F6EECF244321}">
                <p14:modId xmlns:p14="http://schemas.microsoft.com/office/powerpoint/2010/main" val="2829454505"/>
              </p:ext>
            </p:extLst>
          </p:nvPr>
        </p:nvGraphicFramePr>
        <p:xfrm>
          <a:off x="1644023" y="1815538"/>
          <a:ext cx="2209017" cy="19653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5" name="图表 44">
            <a:extLst>
              <a:ext uri="{FF2B5EF4-FFF2-40B4-BE49-F238E27FC236}">
                <a16:creationId xmlns:a16="http://schemas.microsoft.com/office/drawing/2014/main" id="{F5C04B84-6C65-FE3E-BF95-A614AA799A92}"/>
              </a:ext>
            </a:extLst>
          </p:cNvPr>
          <p:cNvGraphicFramePr/>
          <p:nvPr>
            <p:extLst>
              <p:ext uri="{D42A27DB-BD31-4B8C-83A1-F6EECF244321}">
                <p14:modId xmlns:p14="http://schemas.microsoft.com/office/powerpoint/2010/main" val="2927297547"/>
              </p:ext>
            </p:extLst>
          </p:nvPr>
        </p:nvGraphicFramePr>
        <p:xfrm>
          <a:off x="6096000" y="1815538"/>
          <a:ext cx="2209017" cy="1965394"/>
        </p:xfrm>
        <a:graphic>
          <a:graphicData uri="http://schemas.openxmlformats.org/drawingml/2006/chart">
            <c:chart xmlns:c="http://schemas.openxmlformats.org/drawingml/2006/chart" xmlns:r="http://schemas.openxmlformats.org/officeDocument/2006/relationships" r:id="rId3"/>
          </a:graphicData>
        </a:graphic>
      </p:graphicFrame>
      <p:sp>
        <p:nvSpPr>
          <p:cNvPr id="6" name="矩形 5">
            <a:extLst>
              <a:ext uri="{FF2B5EF4-FFF2-40B4-BE49-F238E27FC236}">
                <a16:creationId xmlns:a16="http://schemas.microsoft.com/office/drawing/2014/main" id="{967E9FB2-6E06-5A57-7963-5DBDDA4F5129}"/>
              </a:ext>
            </a:extLst>
          </p:cNvPr>
          <p:cNvSpPr/>
          <p:nvPr/>
        </p:nvSpPr>
        <p:spPr>
          <a:xfrm>
            <a:off x="4124668" y="2597031"/>
            <a:ext cx="236823" cy="236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11" name="矩形 10">
            <a:extLst>
              <a:ext uri="{FF2B5EF4-FFF2-40B4-BE49-F238E27FC236}">
                <a16:creationId xmlns:a16="http://schemas.microsoft.com/office/drawing/2014/main" id="{00AF6891-AEF8-7E4A-6C6A-950F1ADD5C1F}"/>
              </a:ext>
            </a:extLst>
          </p:cNvPr>
          <p:cNvSpPr/>
          <p:nvPr/>
        </p:nvSpPr>
        <p:spPr>
          <a:xfrm>
            <a:off x="8572774" y="2597031"/>
            <a:ext cx="236823" cy="2368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8" name="文本框 7">
            <a:extLst>
              <a:ext uri="{FF2B5EF4-FFF2-40B4-BE49-F238E27FC236}">
                <a16:creationId xmlns:a16="http://schemas.microsoft.com/office/drawing/2014/main" id="{0CC920FC-218B-0848-B95D-7E335C0F570F}"/>
              </a:ext>
            </a:extLst>
          </p:cNvPr>
          <p:cNvSpPr txBox="1"/>
          <p:nvPr/>
        </p:nvSpPr>
        <p:spPr>
          <a:xfrm>
            <a:off x="4505926" y="2529589"/>
            <a:ext cx="636713" cy="371705"/>
          </a:xfrm>
          <a:prstGeom prst="rect">
            <a:avLst/>
          </a:prstGeom>
          <a:noFill/>
        </p:spPr>
        <p:txBody>
          <a:bodyPr wrap="none" rtlCol="0">
            <a:noAutofit/>
          </a:bodyPr>
          <a:lstStyle/>
          <a:p>
            <a:pPr algn="l">
              <a:lnSpc>
                <a:spcPct val="120000"/>
              </a:lnSpc>
            </a:pPr>
            <a:r>
              <a:rPr lang="en-US" altLang="zh-CN" sz="1600" b="0" i="0" dirty="0">
                <a:solidFill>
                  <a:schemeClr val="accent5"/>
                </a:solidFill>
                <a:effectLst/>
                <a:latin typeface="+mj-ea"/>
                <a:ea typeface="+mj-ea"/>
              </a:rPr>
              <a:t>XX%</a:t>
            </a:r>
            <a:endParaRPr lang="zh-CN" altLang="en-US" sz="1600" b="0" i="0" dirty="0">
              <a:solidFill>
                <a:schemeClr val="accent5"/>
              </a:solidFill>
              <a:effectLst/>
              <a:latin typeface="+mj-ea"/>
              <a:ea typeface="+mj-ea"/>
            </a:endParaRPr>
          </a:p>
        </p:txBody>
      </p:sp>
      <p:sp>
        <p:nvSpPr>
          <p:cNvPr id="13" name="文本框 12">
            <a:extLst>
              <a:ext uri="{FF2B5EF4-FFF2-40B4-BE49-F238E27FC236}">
                <a16:creationId xmlns:a16="http://schemas.microsoft.com/office/drawing/2014/main" id="{1D993791-ED0D-9A28-5E2D-0B5D0274D79E}"/>
              </a:ext>
            </a:extLst>
          </p:cNvPr>
          <p:cNvSpPr txBox="1"/>
          <p:nvPr/>
        </p:nvSpPr>
        <p:spPr>
          <a:xfrm>
            <a:off x="8979221" y="2529588"/>
            <a:ext cx="636713" cy="371705"/>
          </a:xfrm>
          <a:prstGeom prst="rect">
            <a:avLst/>
          </a:prstGeom>
          <a:noFill/>
        </p:spPr>
        <p:txBody>
          <a:bodyPr wrap="none" rtlCol="0">
            <a:noAutofit/>
          </a:bodyPr>
          <a:lstStyle/>
          <a:p>
            <a:pPr algn="l">
              <a:lnSpc>
                <a:spcPct val="120000"/>
              </a:lnSpc>
            </a:pPr>
            <a:r>
              <a:rPr lang="en-US" altLang="zh-CN" sz="1600" b="0" i="0" dirty="0">
                <a:solidFill>
                  <a:schemeClr val="accent5"/>
                </a:solidFill>
                <a:effectLst/>
                <a:latin typeface="+mj-ea"/>
                <a:ea typeface="+mj-ea"/>
              </a:rPr>
              <a:t>XX%</a:t>
            </a:r>
            <a:endParaRPr lang="zh-CN" altLang="en-US" sz="1600" b="0" i="0" dirty="0">
              <a:solidFill>
                <a:schemeClr val="accent5"/>
              </a:solidFill>
              <a:effectLst/>
              <a:latin typeface="+mj-ea"/>
              <a:ea typeface="+mj-ea"/>
            </a:endParaRPr>
          </a:p>
        </p:txBody>
      </p:sp>
      <p:sp>
        <p:nvSpPr>
          <p:cNvPr id="14" name="文本框 13">
            <a:extLst>
              <a:ext uri="{FF2B5EF4-FFF2-40B4-BE49-F238E27FC236}">
                <a16:creationId xmlns:a16="http://schemas.microsoft.com/office/drawing/2014/main" id="{129270E2-0E40-2E00-0A59-CE81A49DB3B3}"/>
              </a:ext>
            </a:extLst>
          </p:cNvPr>
          <p:cNvSpPr txBox="1"/>
          <p:nvPr/>
        </p:nvSpPr>
        <p:spPr>
          <a:xfrm>
            <a:off x="4043134" y="2986133"/>
            <a:ext cx="992579" cy="371705"/>
          </a:xfrm>
          <a:prstGeom prst="rect">
            <a:avLst/>
          </a:prstGeom>
          <a:noFill/>
        </p:spPr>
        <p:txBody>
          <a:bodyPr wrap="none" rtlCol="0">
            <a:noAutofit/>
          </a:bodyPr>
          <a:lstStyle/>
          <a:p>
            <a:pPr algn="l">
              <a:lnSpc>
                <a:spcPct val="120000"/>
              </a:lnSpc>
            </a:pPr>
            <a:r>
              <a:rPr lang="zh-CN" altLang="en-US" sz="1600" b="0" i="0" dirty="0">
                <a:solidFill>
                  <a:schemeClr val="accent1"/>
                </a:solidFill>
                <a:effectLst/>
                <a:latin typeface="+mj-ea"/>
                <a:ea typeface="+mj-ea"/>
              </a:rPr>
              <a:t>数据说明</a:t>
            </a:r>
          </a:p>
        </p:txBody>
      </p:sp>
      <p:sp>
        <p:nvSpPr>
          <p:cNvPr id="15" name="文本框 14">
            <a:extLst>
              <a:ext uri="{FF2B5EF4-FFF2-40B4-BE49-F238E27FC236}">
                <a16:creationId xmlns:a16="http://schemas.microsoft.com/office/drawing/2014/main" id="{CE07571F-D569-D527-48AA-CE9617139E5C}"/>
              </a:ext>
            </a:extLst>
          </p:cNvPr>
          <p:cNvSpPr txBox="1"/>
          <p:nvPr/>
        </p:nvSpPr>
        <p:spPr>
          <a:xfrm>
            <a:off x="8482931" y="2986133"/>
            <a:ext cx="992579" cy="371705"/>
          </a:xfrm>
          <a:prstGeom prst="rect">
            <a:avLst/>
          </a:prstGeom>
          <a:noFill/>
        </p:spPr>
        <p:txBody>
          <a:bodyPr wrap="none" rtlCol="0">
            <a:noAutofit/>
          </a:bodyPr>
          <a:lstStyle/>
          <a:p>
            <a:pPr algn="l">
              <a:lnSpc>
                <a:spcPct val="120000"/>
              </a:lnSpc>
            </a:pPr>
            <a:r>
              <a:rPr lang="zh-CN" altLang="en-US" sz="1600" b="0" i="0" dirty="0">
                <a:solidFill>
                  <a:schemeClr val="accent1"/>
                </a:solidFill>
                <a:effectLst/>
                <a:latin typeface="+mj-ea"/>
                <a:ea typeface="+mj-ea"/>
              </a:rPr>
              <a:t>数据说明</a:t>
            </a:r>
          </a:p>
        </p:txBody>
      </p:sp>
      <p:grpSp>
        <p:nvGrpSpPr>
          <p:cNvPr id="16" name="logo">
            <a:extLst>
              <a:ext uri="{FF2B5EF4-FFF2-40B4-BE49-F238E27FC236}">
                <a16:creationId xmlns:a16="http://schemas.microsoft.com/office/drawing/2014/main" id="{7CACAF22-90AB-6EDA-CB8D-954F50CC902D}"/>
              </a:ext>
            </a:extLst>
          </p:cNvPr>
          <p:cNvGrpSpPr/>
          <p:nvPr/>
        </p:nvGrpSpPr>
        <p:grpSpPr>
          <a:xfrm>
            <a:off x="7041119" y="2638863"/>
            <a:ext cx="318779" cy="318744"/>
            <a:chOff x="11194153" y="807958"/>
            <a:chExt cx="318779" cy="318744"/>
          </a:xfrm>
        </p:grpSpPr>
        <p:sp>
          <p:nvSpPr>
            <p:cNvPr id="17" name="任意多边形: 形状 16">
              <a:extLst>
                <a:ext uri="{FF2B5EF4-FFF2-40B4-BE49-F238E27FC236}">
                  <a16:creationId xmlns:a16="http://schemas.microsoft.com/office/drawing/2014/main" id="{243B7F23-E6B4-2AFA-1DA5-D27DF3029343}"/>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8" name="任意多边形: 形状 17">
              <a:extLst>
                <a:ext uri="{FF2B5EF4-FFF2-40B4-BE49-F238E27FC236}">
                  <a16:creationId xmlns:a16="http://schemas.microsoft.com/office/drawing/2014/main" id="{50B84404-464E-DFD5-A33A-2A8984234D7F}"/>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9" name="任意多边形: 形状 18">
              <a:extLst>
                <a:ext uri="{FF2B5EF4-FFF2-40B4-BE49-F238E27FC236}">
                  <a16:creationId xmlns:a16="http://schemas.microsoft.com/office/drawing/2014/main" id="{5E2F1B06-CF06-4CD1-1424-407B88B34B4D}"/>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0" name="任意多边形: 形状 19">
              <a:extLst>
                <a:ext uri="{FF2B5EF4-FFF2-40B4-BE49-F238E27FC236}">
                  <a16:creationId xmlns:a16="http://schemas.microsoft.com/office/drawing/2014/main" id="{F1365388-2D0E-5ABF-5DC8-0877C2494AF4}"/>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9" name="文本框 8">
            <a:extLst>
              <a:ext uri="{FF2B5EF4-FFF2-40B4-BE49-F238E27FC236}">
                <a16:creationId xmlns:a16="http://schemas.microsoft.com/office/drawing/2014/main" id="{C6CBD2D7-FD5A-767C-6999-DED1A709DAD2}"/>
              </a:ext>
            </a:extLst>
          </p:cNvPr>
          <p:cNvSpPr txBox="1"/>
          <p:nvPr/>
        </p:nvSpPr>
        <p:spPr>
          <a:xfrm>
            <a:off x="2252242" y="2612383"/>
            <a:ext cx="992579" cy="371705"/>
          </a:xfrm>
          <a:prstGeom prst="rect">
            <a:avLst/>
          </a:prstGeom>
          <a:noFill/>
        </p:spPr>
        <p:txBody>
          <a:bodyPr wrap="none" rtlCol="0">
            <a:noAutofit/>
          </a:bodyPr>
          <a:lstStyle/>
          <a:p>
            <a:pPr algn="l">
              <a:lnSpc>
                <a:spcPct val="120000"/>
              </a:lnSpc>
            </a:pPr>
            <a:r>
              <a:rPr lang="zh-CN" altLang="en-US" sz="1600" b="0" i="0" dirty="0">
                <a:solidFill>
                  <a:schemeClr val="accent4"/>
                </a:solidFill>
                <a:effectLst/>
                <a:latin typeface="+mn-ea"/>
              </a:rPr>
              <a:t>数据说明</a:t>
            </a:r>
          </a:p>
        </p:txBody>
      </p:sp>
      <p:grpSp>
        <p:nvGrpSpPr>
          <p:cNvPr id="10" name="组合 9">
            <a:extLst>
              <a:ext uri="{FF2B5EF4-FFF2-40B4-BE49-F238E27FC236}">
                <a16:creationId xmlns:a16="http://schemas.microsoft.com/office/drawing/2014/main" id="{AD4F40D3-7EB7-DCC2-B0BF-550420BEB627}"/>
              </a:ext>
            </a:extLst>
          </p:cNvPr>
          <p:cNvGrpSpPr/>
          <p:nvPr/>
        </p:nvGrpSpPr>
        <p:grpSpPr>
          <a:xfrm>
            <a:off x="1265147" y="4573086"/>
            <a:ext cx="2777987" cy="1396190"/>
            <a:chOff x="1265147" y="4534984"/>
            <a:chExt cx="3429248" cy="1396190"/>
          </a:xfrm>
        </p:grpSpPr>
        <p:sp>
          <p:nvSpPr>
            <p:cNvPr id="22" name="矩形 21">
              <a:extLst>
                <a:ext uri="{FF2B5EF4-FFF2-40B4-BE49-F238E27FC236}">
                  <a16:creationId xmlns:a16="http://schemas.microsoft.com/office/drawing/2014/main" id="{80A64BDF-A35A-55AF-BDDA-D1F1D995CBB5}"/>
                </a:ext>
              </a:extLst>
            </p:cNvPr>
            <p:cNvSpPr/>
            <p:nvPr/>
          </p:nvSpPr>
          <p:spPr>
            <a:xfrm>
              <a:off x="1409328" y="4742312"/>
              <a:ext cx="3285067" cy="118886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23" name="矩形 22">
              <a:extLst>
                <a:ext uri="{FF2B5EF4-FFF2-40B4-BE49-F238E27FC236}">
                  <a16:creationId xmlns:a16="http://schemas.microsoft.com/office/drawing/2014/main" id="{2BC2B16D-2BE7-090A-667A-F6E77A837553}"/>
                </a:ext>
              </a:extLst>
            </p:cNvPr>
            <p:cNvSpPr/>
            <p:nvPr/>
          </p:nvSpPr>
          <p:spPr>
            <a:xfrm>
              <a:off x="1265147" y="4534984"/>
              <a:ext cx="815338" cy="320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mn-ea"/>
                </a:rPr>
                <a:t>数据</a:t>
              </a:r>
            </a:p>
          </p:txBody>
        </p:sp>
      </p:grpSp>
      <p:grpSp>
        <p:nvGrpSpPr>
          <p:cNvPr id="31" name="组合 30">
            <a:extLst>
              <a:ext uri="{FF2B5EF4-FFF2-40B4-BE49-F238E27FC236}">
                <a16:creationId xmlns:a16="http://schemas.microsoft.com/office/drawing/2014/main" id="{A6FF4AD5-BCD5-045B-6511-B662F3E2FB19}"/>
              </a:ext>
            </a:extLst>
          </p:cNvPr>
          <p:cNvGrpSpPr/>
          <p:nvPr/>
        </p:nvGrpSpPr>
        <p:grpSpPr>
          <a:xfrm>
            <a:off x="4707006" y="4573086"/>
            <a:ext cx="2777987" cy="1396190"/>
            <a:chOff x="1265147" y="4534984"/>
            <a:chExt cx="3429248" cy="1396190"/>
          </a:xfrm>
        </p:grpSpPr>
        <p:sp>
          <p:nvSpPr>
            <p:cNvPr id="32" name="矩形 31">
              <a:extLst>
                <a:ext uri="{FF2B5EF4-FFF2-40B4-BE49-F238E27FC236}">
                  <a16:creationId xmlns:a16="http://schemas.microsoft.com/office/drawing/2014/main" id="{B177BC17-4328-B5ED-7CE6-00329F5BA26E}"/>
                </a:ext>
              </a:extLst>
            </p:cNvPr>
            <p:cNvSpPr/>
            <p:nvPr/>
          </p:nvSpPr>
          <p:spPr>
            <a:xfrm>
              <a:off x="1409328" y="4742312"/>
              <a:ext cx="3285067" cy="118886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33" name="矩形 32">
              <a:extLst>
                <a:ext uri="{FF2B5EF4-FFF2-40B4-BE49-F238E27FC236}">
                  <a16:creationId xmlns:a16="http://schemas.microsoft.com/office/drawing/2014/main" id="{2EF93A94-99CC-0DB0-AFE5-1C065210E36F}"/>
                </a:ext>
              </a:extLst>
            </p:cNvPr>
            <p:cNvSpPr/>
            <p:nvPr/>
          </p:nvSpPr>
          <p:spPr>
            <a:xfrm>
              <a:off x="1265147" y="4534984"/>
              <a:ext cx="815338" cy="320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mn-ea"/>
                </a:rPr>
                <a:t>数据</a:t>
              </a:r>
            </a:p>
          </p:txBody>
        </p:sp>
      </p:grpSp>
      <p:grpSp>
        <p:nvGrpSpPr>
          <p:cNvPr id="34" name="组合 33">
            <a:extLst>
              <a:ext uri="{FF2B5EF4-FFF2-40B4-BE49-F238E27FC236}">
                <a16:creationId xmlns:a16="http://schemas.microsoft.com/office/drawing/2014/main" id="{191BB1E0-043D-DF06-5293-125BF75C1249}"/>
              </a:ext>
            </a:extLst>
          </p:cNvPr>
          <p:cNvGrpSpPr/>
          <p:nvPr/>
        </p:nvGrpSpPr>
        <p:grpSpPr>
          <a:xfrm>
            <a:off x="8148866" y="4573086"/>
            <a:ext cx="2777987" cy="1396190"/>
            <a:chOff x="1265147" y="4534984"/>
            <a:chExt cx="3429248" cy="1396190"/>
          </a:xfrm>
        </p:grpSpPr>
        <p:sp>
          <p:nvSpPr>
            <p:cNvPr id="35" name="矩形 34">
              <a:extLst>
                <a:ext uri="{FF2B5EF4-FFF2-40B4-BE49-F238E27FC236}">
                  <a16:creationId xmlns:a16="http://schemas.microsoft.com/office/drawing/2014/main" id="{FB96CE8B-E224-A0C8-9362-3C80DAEBC362}"/>
                </a:ext>
              </a:extLst>
            </p:cNvPr>
            <p:cNvSpPr/>
            <p:nvPr/>
          </p:nvSpPr>
          <p:spPr>
            <a:xfrm>
              <a:off x="1409328" y="4742312"/>
              <a:ext cx="3285067" cy="118886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36" name="矩形 35">
              <a:extLst>
                <a:ext uri="{FF2B5EF4-FFF2-40B4-BE49-F238E27FC236}">
                  <a16:creationId xmlns:a16="http://schemas.microsoft.com/office/drawing/2014/main" id="{EB7642B8-BDFF-DE40-69E0-4C09EFA40FED}"/>
                </a:ext>
              </a:extLst>
            </p:cNvPr>
            <p:cNvSpPr/>
            <p:nvPr/>
          </p:nvSpPr>
          <p:spPr>
            <a:xfrm>
              <a:off x="1265147" y="4534984"/>
              <a:ext cx="815338" cy="320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mn-ea"/>
                </a:rPr>
                <a:t>数据</a:t>
              </a:r>
            </a:p>
          </p:txBody>
        </p:sp>
      </p:grpSp>
      <p:sp>
        <p:nvSpPr>
          <p:cNvPr id="12" name="文本框 11">
            <a:extLst>
              <a:ext uri="{FF2B5EF4-FFF2-40B4-BE49-F238E27FC236}">
                <a16:creationId xmlns:a16="http://schemas.microsoft.com/office/drawing/2014/main" id="{EB8D453D-74AB-5709-A62C-51B4A1CE9133}"/>
              </a:ext>
            </a:extLst>
          </p:cNvPr>
          <p:cNvSpPr txBox="1"/>
          <p:nvPr/>
        </p:nvSpPr>
        <p:spPr>
          <a:xfrm>
            <a:off x="1408648" y="5246286"/>
            <a:ext cx="2603170" cy="371705"/>
          </a:xfrm>
          <a:prstGeom prst="rect">
            <a:avLst/>
          </a:prstGeom>
          <a:noFill/>
        </p:spPr>
        <p:txBody>
          <a:bodyPr wrap="none" rtlCol="0">
            <a:noAutofit/>
          </a:bodyPr>
          <a:lstStyle/>
          <a:p>
            <a:pPr algn="ctr">
              <a:lnSpc>
                <a:spcPct val="120000"/>
              </a:lnSpc>
            </a:pPr>
            <a:r>
              <a:rPr lang="en-US" altLang="zh-CN" sz="1600" b="0" i="0" dirty="0">
                <a:solidFill>
                  <a:schemeClr val="accent5"/>
                </a:solidFill>
                <a:effectLst/>
                <a:latin typeface="MiSans Normal" panose="00000500000000000000" pitchFamily="2" charset="-122"/>
                <a:ea typeface="MiSans Normal" panose="00000500000000000000" pitchFamily="2" charset="-122"/>
              </a:rPr>
              <a:t>XXX/XXX=XXX</a:t>
            </a:r>
            <a:endParaRPr lang="zh-CN" altLang="en-US" sz="1600" b="0" i="0" dirty="0">
              <a:solidFill>
                <a:schemeClr val="accent5"/>
              </a:solidFill>
              <a:effectLst/>
              <a:latin typeface="MiSans Normal" panose="00000500000000000000" pitchFamily="2" charset="-122"/>
              <a:ea typeface="MiSans Normal" panose="00000500000000000000" pitchFamily="2" charset="-122"/>
            </a:endParaRPr>
          </a:p>
        </p:txBody>
      </p:sp>
      <p:sp>
        <p:nvSpPr>
          <p:cNvPr id="40" name="文本框 39">
            <a:extLst>
              <a:ext uri="{FF2B5EF4-FFF2-40B4-BE49-F238E27FC236}">
                <a16:creationId xmlns:a16="http://schemas.microsoft.com/office/drawing/2014/main" id="{D872AB96-4626-BD27-F773-B77D73DF99CC}"/>
              </a:ext>
            </a:extLst>
          </p:cNvPr>
          <p:cNvSpPr txBox="1"/>
          <p:nvPr/>
        </p:nvSpPr>
        <p:spPr>
          <a:xfrm>
            <a:off x="4856262" y="5246285"/>
            <a:ext cx="2603170" cy="371705"/>
          </a:xfrm>
          <a:prstGeom prst="rect">
            <a:avLst/>
          </a:prstGeom>
          <a:noFill/>
        </p:spPr>
        <p:txBody>
          <a:bodyPr wrap="none" rtlCol="0">
            <a:noAutofit/>
          </a:bodyPr>
          <a:lstStyle/>
          <a:p>
            <a:pPr algn="ctr">
              <a:lnSpc>
                <a:spcPct val="120000"/>
              </a:lnSpc>
            </a:pPr>
            <a:r>
              <a:rPr lang="zh-CN" altLang="en-US" sz="1600" b="0" i="0" dirty="0">
                <a:solidFill>
                  <a:schemeClr val="accent5"/>
                </a:solidFill>
                <a:effectLst/>
                <a:latin typeface="MiSans Normal" panose="00000500000000000000" pitchFamily="2" charset="-122"/>
                <a:ea typeface="MiSans Normal" panose="00000500000000000000" pitchFamily="2" charset="-122"/>
              </a:rPr>
              <a:t>数据说明</a:t>
            </a:r>
          </a:p>
        </p:txBody>
      </p:sp>
      <p:sp>
        <p:nvSpPr>
          <p:cNvPr id="41" name="文本框 40">
            <a:extLst>
              <a:ext uri="{FF2B5EF4-FFF2-40B4-BE49-F238E27FC236}">
                <a16:creationId xmlns:a16="http://schemas.microsoft.com/office/drawing/2014/main" id="{7C1EBF89-8BCF-6ED0-B0D7-E325E4E1AC48}"/>
              </a:ext>
            </a:extLst>
          </p:cNvPr>
          <p:cNvSpPr txBox="1"/>
          <p:nvPr/>
        </p:nvSpPr>
        <p:spPr>
          <a:xfrm>
            <a:off x="8302677" y="5246284"/>
            <a:ext cx="2603170" cy="371705"/>
          </a:xfrm>
          <a:prstGeom prst="rect">
            <a:avLst/>
          </a:prstGeom>
          <a:noFill/>
        </p:spPr>
        <p:txBody>
          <a:bodyPr wrap="none" rtlCol="0">
            <a:noAutofit/>
          </a:bodyPr>
          <a:lstStyle/>
          <a:p>
            <a:pPr algn="ctr">
              <a:lnSpc>
                <a:spcPct val="120000"/>
              </a:lnSpc>
            </a:pPr>
            <a:r>
              <a:rPr lang="en-US" altLang="zh-CN" sz="1600" b="0" i="0" dirty="0">
                <a:solidFill>
                  <a:schemeClr val="accent5"/>
                </a:solidFill>
                <a:effectLst/>
                <a:latin typeface="MiSans Normal" panose="00000500000000000000" pitchFamily="2" charset="-122"/>
                <a:ea typeface="MiSans Normal" panose="00000500000000000000" pitchFamily="2" charset="-122"/>
              </a:rPr>
              <a:t>XX%</a:t>
            </a:r>
            <a:endParaRPr lang="zh-CN" altLang="en-US" sz="1600" b="0" i="0" dirty="0">
              <a:solidFill>
                <a:schemeClr val="accent5"/>
              </a:solidFill>
              <a:effectLst/>
              <a:latin typeface="MiSans Normal" panose="00000500000000000000" pitchFamily="2" charset="-122"/>
              <a:ea typeface="MiSans Normal" panose="00000500000000000000" pitchFamily="2" charset="-122"/>
            </a:endParaRPr>
          </a:p>
        </p:txBody>
      </p:sp>
    </p:spTree>
    <p:extLst>
      <p:ext uri="{BB962C8B-B14F-4D97-AF65-F5344CB8AC3E}">
        <p14:creationId xmlns:p14="http://schemas.microsoft.com/office/powerpoint/2010/main" val="1270645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88C656F-F001-86E2-72E7-C7014BDEFEC6}"/>
              </a:ext>
            </a:extLst>
          </p:cNvPr>
          <p:cNvGrpSpPr/>
          <p:nvPr/>
        </p:nvGrpSpPr>
        <p:grpSpPr>
          <a:xfrm rot="20607255">
            <a:off x="1028235" y="2464342"/>
            <a:ext cx="362558" cy="433924"/>
            <a:chOff x="1167296" y="2781300"/>
            <a:chExt cx="115404" cy="138120"/>
          </a:xfrm>
        </p:grpSpPr>
        <p:cxnSp>
          <p:nvCxnSpPr>
            <p:cNvPr id="6" name="直接连接符 5">
              <a:extLst>
                <a:ext uri="{FF2B5EF4-FFF2-40B4-BE49-F238E27FC236}">
                  <a16:creationId xmlns:a16="http://schemas.microsoft.com/office/drawing/2014/main" id="{1BCE970B-6610-AAD4-50DB-4D2053AB16E8}"/>
                </a:ext>
              </a:extLst>
            </p:cNvPr>
            <p:cNvCxnSpPr>
              <a:cxnSpLocks/>
            </p:cNvCxnSpPr>
            <p:nvPr/>
          </p:nvCxnSpPr>
          <p:spPr>
            <a:xfrm>
              <a:off x="1167296" y="2781300"/>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BFDE6DE-7430-60A4-BB61-B8AF9581A402}"/>
                </a:ext>
              </a:extLst>
            </p:cNvPr>
            <p:cNvCxnSpPr>
              <a:cxnSpLocks/>
            </p:cNvCxnSpPr>
            <p:nvPr/>
          </p:nvCxnSpPr>
          <p:spPr>
            <a:xfrm flipV="1">
              <a:off x="1167296" y="2852745"/>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00AE31C6-CC62-F4DB-39A4-BF68D95047DF}"/>
              </a:ext>
            </a:extLst>
          </p:cNvPr>
          <p:cNvGrpSpPr/>
          <p:nvPr/>
        </p:nvGrpSpPr>
        <p:grpSpPr>
          <a:xfrm rot="20607255">
            <a:off x="2009062" y="1379981"/>
            <a:ext cx="195838" cy="234386"/>
            <a:chOff x="1167296" y="2781300"/>
            <a:chExt cx="115404" cy="138120"/>
          </a:xfrm>
        </p:grpSpPr>
        <p:cxnSp>
          <p:nvCxnSpPr>
            <p:cNvPr id="9" name="直接连接符 8">
              <a:extLst>
                <a:ext uri="{FF2B5EF4-FFF2-40B4-BE49-F238E27FC236}">
                  <a16:creationId xmlns:a16="http://schemas.microsoft.com/office/drawing/2014/main" id="{C68E6A1D-0A0B-5FB1-B5BB-F63B0247C95B}"/>
                </a:ext>
              </a:extLst>
            </p:cNvPr>
            <p:cNvCxnSpPr>
              <a:cxnSpLocks/>
            </p:cNvCxnSpPr>
            <p:nvPr/>
          </p:nvCxnSpPr>
          <p:spPr>
            <a:xfrm>
              <a:off x="1167296" y="2781300"/>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91BB5FD-A78D-D661-3D6B-56CF028C78E5}"/>
                </a:ext>
              </a:extLst>
            </p:cNvPr>
            <p:cNvCxnSpPr>
              <a:cxnSpLocks/>
            </p:cNvCxnSpPr>
            <p:nvPr/>
          </p:nvCxnSpPr>
          <p:spPr>
            <a:xfrm flipV="1">
              <a:off x="1167296" y="2852745"/>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FC3BFB53-50D4-FF84-031E-3ADCB0CCCA8A}"/>
              </a:ext>
            </a:extLst>
          </p:cNvPr>
          <p:cNvGrpSpPr/>
          <p:nvPr/>
        </p:nvGrpSpPr>
        <p:grpSpPr>
          <a:xfrm rot="20607255">
            <a:off x="3668718" y="2074871"/>
            <a:ext cx="345248" cy="413206"/>
            <a:chOff x="1167296" y="2781300"/>
            <a:chExt cx="115404" cy="138120"/>
          </a:xfrm>
        </p:grpSpPr>
        <p:cxnSp>
          <p:nvCxnSpPr>
            <p:cNvPr id="12" name="直接连接符 11">
              <a:extLst>
                <a:ext uri="{FF2B5EF4-FFF2-40B4-BE49-F238E27FC236}">
                  <a16:creationId xmlns:a16="http://schemas.microsoft.com/office/drawing/2014/main" id="{11DFF21F-FC76-213A-5ED0-DBDA356BD973}"/>
                </a:ext>
              </a:extLst>
            </p:cNvPr>
            <p:cNvCxnSpPr>
              <a:cxnSpLocks/>
            </p:cNvCxnSpPr>
            <p:nvPr/>
          </p:nvCxnSpPr>
          <p:spPr>
            <a:xfrm>
              <a:off x="1167296" y="2781300"/>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0A9861B-3340-D2E5-FCFC-5D1EC307CA81}"/>
                </a:ext>
              </a:extLst>
            </p:cNvPr>
            <p:cNvCxnSpPr>
              <a:cxnSpLocks/>
            </p:cNvCxnSpPr>
            <p:nvPr/>
          </p:nvCxnSpPr>
          <p:spPr>
            <a:xfrm flipV="1">
              <a:off x="1167296" y="2852745"/>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8C3F0635-D0F2-B8C8-3BE6-5EDC0021120A}"/>
              </a:ext>
            </a:extLst>
          </p:cNvPr>
          <p:cNvGrpSpPr/>
          <p:nvPr/>
        </p:nvGrpSpPr>
        <p:grpSpPr>
          <a:xfrm rot="20607255">
            <a:off x="4377613" y="1042273"/>
            <a:ext cx="115404" cy="138120"/>
            <a:chOff x="1167296" y="2781300"/>
            <a:chExt cx="115404" cy="138120"/>
          </a:xfrm>
        </p:grpSpPr>
        <p:cxnSp>
          <p:nvCxnSpPr>
            <p:cNvPr id="15" name="直接连接符 14">
              <a:extLst>
                <a:ext uri="{FF2B5EF4-FFF2-40B4-BE49-F238E27FC236}">
                  <a16:creationId xmlns:a16="http://schemas.microsoft.com/office/drawing/2014/main" id="{4988D3E8-928C-5AAB-0002-D355760B8A2A}"/>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5BB00AF-64FE-9CCD-62E7-A5DE4C1875C2}"/>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1" name="组合 70">
            <a:extLst>
              <a:ext uri="{FF2B5EF4-FFF2-40B4-BE49-F238E27FC236}">
                <a16:creationId xmlns:a16="http://schemas.microsoft.com/office/drawing/2014/main" id="{38944F65-6A40-E479-4A4C-5F1CB53469F7}"/>
              </a:ext>
            </a:extLst>
          </p:cNvPr>
          <p:cNvGrpSpPr/>
          <p:nvPr/>
        </p:nvGrpSpPr>
        <p:grpSpPr>
          <a:xfrm>
            <a:off x="4783589" y="1557337"/>
            <a:ext cx="6733716" cy="4684596"/>
            <a:chOff x="4783589" y="1557337"/>
            <a:chExt cx="6733716" cy="4684596"/>
          </a:xfrm>
        </p:grpSpPr>
        <p:sp>
          <p:nvSpPr>
            <p:cNvPr id="23" name="任意多边形: 形状 22">
              <a:extLst>
                <a:ext uri="{FF2B5EF4-FFF2-40B4-BE49-F238E27FC236}">
                  <a16:creationId xmlns:a16="http://schemas.microsoft.com/office/drawing/2014/main" id="{234167CB-465F-BEC9-D9FC-C22F77AC960C}"/>
                </a:ext>
              </a:extLst>
            </p:cNvPr>
            <p:cNvSpPr/>
            <p:nvPr/>
          </p:nvSpPr>
          <p:spPr>
            <a:xfrm>
              <a:off x="8706316" y="5210485"/>
              <a:ext cx="891934" cy="1031448"/>
            </a:xfrm>
            <a:custGeom>
              <a:avLst/>
              <a:gdLst>
                <a:gd name="connsiteX0" fmla="*/ 277874 w 891934"/>
                <a:gd name="connsiteY0" fmla="*/ 1031254 h 1031448"/>
                <a:gd name="connsiteX1" fmla="*/ 258004 w 891934"/>
                <a:gd name="connsiteY1" fmla="*/ 1009462 h 1031448"/>
                <a:gd name="connsiteX2" fmla="*/ 107934 w 891934"/>
                <a:gd name="connsiteY2" fmla="*/ 799327 h 1031448"/>
                <a:gd name="connsiteX3" fmla="*/ 14357 w 891934"/>
                <a:gd name="connsiteY3" fmla="*/ 537184 h 1031448"/>
                <a:gd name="connsiteX4" fmla="*/ 107018 w 891934"/>
                <a:gd name="connsiteY4" fmla="*/ 11343 h 1031448"/>
                <a:gd name="connsiteX5" fmla="*/ 114984 w 891934"/>
                <a:gd name="connsiteY5" fmla="*/ -194 h 1031448"/>
                <a:gd name="connsiteX6" fmla="*/ 119105 w 891934"/>
                <a:gd name="connsiteY6" fmla="*/ 13998 h 1031448"/>
                <a:gd name="connsiteX7" fmla="*/ 190431 w 891934"/>
                <a:gd name="connsiteY7" fmla="*/ 201792 h 1031448"/>
                <a:gd name="connsiteX8" fmla="*/ 197207 w 891934"/>
                <a:gd name="connsiteY8" fmla="*/ 215893 h 1031448"/>
                <a:gd name="connsiteX9" fmla="*/ 483247 w 891934"/>
                <a:gd name="connsiteY9" fmla="*/ 600546 h 1031448"/>
                <a:gd name="connsiteX10" fmla="*/ 566661 w 891934"/>
                <a:gd name="connsiteY10" fmla="*/ 671323 h 1031448"/>
                <a:gd name="connsiteX11" fmla="*/ 566661 w 891934"/>
                <a:gd name="connsiteY11" fmla="*/ 671415 h 1031448"/>
                <a:gd name="connsiteX12" fmla="*/ 634966 w 891934"/>
                <a:gd name="connsiteY12" fmla="*/ 720675 h 1031448"/>
                <a:gd name="connsiteX13" fmla="*/ 882367 w 891934"/>
                <a:gd name="connsiteY13" fmla="*/ 962216 h 1031448"/>
                <a:gd name="connsiteX14" fmla="*/ 891065 w 891934"/>
                <a:gd name="connsiteY14" fmla="*/ 1009462 h 1031448"/>
                <a:gd name="connsiteX15" fmla="*/ 891706 w 891934"/>
                <a:gd name="connsiteY15" fmla="*/ 1031254 h 103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1934" h="1031448">
                  <a:moveTo>
                    <a:pt x="277874" y="1031254"/>
                  </a:moveTo>
                  <a:cubicBezTo>
                    <a:pt x="271189" y="1024021"/>
                    <a:pt x="264505" y="1016787"/>
                    <a:pt x="258004" y="1009462"/>
                  </a:cubicBezTo>
                  <a:cubicBezTo>
                    <a:pt x="200082" y="945414"/>
                    <a:pt x="149723" y="874902"/>
                    <a:pt x="107934" y="799327"/>
                  </a:cubicBezTo>
                  <a:cubicBezTo>
                    <a:pt x="63197" y="717388"/>
                    <a:pt x="31617" y="628930"/>
                    <a:pt x="14357" y="537184"/>
                  </a:cubicBezTo>
                  <a:cubicBezTo>
                    <a:pt x="-19887" y="354701"/>
                    <a:pt x="4560" y="163336"/>
                    <a:pt x="107018" y="11343"/>
                  </a:cubicBezTo>
                  <a:cubicBezTo>
                    <a:pt x="109582" y="7497"/>
                    <a:pt x="112237" y="3652"/>
                    <a:pt x="114984" y="-194"/>
                  </a:cubicBezTo>
                  <a:cubicBezTo>
                    <a:pt x="116266" y="4567"/>
                    <a:pt x="117640" y="9237"/>
                    <a:pt x="119105" y="13998"/>
                  </a:cubicBezTo>
                  <a:cubicBezTo>
                    <a:pt x="137765" y="78421"/>
                    <a:pt x="161617" y="141224"/>
                    <a:pt x="190431" y="201792"/>
                  </a:cubicBezTo>
                  <a:cubicBezTo>
                    <a:pt x="192538" y="206553"/>
                    <a:pt x="194827" y="211223"/>
                    <a:pt x="197207" y="215893"/>
                  </a:cubicBezTo>
                  <a:cubicBezTo>
                    <a:pt x="267920" y="360716"/>
                    <a:pt x="364912" y="491138"/>
                    <a:pt x="483247" y="600546"/>
                  </a:cubicBezTo>
                  <a:cubicBezTo>
                    <a:pt x="510075" y="625359"/>
                    <a:pt x="537882" y="648954"/>
                    <a:pt x="566661" y="671323"/>
                  </a:cubicBezTo>
                  <a:lnTo>
                    <a:pt x="566661" y="671415"/>
                  </a:lnTo>
                  <a:cubicBezTo>
                    <a:pt x="588910" y="688537"/>
                    <a:pt x="611682" y="704954"/>
                    <a:pt x="634966" y="720675"/>
                  </a:cubicBezTo>
                  <a:cubicBezTo>
                    <a:pt x="732754" y="786417"/>
                    <a:pt x="848397" y="849412"/>
                    <a:pt x="882367" y="962216"/>
                  </a:cubicBezTo>
                  <a:cubicBezTo>
                    <a:pt x="886982" y="977599"/>
                    <a:pt x="889902" y="993448"/>
                    <a:pt x="891065" y="1009462"/>
                  </a:cubicBezTo>
                  <a:cubicBezTo>
                    <a:pt x="891642" y="1016714"/>
                    <a:pt x="891862" y="1023984"/>
                    <a:pt x="891706" y="1031254"/>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9" name="任意多边形: 形状 28">
              <a:extLst>
                <a:ext uri="{FF2B5EF4-FFF2-40B4-BE49-F238E27FC236}">
                  <a16:creationId xmlns:a16="http://schemas.microsoft.com/office/drawing/2014/main" id="{76CE6FA2-46A0-BD31-2646-BE5F306909F0}"/>
                </a:ext>
              </a:extLst>
            </p:cNvPr>
            <p:cNvSpPr/>
            <p:nvPr/>
          </p:nvSpPr>
          <p:spPr>
            <a:xfrm>
              <a:off x="9272179" y="5140257"/>
              <a:ext cx="542750" cy="1101676"/>
            </a:xfrm>
            <a:custGeom>
              <a:avLst/>
              <a:gdLst>
                <a:gd name="connsiteX0" fmla="*/ 542571 w 542750"/>
                <a:gd name="connsiteY0" fmla="*/ 1101482 h 1101676"/>
                <a:gd name="connsiteX1" fmla="*/ 37972 w 542750"/>
                <a:gd name="connsiteY1" fmla="*/ 1101482 h 1101676"/>
                <a:gd name="connsiteX2" fmla="*/ 33028 w 542750"/>
                <a:gd name="connsiteY2" fmla="*/ 1079690 h 1101676"/>
                <a:gd name="connsiteX3" fmla="*/ 10595 w 542750"/>
                <a:gd name="connsiteY3" fmla="*/ 952052 h 1101676"/>
                <a:gd name="connsiteX4" fmla="*/ 9038 w 542750"/>
                <a:gd name="connsiteY4" fmla="*/ 938684 h 1101676"/>
                <a:gd name="connsiteX5" fmla="*/ 798 w 542750"/>
                <a:gd name="connsiteY5" fmla="*/ 741643 h 1101676"/>
                <a:gd name="connsiteX6" fmla="*/ 798 w 542750"/>
                <a:gd name="connsiteY6" fmla="*/ 741551 h 1101676"/>
                <a:gd name="connsiteX7" fmla="*/ 10870 w 542750"/>
                <a:gd name="connsiteY7" fmla="*/ 633966 h 1101676"/>
                <a:gd name="connsiteX8" fmla="*/ 93825 w 542750"/>
                <a:gd name="connsiteY8" fmla="*/ 368710 h 1101676"/>
                <a:gd name="connsiteX9" fmla="*/ 94374 w 542750"/>
                <a:gd name="connsiteY9" fmla="*/ 367611 h 1101676"/>
                <a:gd name="connsiteX10" fmla="*/ 484612 w 542750"/>
                <a:gd name="connsiteY10" fmla="*/ 4292 h 1101676"/>
                <a:gd name="connsiteX11" fmla="*/ 497889 w 542750"/>
                <a:gd name="connsiteY11" fmla="*/ -194 h 1101676"/>
                <a:gd name="connsiteX12" fmla="*/ 492670 w 542750"/>
                <a:gd name="connsiteY12" fmla="*/ 13632 h 1101676"/>
                <a:gd name="connsiteX13" fmla="*/ 492579 w 542750"/>
                <a:gd name="connsiteY13" fmla="*/ 13906 h 1101676"/>
                <a:gd name="connsiteX14" fmla="*/ 436451 w 542750"/>
                <a:gd name="connsiteY14" fmla="*/ 206553 h 1101676"/>
                <a:gd name="connsiteX15" fmla="*/ 436451 w 542750"/>
                <a:gd name="connsiteY15" fmla="*/ 206645 h 1101676"/>
                <a:gd name="connsiteX16" fmla="*/ 433338 w 542750"/>
                <a:gd name="connsiteY16" fmla="*/ 221936 h 1101676"/>
                <a:gd name="connsiteX17" fmla="*/ 430407 w 542750"/>
                <a:gd name="connsiteY17" fmla="*/ 702271 h 1101676"/>
                <a:gd name="connsiteX18" fmla="*/ 430591 w 542750"/>
                <a:gd name="connsiteY18" fmla="*/ 703095 h 1101676"/>
                <a:gd name="connsiteX19" fmla="*/ 479119 w 542750"/>
                <a:gd name="connsiteY19" fmla="*/ 888508 h 1101676"/>
                <a:gd name="connsiteX20" fmla="*/ 539092 w 542750"/>
                <a:gd name="connsiteY20" fmla="*/ 1079690 h 1101676"/>
                <a:gd name="connsiteX21" fmla="*/ 542571 w 542750"/>
                <a:gd name="connsiteY21" fmla="*/ 1101482 h 110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2750" h="1101676">
                  <a:moveTo>
                    <a:pt x="542571" y="1101482"/>
                  </a:moveTo>
                  <a:lnTo>
                    <a:pt x="37972" y="1101482"/>
                  </a:lnTo>
                  <a:cubicBezTo>
                    <a:pt x="36232" y="1094249"/>
                    <a:pt x="34584" y="1087015"/>
                    <a:pt x="33028" y="1079690"/>
                  </a:cubicBezTo>
                  <a:cubicBezTo>
                    <a:pt x="23780" y="1037388"/>
                    <a:pt x="16180" y="994812"/>
                    <a:pt x="10595" y="952052"/>
                  </a:cubicBezTo>
                  <a:cubicBezTo>
                    <a:pt x="10046" y="947658"/>
                    <a:pt x="9405" y="943171"/>
                    <a:pt x="9038" y="938684"/>
                  </a:cubicBezTo>
                  <a:cubicBezTo>
                    <a:pt x="899" y="873337"/>
                    <a:pt x="-1857" y="807439"/>
                    <a:pt x="798" y="741643"/>
                  </a:cubicBezTo>
                  <a:lnTo>
                    <a:pt x="798" y="741551"/>
                  </a:lnTo>
                  <a:cubicBezTo>
                    <a:pt x="2327" y="705540"/>
                    <a:pt x="5687" y="669638"/>
                    <a:pt x="10870" y="633966"/>
                  </a:cubicBezTo>
                  <a:cubicBezTo>
                    <a:pt x="24430" y="541744"/>
                    <a:pt x="52421" y="452224"/>
                    <a:pt x="93825" y="368710"/>
                  </a:cubicBezTo>
                  <a:lnTo>
                    <a:pt x="94374" y="367611"/>
                  </a:lnTo>
                  <a:cubicBezTo>
                    <a:pt x="176963" y="201609"/>
                    <a:pt x="311560" y="63899"/>
                    <a:pt x="484612" y="4292"/>
                  </a:cubicBezTo>
                  <a:cubicBezTo>
                    <a:pt x="489099" y="2736"/>
                    <a:pt x="493402" y="1271"/>
                    <a:pt x="497889" y="-194"/>
                  </a:cubicBezTo>
                  <a:cubicBezTo>
                    <a:pt x="496149" y="4384"/>
                    <a:pt x="494409" y="8962"/>
                    <a:pt x="492670" y="13632"/>
                  </a:cubicBezTo>
                  <a:cubicBezTo>
                    <a:pt x="492670" y="13723"/>
                    <a:pt x="492579" y="13815"/>
                    <a:pt x="492579" y="13906"/>
                  </a:cubicBezTo>
                  <a:cubicBezTo>
                    <a:pt x="468717" y="76508"/>
                    <a:pt x="449947" y="140931"/>
                    <a:pt x="436451" y="206553"/>
                  </a:cubicBezTo>
                  <a:lnTo>
                    <a:pt x="436451" y="206645"/>
                  </a:lnTo>
                  <a:cubicBezTo>
                    <a:pt x="435352" y="211681"/>
                    <a:pt x="434345" y="216808"/>
                    <a:pt x="433338" y="221936"/>
                  </a:cubicBezTo>
                  <a:cubicBezTo>
                    <a:pt x="402655" y="380485"/>
                    <a:pt x="401666" y="543356"/>
                    <a:pt x="430407" y="702271"/>
                  </a:cubicBezTo>
                  <a:cubicBezTo>
                    <a:pt x="430499" y="702545"/>
                    <a:pt x="430499" y="702820"/>
                    <a:pt x="430591" y="703095"/>
                  </a:cubicBezTo>
                  <a:cubicBezTo>
                    <a:pt x="442082" y="766035"/>
                    <a:pt x="458306" y="828013"/>
                    <a:pt x="479119" y="888508"/>
                  </a:cubicBezTo>
                  <a:cubicBezTo>
                    <a:pt x="500544" y="950679"/>
                    <a:pt x="527005" y="1015413"/>
                    <a:pt x="539092" y="1079690"/>
                  </a:cubicBezTo>
                  <a:cubicBezTo>
                    <a:pt x="540465" y="1087015"/>
                    <a:pt x="541656" y="1094249"/>
                    <a:pt x="542571" y="1101482"/>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70" name="组合 69">
              <a:extLst>
                <a:ext uri="{FF2B5EF4-FFF2-40B4-BE49-F238E27FC236}">
                  <a16:creationId xmlns:a16="http://schemas.microsoft.com/office/drawing/2014/main" id="{5A82FA19-60AD-E4DF-BFC7-F0AA470BFD05}"/>
                </a:ext>
              </a:extLst>
            </p:cNvPr>
            <p:cNvGrpSpPr/>
            <p:nvPr/>
          </p:nvGrpSpPr>
          <p:grpSpPr>
            <a:xfrm>
              <a:off x="8721564" y="5134335"/>
              <a:ext cx="1053047" cy="1107597"/>
              <a:chOff x="8721564" y="5134335"/>
              <a:chExt cx="1053047" cy="1107597"/>
            </a:xfrm>
            <a:solidFill>
              <a:schemeClr val="bg1"/>
            </a:solidFill>
          </p:grpSpPr>
          <p:sp>
            <p:nvSpPr>
              <p:cNvPr id="25" name="任意多边形: 形状 24">
                <a:extLst>
                  <a:ext uri="{FF2B5EF4-FFF2-40B4-BE49-F238E27FC236}">
                    <a16:creationId xmlns:a16="http://schemas.microsoft.com/office/drawing/2014/main" id="{67505E29-F9CA-38C7-209B-AF1DEAE400A2}"/>
                  </a:ext>
                </a:extLst>
              </p:cNvPr>
              <p:cNvSpPr/>
              <p:nvPr/>
            </p:nvSpPr>
            <p:spPr>
              <a:xfrm>
                <a:off x="8808605" y="5205737"/>
                <a:ext cx="608120" cy="1036195"/>
              </a:xfrm>
              <a:custGeom>
                <a:avLst/>
                <a:gdLst>
                  <a:gd name="connsiteX0" fmla="*/ 607941 w 608120"/>
                  <a:gd name="connsiteY0" fmla="*/ 1036001 h 1036195"/>
                  <a:gd name="connsiteX1" fmla="*/ 595488 w 608120"/>
                  <a:gd name="connsiteY1" fmla="*/ 1036001 h 1036195"/>
                  <a:gd name="connsiteX2" fmla="*/ 594939 w 608120"/>
                  <a:gd name="connsiteY2" fmla="*/ 1031789 h 1036195"/>
                  <a:gd name="connsiteX3" fmla="*/ 591642 w 608120"/>
                  <a:gd name="connsiteY3" fmla="*/ 1014210 h 1036195"/>
                  <a:gd name="connsiteX4" fmla="*/ 517294 w 608120"/>
                  <a:gd name="connsiteY4" fmla="*/ 904427 h 1036195"/>
                  <a:gd name="connsiteX5" fmla="*/ 474168 w 608120"/>
                  <a:gd name="connsiteY5" fmla="*/ 886572 h 1036195"/>
                  <a:gd name="connsiteX6" fmla="*/ 383247 w 608120"/>
                  <a:gd name="connsiteY6" fmla="*/ 867527 h 1036195"/>
                  <a:gd name="connsiteX7" fmla="*/ 360265 w 608120"/>
                  <a:gd name="connsiteY7" fmla="*/ 862125 h 1036195"/>
                  <a:gd name="connsiteX8" fmla="*/ 254511 w 608120"/>
                  <a:gd name="connsiteY8" fmla="*/ 810575 h 1036195"/>
                  <a:gd name="connsiteX9" fmla="*/ 158645 w 608120"/>
                  <a:gd name="connsiteY9" fmla="*/ 696672 h 1036195"/>
                  <a:gd name="connsiteX10" fmla="*/ 112498 w 608120"/>
                  <a:gd name="connsiteY10" fmla="*/ 612618 h 1036195"/>
                  <a:gd name="connsiteX11" fmla="*/ 107004 w 608120"/>
                  <a:gd name="connsiteY11" fmla="*/ 601447 h 1036195"/>
                  <a:gd name="connsiteX12" fmla="*/ 31465 w 608120"/>
                  <a:gd name="connsiteY12" fmla="*/ 386184 h 1036195"/>
                  <a:gd name="connsiteX13" fmla="*/ 9857 w 608120"/>
                  <a:gd name="connsiteY13" fmla="*/ 270725 h 1036195"/>
                  <a:gd name="connsiteX14" fmla="*/ 4729 w 608120"/>
                  <a:gd name="connsiteY14" fmla="*/ 16090 h 1036195"/>
                  <a:gd name="connsiteX15" fmla="*/ 5828 w 608120"/>
                  <a:gd name="connsiteY15" fmla="*/ 4553 h 1036195"/>
                  <a:gd name="connsiteX16" fmla="*/ 17914 w 608120"/>
                  <a:gd name="connsiteY16" fmla="*/ 7301 h 1036195"/>
                  <a:gd name="connsiteX17" fmla="*/ 16815 w 608120"/>
                  <a:gd name="connsiteY17" fmla="*/ 18746 h 1036195"/>
                  <a:gd name="connsiteX18" fmla="*/ 21210 w 608120"/>
                  <a:gd name="connsiteY18" fmla="*/ 263308 h 1036195"/>
                  <a:gd name="connsiteX19" fmla="*/ 22858 w 608120"/>
                  <a:gd name="connsiteY19" fmla="*/ 275578 h 1036195"/>
                  <a:gd name="connsiteX20" fmla="*/ 120280 w 608120"/>
                  <a:gd name="connsiteY20" fmla="*/ 599982 h 1036195"/>
                  <a:gd name="connsiteX21" fmla="*/ 121746 w 608120"/>
                  <a:gd name="connsiteY21" fmla="*/ 603187 h 1036195"/>
                  <a:gd name="connsiteX22" fmla="*/ 121837 w 608120"/>
                  <a:gd name="connsiteY22" fmla="*/ 603370 h 1036195"/>
                  <a:gd name="connsiteX23" fmla="*/ 159103 w 608120"/>
                  <a:gd name="connsiteY23" fmla="*/ 673324 h 1036195"/>
                  <a:gd name="connsiteX24" fmla="*/ 250757 w 608120"/>
                  <a:gd name="connsiteY24" fmla="*/ 791164 h 1036195"/>
                  <a:gd name="connsiteX25" fmla="*/ 358342 w 608120"/>
                  <a:gd name="connsiteY25" fmla="*/ 848848 h 1036195"/>
                  <a:gd name="connsiteX26" fmla="*/ 370337 w 608120"/>
                  <a:gd name="connsiteY26" fmla="*/ 851962 h 1036195"/>
                  <a:gd name="connsiteX27" fmla="*/ 380042 w 608120"/>
                  <a:gd name="connsiteY27" fmla="*/ 854159 h 1036195"/>
                  <a:gd name="connsiteX28" fmla="*/ 472612 w 608120"/>
                  <a:gd name="connsiteY28" fmla="*/ 873204 h 1036195"/>
                  <a:gd name="connsiteX29" fmla="*/ 512716 w 608120"/>
                  <a:gd name="connsiteY29" fmla="*/ 888037 h 1036195"/>
                  <a:gd name="connsiteX30" fmla="*/ 599242 w 608120"/>
                  <a:gd name="connsiteY30" fmla="*/ 994066 h 1036195"/>
                  <a:gd name="connsiteX31" fmla="*/ 604278 w 608120"/>
                  <a:gd name="connsiteY31" fmla="*/ 1014210 h 1036195"/>
                  <a:gd name="connsiteX32" fmla="*/ 607941 w 608120"/>
                  <a:gd name="connsiteY32" fmla="*/ 1036001 h 10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120" h="1036195">
                    <a:moveTo>
                      <a:pt x="607941" y="1036001"/>
                    </a:moveTo>
                    <a:lnTo>
                      <a:pt x="595488" y="1036001"/>
                    </a:lnTo>
                    <a:cubicBezTo>
                      <a:pt x="595397" y="1034628"/>
                      <a:pt x="595122" y="1033163"/>
                      <a:pt x="594939" y="1031789"/>
                    </a:cubicBezTo>
                    <a:cubicBezTo>
                      <a:pt x="594023" y="1025838"/>
                      <a:pt x="592924" y="1019978"/>
                      <a:pt x="591642" y="1014210"/>
                    </a:cubicBezTo>
                    <a:cubicBezTo>
                      <a:pt x="581479" y="969344"/>
                      <a:pt x="558589" y="927958"/>
                      <a:pt x="517294" y="904427"/>
                    </a:cubicBezTo>
                    <a:cubicBezTo>
                      <a:pt x="503661" y="896827"/>
                      <a:pt x="489185" y="890830"/>
                      <a:pt x="474168" y="886572"/>
                    </a:cubicBezTo>
                    <a:cubicBezTo>
                      <a:pt x="444594" y="877599"/>
                      <a:pt x="413279" y="873570"/>
                      <a:pt x="383247" y="867527"/>
                    </a:cubicBezTo>
                    <a:cubicBezTo>
                      <a:pt x="375464" y="865970"/>
                      <a:pt x="367773" y="864139"/>
                      <a:pt x="360265" y="862125"/>
                    </a:cubicBezTo>
                    <a:cubicBezTo>
                      <a:pt x="321745" y="852666"/>
                      <a:pt x="285688" y="835095"/>
                      <a:pt x="254511" y="810575"/>
                    </a:cubicBezTo>
                    <a:cubicBezTo>
                      <a:pt x="216329" y="778318"/>
                      <a:pt x="183907" y="739798"/>
                      <a:pt x="158645" y="696672"/>
                    </a:cubicBezTo>
                    <a:cubicBezTo>
                      <a:pt x="141871" y="669441"/>
                      <a:pt x="126470" y="641387"/>
                      <a:pt x="112498" y="612618"/>
                    </a:cubicBezTo>
                    <a:cubicBezTo>
                      <a:pt x="110575" y="608864"/>
                      <a:pt x="108744" y="605201"/>
                      <a:pt x="107004" y="601447"/>
                    </a:cubicBezTo>
                    <a:cubicBezTo>
                      <a:pt x="74600" y="532437"/>
                      <a:pt x="49283" y="460313"/>
                      <a:pt x="31465" y="386184"/>
                    </a:cubicBezTo>
                    <a:cubicBezTo>
                      <a:pt x="22208" y="348113"/>
                      <a:pt x="14994" y="309565"/>
                      <a:pt x="9857" y="270725"/>
                    </a:cubicBezTo>
                    <a:cubicBezTo>
                      <a:pt x="-1506" y="186313"/>
                      <a:pt x="-3228" y="100886"/>
                      <a:pt x="4729" y="16090"/>
                    </a:cubicBezTo>
                    <a:cubicBezTo>
                      <a:pt x="5004" y="12245"/>
                      <a:pt x="5462" y="8399"/>
                      <a:pt x="5828" y="4553"/>
                    </a:cubicBezTo>
                    <a:cubicBezTo>
                      <a:pt x="6652" y="-3413"/>
                      <a:pt x="18738" y="-574"/>
                      <a:pt x="17914" y="7301"/>
                    </a:cubicBezTo>
                    <a:cubicBezTo>
                      <a:pt x="17548" y="11146"/>
                      <a:pt x="17181" y="14900"/>
                      <a:pt x="16815" y="18746"/>
                    </a:cubicBezTo>
                    <a:cubicBezTo>
                      <a:pt x="9216" y="100181"/>
                      <a:pt x="10690" y="182203"/>
                      <a:pt x="21210" y="263308"/>
                    </a:cubicBezTo>
                    <a:cubicBezTo>
                      <a:pt x="21668" y="267428"/>
                      <a:pt x="22218" y="271457"/>
                      <a:pt x="22858" y="275578"/>
                    </a:cubicBezTo>
                    <a:cubicBezTo>
                      <a:pt x="38351" y="388098"/>
                      <a:pt x="71222" y="497543"/>
                      <a:pt x="120280" y="599982"/>
                    </a:cubicBezTo>
                    <a:cubicBezTo>
                      <a:pt x="120738" y="601081"/>
                      <a:pt x="121288" y="602088"/>
                      <a:pt x="121746" y="603187"/>
                    </a:cubicBezTo>
                    <a:cubicBezTo>
                      <a:pt x="121837" y="603278"/>
                      <a:pt x="121837" y="603278"/>
                      <a:pt x="121837" y="603370"/>
                    </a:cubicBezTo>
                    <a:cubicBezTo>
                      <a:pt x="133374" y="627176"/>
                      <a:pt x="145799" y="650497"/>
                      <a:pt x="159103" y="673324"/>
                    </a:cubicBezTo>
                    <a:cubicBezTo>
                      <a:pt x="183294" y="717163"/>
                      <a:pt x="214223" y="756929"/>
                      <a:pt x="250757" y="791164"/>
                    </a:cubicBezTo>
                    <a:cubicBezTo>
                      <a:pt x="281640" y="818495"/>
                      <a:pt x="318485" y="838245"/>
                      <a:pt x="358342" y="848848"/>
                    </a:cubicBezTo>
                    <a:cubicBezTo>
                      <a:pt x="362279" y="849947"/>
                      <a:pt x="366308" y="851046"/>
                      <a:pt x="370337" y="851962"/>
                    </a:cubicBezTo>
                    <a:cubicBezTo>
                      <a:pt x="373542" y="852785"/>
                      <a:pt x="376746" y="853518"/>
                      <a:pt x="380042" y="854159"/>
                    </a:cubicBezTo>
                    <a:cubicBezTo>
                      <a:pt x="410624" y="860660"/>
                      <a:pt x="442304" y="864780"/>
                      <a:pt x="472612" y="873204"/>
                    </a:cubicBezTo>
                    <a:cubicBezTo>
                      <a:pt x="486383" y="876976"/>
                      <a:pt x="499806" y="881939"/>
                      <a:pt x="512716" y="888037"/>
                    </a:cubicBezTo>
                    <a:cubicBezTo>
                      <a:pt x="555329" y="909462"/>
                      <a:pt x="586799" y="948019"/>
                      <a:pt x="599242" y="994066"/>
                    </a:cubicBezTo>
                    <a:cubicBezTo>
                      <a:pt x="601257" y="1000750"/>
                      <a:pt x="602905" y="1007434"/>
                      <a:pt x="604278" y="1014210"/>
                    </a:cubicBezTo>
                    <a:cubicBezTo>
                      <a:pt x="605862" y="1021406"/>
                      <a:pt x="607080" y="1028685"/>
                      <a:pt x="607941" y="1036001"/>
                    </a:cubicBezTo>
                    <a:close/>
                  </a:path>
                </a:pathLst>
              </a:custGeom>
              <a:grp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6" name="任意多边形: 形状 25">
                <a:extLst>
                  <a:ext uri="{FF2B5EF4-FFF2-40B4-BE49-F238E27FC236}">
                    <a16:creationId xmlns:a16="http://schemas.microsoft.com/office/drawing/2014/main" id="{7CA06389-C675-7F34-DA77-60701A46E9E9}"/>
                  </a:ext>
                </a:extLst>
              </p:cNvPr>
              <p:cNvSpPr/>
              <p:nvPr/>
            </p:nvSpPr>
            <p:spPr>
              <a:xfrm>
                <a:off x="8721564" y="5739765"/>
                <a:ext cx="209157" cy="88988"/>
              </a:xfrm>
              <a:custGeom>
                <a:avLst/>
                <a:gdLst>
                  <a:gd name="connsiteX0" fmla="*/ 204997 w 209157"/>
                  <a:gd name="connsiteY0" fmla="*/ 76521 h 88988"/>
                  <a:gd name="connsiteX1" fmla="*/ 776 w 209157"/>
                  <a:gd name="connsiteY1" fmla="*/ 9378 h 88988"/>
                  <a:gd name="connsiteX2" fmla="*/ 11169 w 209157"/>
                  <a:gd name="connsiteY2" fmla="*/ 2649 h 88988"/>
                  <a:gd name="connsiteX3" fmla="*/ 201270 w 209157"/>
                  <a:gd name="connsiteY3" fmla="*/ 64710 h 88988"/>
                  <a:gd name="connsiteX4" fmla="*/ 204997 w 209157"/>
                  <a:gd name="connsiteY4" fmla="*/ 76521 h 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57" h="88988">
                    <a:moveTo>
                      <a:pt x="204997" y="76521"/>
                    </a:moveTo>
                    <a:cubicBezTo>
                      <a:pt x="129668" y="107185"/>
                      <a:pt x="43215" y="78764"/>
                      <a:pt x="776" y="9378"/>
                    </a:cubicBezTo>
                    <a:cubicBezTo>
                      <a:pt x="-3363" y="2566"/>
                      <a:pt x="7030" y="-4173"/>
                      <a:pt x="11169" y="2649"/>
                    </a:cubicBezTo>
                    <a:cubicBezTo>
                      <a:pt x="50586" y="67356"/>
                      <a:pt x="131261" y="93698"/>
                      <a:pt x="201270" y="64710"/>
                    </a:cubicBezTo>
                    <a:cubicBezTo>
                      <a:pt x="208631" y="61670"/>
                      <a:pt x="212321" y="73499"/>
                      <a:pt x="204997" y="76521"/>
                    </a:cubicBezTo>
                    <a:close/>
                  </a:path>
                </a:pathLst>
              </a:custGeom>
              <a:grp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7" name="任意多边形: 形状 26">
                <a:extLst>
                  <a:ext uri="{FF2B5EF4-FFF2-40B4-BE49-F238E27FC236}">
                    <a16:creationId xmlns:a16="http://schemas.microsoft.com/office/drawing/2014/main" id="{52C27276-4348-A60D-91E8-8E8D3E05CFB8}"/>
                  </a:ext>
                </a:extLst>
              </p:cNvPr>
              <p:cNvSpPr/>
              <p:nvPr/>
            </p:nvSpPr>
            <p:spPr>
              <a:xfrm>
                <a:off x="9165039" y="5817451"/>
                <a:ext cx="39137" cy="249996"/>
              </a:xfrm>
              <a:custGeom>
                <a:avLst/>
                <a:gdLst>
                  <a:gd name="connsiteX0" fmla="*/ 388 w 39137"/>
                  <a:gd name="connsiteY0" fmla="*/ 240696 h 249996"/>
                  <a:gd name="connsiteX1" fmla="*/ 8501 w 39137"/>
                  <a:gd name="connsiteY1" fmla="*/ 7643 h 249996"/>
                  <a:gd name="connsiteX2" fmla="*/ 20313 w 39137"/>
                  <a:gd name="connsiteY2" fmla="*/ 3916 h 249996"/>
                  <a:gd name="connsiteX3" fmla="*/ 11376 w 39137"/>
                  <a:gd name="connsiteY3" fmla="*/ 246410 h 249996"/>
                  <a:gd name="connsiteX4" fmla="*/ 388 w 39137"/>
                  <a:gd name="connsiteY4" fmla="*/ 240696 h 24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7" h="249996">
                    <a:moveTo>
                      <a:pt x="388" y="240696"/>
                    </a:moveTo>
                    <a:cubicBezTo>
                      <a:pt x="32316" y="166796"/>
                      <a:pt x="35210" y="83575"/>
                      <a:pt x="8501" y="7643"/>
                    </a:cubicBezTo>
                    <a:cubicBezTo>
                      <a:pt x="5846" y="117"/>
                      <a:pt x="17657" y="-3601"/>
                      <a:pt x="20313" y="3916"/>
                    </a:cubicBezTo>
                    <a:cubicBezTo>
                      <a:pt x="47955" y="82989"/>
                      <a:pt x="44769" y="169580"/>
                      <a:pt x="11376" y="246410"/>
                    </a:cubicBezTo>
                    <a:cubicBezTo>
                      <a:pt x="8190" y="253734"/>
                      <a:pt x="-2779" y="247975"/>
                      <a:pt x="388" y="240696"/>
                    </a:cubicBezTo>
                    <a:close/>
                  </a:path>
                </a:pathLst>
              </a:custGeom>
              <a:grp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8" name="任意多边形: 形状 27">
                <a:extLst>
                  <a:ext uri="{FF2B5EF4-FFF2-40B4-BE49-F238E27FC236}">
                    <a16:creationId xmlns:a16="http://schemas.microsoft.com/office/drawing/2014/main" id="{67BA0820-0D93-F54D-45B7-5AA8F699FA9E}"/>
                  </a:ext>
                </a:extLst>
              </p:cNvPr>
              <p:cNvSpPr/>
              <p:nvPr/>
            </p:nvSpPr>
            <p:spPr>
              <a:xfrm>
                <a:off x="8821856" y="5410905"/>
                <a:ext cx="85431" cy="71220"/>
              </a:xfrm>
              <a:custGeom>
                <a:avLst/>
                <a:gdLst>
                  <a:gd name="connsiteX0" fmla="*/ 4141 w 85431"/>
                  <a:gd name="connsiteY0" fmla="*/ 58973 h 71220"/>
                  <a:gd name="connsiteX1" fmla="*/ 73729 w 85431"/>
                  <a:gd name="connsiteY1" fmla="*/ 3221 h 71220"/>
                  <a:gd name="connsiteX2" fmla="*/ 84716 w 85431"/>
                  <a:gd name="connsiteY2" fmla="*/ 8935 h 71220"/>
                  <a:gd name="connsiteX3" fmla="*/ 7868 w 85431"/>
                  <a:gd name="connsiteY3" fmla="*/ 70785 h 71220"/>
                  <a:gd name="connsiteX4" fmla="*/ 104 w 85431"/>
                  <a:gd name="connsiteY4" fmla="*/ 66747 h 71220"/>
                  <a:gd name="connsiteX5" fmla="*/ 4141 w 85431"/>
                  <a:gd name="connsiteY5" fmla="*/ 58973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31" h="71220">
                    <a:moveTo>
                      <a:pt x="4141" y="58973"/>
                    </a:moveTo>
                    <a:cubicBezTo>
                      <a:pt x="35236" y="53278"/>
                      <a:pt x="61386" y="32329"/>
                      <a:pt x="73729" y="3221"/>
                    </a:cubicBezTo>
                    <a:cubicBezTo>
                      <a:pt x="76823" y="-4141"/>
                      <a:pt x="87784" y="1628"/>
                      <a:pt x="84716" y="8935"/>
                    </a:cubicBezTo>
                    <a:cubicBezTo>
                      <a:pt x="70936" y="41018"/>
                      <a:pt x="42158" y="64183"/>
                      <a:pt x="7868" y="70785"/>
                    </a:cubicBezTo>
                    <a:cubicBezTo>
                      <a:pt x="4618" y="71700"/>
                      <a:pt x="1221" y="69933"/>
                      <a:pt x="104" y="66747"/>
                    </a:cubicBezTo>
                    <a:cubicBezTo>
                      <a:pt x="-913" y="63487"/>
                      <a:pt x="891" y="60017"/>
                      <a:pt x="4141" y="58973"/>
                    </a:cubicBezTo>
                    <a:close/>
                  </a:path>
                </a:pathLst>
              </a:custGeom>
              <a:grp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0" name="任意多边形: 形状 29">
                <a:extLst>
                  <a:ext uri="{FF2B5EF4-FFF2-40B4-BE49-F238E27FC236}">
                    <a16:creationId xmlns:a16="http://schemas.microsoft.com/office/drawing/2014/main" id="{9E4A7E52-911C-CEB9-6083-91AD8A474C44}"/>
                  </a:ext>
                </a:extLst>
              </p:cNvPr>
              <p:cNvSpPr/>
              <p:nvPr/>
            </p:nvSpPr>
            <p:spPr>
              <a:xfrm>
                <a:off x="9467167" y="5134335"/>
                <a:ext cx="307444" cy="1107597"/>
              </a:xfrm>
              <a:custGeom>
                <a:avLst/>
                <a:gdLst>
                  <a:gd name="connsiteX0" fmla="*/ 305465 w 307444"/>
                  <a:gd name="connsiteY0" fmla="*/ 11038 h 1107597"/>
                  <a:gd name="connsiteX1" fmla="*/ 297681 w 307444"/>
                  <a:gd name="connsiteY1" fmla="*/ 19553 h 1107597"/>
                  <a:gd name="connsiteX2" fmla="*/ 153929 w 307444"/>
                  <a:gd name="connsiteY2" fmla="*/ 217511 h 1107597"/>
                  <a:gd name="connsiteX3" fmla="*/ 147886 w 307444"/>
                  <a:gd name="connsiteY3" fmla="*/ 228223 h 1107597"/>
                  <a:gd name="connsiteX4" fmla="*/ 30320 w 307444"/>
                  <a:gd name="connsiteY4" fmla="*/ 545852 h 1107597"/>
                  <a:gd name="connsiteX5" fmla="*/ 29588 w 307444"/>
                  <a:gd name="connsiteY5" fmla="*/ 549515 h 1107597"/>
                  <a:gd name="connsiteX6" fmla="*/ 17226 w 307444"/>
                  <a:gd name="connsiteY6" fmla="*/ 627801 h 1107597"/>
                  <a:gd name="connsiteX7" fmla="*/ 19424 w 307444"/>
                  <a:gd name="connsiteY7" fmla="*/ 777139 h 1107597"/>
                  <a:gd name="connsiteX8" fmla="*/ 70607 w 307444"/>
                  <a:gd name="connsiteY8" fmla="*/ 887929 h 1107597"/>
                  <a:gd name="connsiteX9" fmla="*/ 78207 w 307444"/>
                  <a:gd name="connsiteY9" fmla="*/ 897726 h 1107597"/>
                  <a:gd name="connsiteX10" fmla="*/ 84708 w 307444"/>
                  <a:gd name="connsiteY10" fmla="*/ 905326 h 1107597"/>
                  <a:gd name="connsiteX11" fmla="*/ 170227 w 307444"/>
                  <a:gd name="connsiteY11" fmla="*/ 1012270 h 1107597"/>
                  <a:gd name="connsiteX12" fmla="*/ 187532 w 307444"/>
                  <a:gd name="connsiteY12" fmla="*/ 1085612 h 1107597"/>
                  <a:gd name="connsiteX13" fmla="*/ 185976 w 307444"/>
                  <a:gd name="connsiteY13" fmla="*/ 1107403 h 1107597"/>
                  <a:gd name="connsiteX14" fmla="*/ 173431 w 307444"/>
                  <a:gd name="connsiteY14" fmla="*/ 1107403 h 1107597"/>
                  <a:gd name="connsiteX15" fmla="*/ 175263 w 307444"/>
                  <a:gd name="connsiteY15" fmla="*/ 1085612 h 1107597"/>
                  <a:gd name="connsiteX16" fmla="*/ 164001 w 307444"/>
                  <a:gd name="connsiteY16" fmla="*/ 1028019 h 1107597"/>
                  <a:gd name="connsiteX17" fmla="*/ 79214 w 307444"/>
                  <a:gd name="connsiteY17" fmla="*/ 917870 h 1107597"/>
                  <a:gd name="connsiteX18" fmla="*/ 64015 w 307444"/>
                  <a:gd name="connsiteY18" fmla="*/ 899649 h 1107597"/>
                  <a:gd name="connsiteX19" fmla="*/ 10726 w 307444"/>
                  <a:gd name="connsiteY19" fmla="*/ 794902 h 1107597"/>
                  <a:gd name="connsiteX20" fmla="*/ 2760 w 307444"/>
                  <a:gd name="connsiteY20" fmla="*/ 646205 h 1107597"/>
                  <a:gd name="connsiteX21" fmla="*/ 16494 w 307444"/>
                  <a:gd name="connsiteY21" fmla="*/ 551347 h 1107597"/>
                  <a:gd name="connsiteX22" fmla="*/ 18875 w 307444"/>
                  <a:gd name="connsiteY22" fmla="*/ 539077 h 1107597"/>
                  <a:gd name="connsiteX23" fmla="*/ 289624 w 307444"/>
                  <a:gd name="connsiteY23" fmla="*/ 10214 h 1107597"/>
                  <a:gd name="connsiteX24" fmla="*/ 297499 w 307444"/>
                  <a:gd name="connsiteY24" fmla="*/ 1607 h 1107597"/>
                  <a:gd name="connsiteX25" fmla="*/ 305465 w 307444"/>
                  <a:gd name="connsiteY25" fmla="*/ 11038 h 110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444" h="1107597">
                    <a:moveTo>
                      <a:pt x="305465" y="11038"/>
                    </a:moveTo>
                    <a:cubicBezTo>
                      <a:pt x="302809" y="13876"/>
                      <a:pt x="300245" y="16715"/>
                      <a:pt x="297681" y="19553"/>
                    </a:cubicBezTo>
                    <a:cubicBezTo>
                      <a:pt x="242589" y="80011"/>
                      <a:pt x="194372" y="146404"/>
                      <a:pt x="153929" y="217511"/>
                    </a:cubicBezTo>
                    <a:cubicBezTo>
                      <a:pt x="151823" y="220990"/>
                      <a:pt x="149809" y="224653"/>
                      <a:pt x="147886" y="228223"/>
                    </a:cubicBezTo>
                    <a:cubicBezTo>
                      <a:pt x="92500" y="327376"/>
                      <a:pt x="52835" y="434532"/>
                      <a:pt x="30320" y="545852"/>
                    </a:cubicBezTo>
                    <a:cubicBezTo>
                      <a:pt x="30045" y="547043"/>
                      <a:pt x="29771" y="548233"/>
                      <a:pt x="29588" y="549515"/>
                    </a:cubicBezTo>
                    <a:cubicBezTo>
                      <a:pt x="24460" y="575427"/>
                      <a:pt x="20340" y="601522"/>
                      <a:pt x="17226" y="627801"/>
                    </a:cubicBezTo>
                    <a:cubicBezTo>
                      <a:pt x="10076" y="677381"/>
                      <a:pt x="10818" y="727786"/>
                      <a:pt x="19424" y="777139"/>
                    </a:cubicBezTo>
                    <a:cubicBezTo>
                      <a:pt x="27656" y="817536"/>
                      <a:pt x="45181" y="855470"/>
                      <a:pt x="70607" y="887929"/>
                    </a:cubicBezTo>
                    <a:cubicBezTo>
                      <a:pt x="72988" y="891225"/>
                      <a:pt x="75552" y="894521"/>
                      <a:pt x="78207" y="897726"/>
                    </a:cubicBezTo>
                    <a:cubicBezTo>
                      <a:pt x="80313" y="900290"/>
                      <a:pt x="82510" y="902762"/>
                      <a:pt x="84708" y="905326"/>
                    </a:cubicBezTo>
                    <a:cubicBezTo>
                      <a:pt x="114649" y="939661"/>
                      <a:pt x="149168" y="971250"/>
                      <a:pt x="170227" y="1012270"/>
                    </a:cubicBezTo>
                    <a:cubicBezTo>
                      <a:pt x="181874" y="1034950"/>
                      <a:pt x="187816" y="1060121"/>
                      <a:pt x="187532" y="1085612"/>
                    </a:cubicBezTo>
                    <a:cubicBezTo>
                      <a:pt x="187468" y="1092900"/>
                      <a:pt x="186946" y="1100179"/>
                      <a:pt x="185976" y="1107403"/>
                    </a:cubicBezTo>
                    <a:lnTo>
                      <a:pt x="173431" y="1107403"/>
                    </a:lnTo>
                    <a:cubicBezTo>
                      <a:pt x="174549" y="1100188"/>
                      <a:pt x="175153" y="1092909"/>
                      <a:pt x="175263" y="1085612"/>
                    </a:cubicBezTo>
                    <a:cubicBezTo>
                      <a:pt x="175666" y="1065834"/>
                      <a:pt x="171820" y="1046194"/>
                      <a:pt x="164001" y="1028019"/>
                    </a:cubicBezTo>
                    <a:cubicBezTo>
                      <a:pt x="145413" y="984985"/>
                      <a:pt x="109796" y="952297"/>
                      <a:pt x="79214" y="917870"/>
                    </a:cubicBezTo>
                    <a:cubicBezTo>
                      <a:pt x="73903" y="911918"/>
                      <a:pt x="68868" y="905783"/>
                      <a:pt x="64015" y="899649"/>
                    </a:cubicBezTo>
                    <a:cubicBezTo>
                      <a:pt x="38972" y="868939"/>
                      <a:pt x="20798" y="833220"/>
                      <a:pt x="10726" y="794902"/>
                    </a:cubicBezTo>
                    <a:cubicBezTo>
                      <a:pt x="-289" y="746136"/>
                      <a:pt x="-2990" y="695868"/>
                      <a:pt x="2760" y="646205"/>
                    </a:cubicBezTo>
                    <a:cubicBezTo>
                      <a:pt x="5781" y="614432"/>
                      <a:pt x="10359" y="582752"/>
                      <a:pt x="16494" y="551347"/>
                    </a:cubicBezTo>
                    <a:cubicBezTo>
                      <a:pt x="17226" y="547226"/>
                      <a:pt x="18051" y="543106"/>
                      <a:pt x="18875" y="539077"/>
                    </a:cubicBezTo>
                    <a:cubicBezTo>
                      <a:pt x="60380" y="341806"/>
                      <a:pt x="153855" y="159222"/>
                      <a:pt x="289624" y="10214"/>
                    </a:cubicBezTo>
                    <a:cubicBezTo>
                      <a:pt x="292188" y="7375"/>
                      <a:pt x="294843" y="4445"/>
                      <a:pt x="297499" y="1607"/>
                    </a:cubicBezTo>
                    <a:cubicBezTo>
                      <a:pt x="302901" y="-4162"/>
                      <a:pt x="310866" y="5270"/>
                      <a:pt x="305465" y="11038"/>
                    </a:cubicBezTo>
                    <a:close/>
                  </a:path>
                </a:pathLst>
              </a:custGeom>
              <a:grp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1" name="任意多边形: 形状 30">
                <a:extLst>
                  <a:ext uri="{FF2B5EF4-FFF2-40B4-BE49-F238E27FC236}">
                    <a16:creationId xmlns:a16="http://schemas.microsoft.com/office/drawing/2014/main" id="{F741E782-DF9C-4C8A-67FB-596242FB0A73}"/>
                  </a:ext>
                </a:extLst>
              </p:cNvPr>
              <p:cNvSpPr/>
              <p:nvPr/>
            </p:nvSpPr>
            <p:spPr>
              <a:xfrm>
                <a:off x="9366052" y="5505426"/>
                <a:ext cx="131660" cy="182316"/>
              </a:xfrm>
              <a:custGeom>
                <a:avLst/>
                <a:gdLst>
                  <a:gd name="connsiteX0" fmla="*/ 123250 w 131660"/>
                  <a:gd name="connsiteY0" fmla="*/ 181894 h 182316"/>
                  <a:gd name="connsiteX1" fmla="*/ 611 w 131660"/>
                  <a:gd name="connsiteY1" fmla="*/ 5335 h 182316"/>
                  <a:gd name="connsiteX2" fmla="*/ 12963 w 131660"/>
                  <a:gd name="connsiteY2" fmla="*/ 6214 h 182316"/>
                  <a:gd name="connsiteX3" fmla="*/ 127379 w 131660"/>
                  <a:gd name="connsiteY3" fmla="*/ 170220 h 182316"/>
                  <a:gd name="connsiteX4" fmla="*/ 123250 w 131660"/>
                  <a:gd name="connsiteY4" fmla="*/ 181894 h 18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60" h="182316">
                    <a:moveTo>
                      <a:pt x="123250" y="181894"/>
                    </a:moveTo>
                    <a:cubicBezTo>
                      <a:pt x="44634" y="161027"/>
                      <a:pt x="-7281" y="86285"/>
                      <a:pt x="611" y="5335"/>
                    </a:cubicBezTo>
                    <a:cubicBezTo>
                      <a:pt x="1408" y="-2595"/>
                      <a:pt x="13769" y="-1725"/>
                      <a:pt x="12963" y="6214"/>
                    </a:cubicBezTo>
                    <a:cubicBezTo>
                      <a:pt x="5473" y="81606"/>
                      <a:pt x="54038" y="151221"/>
                      <a:pt x="127379" y="170220"/>
                    </a:cubicBezTo>
                    <a:cubicBezTo>
                      <a:pt x="135089" y="172234"/>
                      <a:pt x="130914" y="183890"/>
                      <a:pt x="123250" y="181894"/>
                    </a:cubicBezTo>
                    <a:close/>
                  </a:path>
                </a:pathLst>
              </a:custGeom>
              <a:grp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2" name="任意多边形: 形状 31">
                <a:extLst>
                  <a:ext uri="{FF2B5EF4-FFF2-40B4-BE49-F238E27FC236}">
                    <a16:creationId xmlns:a16="http://schemas.microsoft.com/office/drawing/2014/main" id="{279D96BF-9CE6-BB7D-52A1-E834E95E59BF}"/>
                  </a:ext>
                </a:extLst>
              </p:cNvPr>
              <p:cNvSpPr/>
              <p:nvPr/>
            </p:nvSpPr>
            <p:spPr>
              <a:xfrm>
                <a:off x="9531349" y="5839209"/>
                <a:ext cx="162027" cy="197238"/>
              </a:xfrm>
              <a:custGeom>
                <a:avLst/>
                <a:gdLst>
                  <a:gd name="connsiteX0" fmla="*/ 3056 w 162027"/>
                  <a:gd name="connsiteY0" fmla="*/ 185042 h 197238"/>
                  <a:gd name="connsiteX1" fmla="*/ 149848 w 162027"/>
                  <a:gd name="connsiteY1" fmla="*/ 3840 h 197238"/>
                  <a:gd name="connsiteX2" fmla="*/ 161522 w 162027"/>
                  <a:gd name="connsiteY2" fmla="*/ 7979 h 197238"/>
                  <a:gd name="connsiteX3" fmla="*/ 8394 w 162027"/>
                  <a:gd name="connsiteY3" fmla="*/ 196221 h 197238"/>
                  <a:gd name="connsiteX4" fmla="*/ 3056 w 162027"/>
                  <a:gd name="connsiteY4" fmla="*/ 185042 h 19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7" h="197238">
                    <a:moveTo>
                      <a:pt x="3056" y="185042"/>
                    </a:moveTo>
                    <a:cubicBezTo>
                      <a:pt x="73037" y="145258"/>
                      <a:pt x="125447" y="80560"/>
                      <a:pt x="149848" y="3840"/>
                    </a:cubicBezTo>
                    <a:cubicBezTo>
                      <a:pt x="152256" y="-3759"/>
                      <a:pt x="163930" y="379"/>
                      <a:pt x="161522" y="7979"/>
                    </a:cubicBezTo>
                    <a:cubicBezTo>
                      <a:pt x="135986" y="87757"/>
                      <a:pt x="81305" y="154982"/>
                      <a:pt x="8394" y="196221"/>
                    </a:cubicBezTo>
                    <a:cubicBezTo>
                      <a:pt x="1435" y="200149"/>
                      <a:pt x="-3857" y="188951"/>
                      <a:pt x="3056" y="185042"/>
                    </a:cubicBezTo>
                    <a:close/>
                  </a:path>
                </a:pathLst>
              </a:custGeom>
              <a:grp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3" name="任意多边形: 形状 32">
                <a:extLst>
                  <a:ext uri="{FF2B5EF4-FFF2-40B4-BE49-F238E27FC236}">
                    <a16:creationId xmlns:a16="http://schemas.microsoft.com/office/drawing/2014/main" id="{0A944636-FA75-C222-E059-E21F5D05811A}"/>
                  </a:ext>
                </a:extLst>
              </p:cNvPr>
              <p:cNvSpPr/>
              <p:nvPr/>
            </p:nvSpPr>
            <p:spPr>
              <a:xfrm>
                <a:off x="9609536" y="5346910"/>
                <a:ext cx="105869" cy="25900"/>
              </a:xfrm>
              <a:custGeom>
                <a:avLst/>
                <a:gdLst>
                  <a:gd name="connsiteX0" fmla="*/ 8026 w 105869"/>
                  <a:gd name="connsiteY0" fmla="*/ 3278 h 25900"/>
                  <a:gd name="connsiteX1" fmla="*/ 97162 w 105869"/>
                  <a:gd name="connsiteY1" fmla="*/ 660 h 25900"/>
                  <a:gd name="connsiteX2" fmla="*/ 102491 w 105869"/>
                  <a:gd name="connsiteY2" fmla="*/ 11840 h 25900"/>
                  <a:gd name="connsiteX3" fmla="*/ 3896 w 105869"/>
                  <a:gd name="connsiteY3" fmla="*/ 14953 h 25900"/>
                  <a:gd name="connsiteX4" fmla="*/ 124 w 105869"/>
                  <a:gd name="connsiteY4" fmla="*/ 7051 h 25900"/>
                  <a:gd name="connsiteX5" fmla="*/ 8026 w 105869"/>
                  <a:gd name="connsiteY5" fmla="*/ 3278 h 2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69" h="25900">
                    <a:moveTo>
                      <a:pt x="8026" y="3278"/>
                    </a:moveTo>
                    <a:cubicBezTo>
                      <a:pt x="36291" y="17452"/>
                      <a:pt x="69784" y="16473"/>
                      <a:pt x="97162" y="660"/>
                    </a:cubicBezTo>
                    <a:cubicBezTo>
                      <a:pt x="104057" y="-3351"/>
                      <a:pt x="109349" y="7847"/>
                      <a:pt x="102491" y="11840"/>
                    </a:cubicBezTo>
                    <a:cubicBezTo>
                      <a:pt x="72175" y="29154"/>
                      <a:pt x="35247" y="30326"/>
                      <a:pt x="3896" y="14953"/>
                    </a:cubicBezTo>
                    <a:cubicBezTo>
                      <a:pt x="747" y="13726"/>
                      <a:pt x="-901" y="10274"/>
                      <a:pt x="124" y="7051"/>
                    </a:cubicBezTo>
                    <a:cubicBezTo>
                      <a:pt x="1278" y="3837"/>
                      <a:pt x="4803" y="2162"/>
                      <a:pt x="8026" y="3278"/>
                    </a:cubicBezTo>
                    <a:close/>
                  </a:path>
                </a:pathLst>
              </a:custGeom>
              <a:grp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34" name="任意多边形: 形状 33">
              <a:extLst>
                <a:ext uri="{FF2B5EF4-FFF2-40B4-BE49-F238E27FC236}">
                  <a16:creationId xmlns:a16="http://schemas.microsoft.com/office/drawing/2014/main" id="{FAC59EEE-F3FF-1349-A8DF-BF890587A05F}"/>
                </a:ext>
              </a:extLst>
            </p:cNvPr>
            <p:cNvSpPr/>
            <p:nvPr/>
          </p:nvSpPr>
          <p:spPr>
            <a:xfrm>
              <a:off x="8529305" y="6220141"/>
              <a:ext cx="2988000" cy="21791"/>
            </a:xfrm>
            <a:custGeom>
              <a:avLst/>
              <a:gdLst>
                <a:gd name="connsiteX0" fmla="*/ 3952422 w 3952601"/>
                <a:gd name="connsiteY0" fmla="*/ 10702 h 21791"/>
                <a:gd name="connsiteX1" fmla="*/ 3941526 w 3952601"/>
                <a:gd name="connsiteY1" fmla="*/ 21598 h 21791"/>
                <a:gd name="connsiteX2" fmla="*/ 3941526 w 3952601"/>
                <a:gd name="connsiteY2" fmla="*/ 21598 h 21791"/>
                <a:gd name="connsiteX3" fmla="*/ 10716 w 3952601"/>
                <a:gd name="connsiteY3" fmla="*/ 21598 h 21791"/>
                <a:gd name="connsiteX4" fmla="*/ -180 w 3952601"/>
                <a:gd name="connsiteY4" fmla="*/ 10702 h 21791"/>
                <a:gd name="connsiteX5" fmla="*/ 10716 w 3952601"/>
                <a:gd name="connsiteY5" fmla="*/ -194 h 21791"/>
                <a:gd name="connsiteX6" fmla="*/ 3941526 w 3952601"/>
                <a:gd name="connsiteY6" fmla="*/ -194 h 21791"/>
                <a:gd name="connsiteX7" fmla="*/ 3952422 w 3952601"/>
                <a:gd name="connsiteY7" fmla="*/ 10638 h 21791"/>
                <a:gd name="connsiteX8" fmla="*/ 3952422 w 3952601"/>
                <a:gd name="connsiteY8" fmla="*/ 10702 h 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601" h="21791">
                  <a:moveTo>
                    <a:pt x="3952422" y="10702"/>
                  </a:moveTo>
                  <a:cubicBezTo>
                    <a:pt x="3952422" y="16699"/>
                    <a:pt x="3947569" y="21579"/>
                    <a:pt x="3941526" y="21598"/>
                  </a:cubicBezTo>
                  <a:cubicBezTo>
                    <a:pt x="3941526" y="21598"/>
                    <a:pt x="3941526" y="21598"/>
                    <a:pt x="3941526" y="21598"/>
                  </a:cubicBezTo>
                  <a:lnTo>
                    <a:pt x="10716" y="21598"/>
                  </a:lnTo>
                  <a:cubicBezTo>
                    <a:pt x="4700" y="21598"/>
                    <a:pt x="-180" y="16717"/>
                    <a:pt x="-180" y="10702"/>
                  </a:cubicBezTo>
                  <a:cubicBezTo>
                    <a:pt x="-180" y="4686"/>
                    <a:pt x="4700" y="-194"/>
                    <a:pt x="10716" y="-194"/>
                  </a:cubicBezTo>
                  <a:lnTo>
                    <a:pt x="3941526" y="-194"/>
                  </a:lnTo>
                  <a:cubicBezTo>
                    <a:pt x="3947477" y="-213"/>
                    <a:pt x="3952330" y="4640"/>
                    <a:pt x="3952422" y="10638"/>
                  </a:cubicBezTo>
                  <a:cubicBezTo>
                    <a:pt x="3952422" y="10656"/>
                    <a:pt x="3952422" y="10683"/>
                    <a:pt x="3952422" y="10702"/>
                  </a:cubicBezTo>
                  <a:close/>
                </a:path>
              </a:pathLst>
            </a:custGeom>
            <a:solidFill>
              <a:schemeClr val="bg1">
                <a:lumMod val="85000"/>
              </a:schemeClr>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8" name="任意多边形: 形状 47">
              <a:extLst>
                <a:ext uri="{FF2B5EF4-FFF2-40B4-BE49-F238E27FC236}">
                  <a16:creationId xmlns:a16="http://schemas.microsoft.com/office/drawing/2014/main" id="{3243A894-1DCD-E513-387A-03F7C2E474DF}"/>
                </a:ext>
              </a:extLst>
            </p:cNvPr>
            <p:cNvSpPr/>
            <p:nvPr/>
          </p:nvSpPr>
          <p:spPr>
            <a:xfrm>
              <a:off x="9563133" y="4053395"/>
              <a:ext cx="549372" cy="200447"/>
            </a:xfrm>
            <a:custGeom>
              <a:avLst/>
              <a:gdLst>
                <a:gd name="connsiteX0" fmla="*/ 448970 w 549372"/>
                <a:gd name="connsiteY0" fmla="*/ 200254 h 200447"/>
                <a:gd name="connsiteX1" fmla="*/ 100044 w 549372"/>
                <a:gd name="connsiteY1" fmla="*/ 200254 h 200447"/>
                <a:gd name="connsiteX2" fmla="*/ -180 w 549372"/>
                <a:gd name="connsiteY2" fmla="*/ 100030 h 200447"/>
                <a:gd name="connsiteX3" fmla="*/ 100044 w 549372"/>
                <a:gd name="connsiteY3" fmla="*/ -194 h 200447"/>
                <a:gd name="connsiteX4" fmla="*/ 448970 w 549372"/>
                <a:gd name="connsiteY4" fmla="*/ -194 h 200447"/>
                <a:gd name="connsiteX5" fmla="*/ 549193 w 549372"/>
                <a:gd name="connsiteY5" fmla="*/ 100030 h 200447"/>
                <a:gd name="connsiteX6" fmla="*/ 448970 w 549372"/>
                <a:gd name="connsiteY6" fmla="*/ 200254 h 2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372" h="200447">
                  <a:moveTo>
                    <a:pt x="448970" y="200254"/>
                  </a:moveTo>
                  <a:lnTo>
                    <a:pt x="100044" y="200254"/>
                  </a:lnTo>
                  <a:cubicBezTo>
                    <a:pt x="44695" y="200254"/>
                    <a:pt x="-180" y="155379"/>
                    <a:pt x="-180" y="100030"/>
                  </a:cubicBezTo>
                  <a:cubicBezTo>
                    <a:pt x="-180" y="44680"/>
                    <a:pt x="44695" y="-194"/>
                    <a:pt x="100044" y="-194"/>
                  </a:cubicBezTo>
                  <a:lnTo>
                    <a:pt x="448970" y="-194"/>
                  </a:lnTo>
                  <a:cubicBezTo>
                    <a:pt x="504319" y="-194"/>
                    <a:pt x="549193" y="44680"/>
                    <a:pt x="549193" y="100030"/>
                  </a:cubicBezTo>
                  <a:cubicBezTo>
                    <a:pt x="549193" y="155379"/>
                    <a:pt x="504319" y="200254"/>
                    <a:pt x="448970" y="200254"/>
                  </a:cubicBezTo>
                  <a:close/>
                </a:path>
              </a:pathLst>
            </a:custGeom>
            <a:solidFill>
              <a:schemeClr val="accent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24" name="组合 23">
              <a:extLst>
                <a:ext uri="{FF2B5EF4-FFF2-40B4-BE49-F238E27FC236}">
                  <a16:creationId xmlns:a16="http://schemas.microsoft.com/office/drawing/2014/main" id="{DEBC29D4-033C-C12A-39D1-C5E3F886FEAD}"/>
                </a:ext>
              </a:extLst>
            </p:cNvPr>
            <p:cNvGrpSpPr/>
            <p:nvPr/>
          </p:nvGrpSpPr>
          <p:grpSpPr>
            <a:xfrm>
              <a:off x="4783589" y="1557337"/>
              <a:ext cx="4820747" cy="2037258"/>
              <a:chOff x="4783589" y="1557337"/>
              <a:chExt cx="4820747" cy="2037258"/>
            </a:xfrm>
          </p:grpSpPr>
          <p:sp>
            <p:nvSpPr>
              <p:cNvPr id="35" name="任意多边形: 形状 34">
                <a:extLst>
                  <a:ext uri="{FF2B5EF4-FFF2-40B4-BE49-F238E27FC236}">
                    <a16:creationId xmlns:a16="http://schemas.microsoft.com/office/drawing/2014/main" id="{F4D29AA9-CDFD-FEA0-AFCA-329987D28BF4}"/>
                  </a:ext>
                </a:extLst>
              </p:cNvPr>
              <p:cNvSpPr/>
              <p:nvPr/>
            </p:nvSpPr>
            <p:spPr>
              <a:xfrm>
                <a:off x="4805289" y="2097042"/>
                <a:ext cx="4721292" cy="18312"/>
              </a:xfrm>
              <a:custGeom>
                <a:avLst/>
                <a:gdLst>
                  <a:gd name="connsiteX0" fmla="*/ 4711957 w 4721292"/>
                  <a:gd name="connsiteY0" fmla="*/ 18118 h 18312"/>
                  <a:gd name="connsiteX1" fmla="*/ 8977 w 4721292"/>
                  <a:gd name="connsiteY1" fmla="*/ 18118 h 18312"/>
                  <a:gd name="connsiteX2" fmla="*/ -180 w 4721292"/>
                  <a:gd name="connsiteY2" fmla="*/ 8962 h 18312"/>
                  <a:gd name="connsiteX3" fmla="*/ 8977 w 4721292"/>
                  <a:gd name="connsiteY3" fmla="*/ -194 h 18312"/>
                  <a:gd name="connsiteX4" fmla="*/ 4711957 w 4721292"/>
                  <a:gd name="connsiteY4" fmla="*/ -194 h 18312"/>
                  <a:gd name="connsiteX5" fmla="*/ 4721114 w 4721292"/>
                  <a:gd name="connsiteY5" fmla="*/ 8962 h 18312"/>
                  <a:gd name="connsiteX6" fmla="*/ 4711957 w 4721292"/>
                  <a:gd name="connsiteY6" fmla="*/ 18118 h 1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292" h="18312">
                    <a:moveTo>
                      <a:pt x="4711957" y="18118"/>
                    </a:moveTo>
                    <a:lnTo>
                      <a:pt x="8977" y="18118"/>
                    </a:lnTo>
                    <a:cubicBezTo>
                      <a:pt x="3922" y="18118"/>
                      <a:pt x="-180" y="14026"/>
                      <a:pt x="-180" y="8962"/>
                    </a:cubicBezTo>
                    <a:cubicBezTo>
                      <a:pt x="-180" y="3908"/>
                      <a:pt x="3922" y="-194"/>
                      <a:pt x="8977" y="-194"/>
                    </a:cubicBezTo>
                    <a:lnTo>
                      <a:pt x="4711957" y="-194"/>
                    </a:lnTo>
                    <a:cubicBezTo>
                      <a:pt x="4717012" y="-194"/>
                      <a:pt x="4721114" y="3908"/>
                      <a:pt x="4721114" y="8962"/>
                    </a:cubicBezTo>
                    <a:cubicBezTo>
                      <a:pt x="4721114" y="14026"/>
                      <a:pt x="4717012" y="18118"/>
                      <a:pt x="4711957" y="18118"/>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6" name="任意多边形: 形状 35">
                <a:extLst>
                  <a:ext uri="{FF2B5EF4-FFF2-40B4-BE49-F238E27FC236}">
                    <a16:creationId xmlns:a16="http://schemas.microsoft.com/office/drawing/2014/main" id="{2ADF136F-72A2-BC43-9A09-8DB4E106393A}"/>
                  </a:ext>
                </a:extLst>
              </p:cNvPr>
              <p:cNvSpPr/>
              <p:nvPr/>
            </p:nvSpPr>
            <p:spPr>
              <a:xfrm>
                <a:off x="4805289" y="2463290"/>
                <a:ext cx="4721292" cy="18312"/>
              </a:xfrm>
              <a:custGeom>
                <a:avLst/>
                <a:gdLst>
                  <a:gd name="connsiteX0" fmla="*/ 4711957 w 4721292"/>
                  <a:gd name="connsiteY0" fmla="*/ 18118 h 18312"/>
                  <a:gd name="connsiteX1" fmla="*/ 8977 w 4721292"/>
                  <a:gd name="connsiteY1" fmla="*/ 18118 h 18312"/>
                  <a:gd name="connsiteX2" fmla="*/ -180 w 4721292"/>
                  <a:gd name="connsiteY2" fmla="*/ 8962 h 18312"/>
                  <a:gd name="connsiteX3" fmla="*/ 8977 w 4721292"/>
                  <a:gd name="connsiteY3" fmla="*/ -194 h 18312"/>
                  <a:gd name="connsiteX4" fmla="*/ 4711957 w 4721292"/>
                  <a:gd name="connsiteY4" fmla="*/ -194 h 18312"/>
                  <a:gd name="connsiteX5" fmla="*/ 4721114 w 4721292"/>
                  <a:gd name="connsiteY5" fmla="*/ 8962 h 18312"/>
                  <a:gd name="connsiteX6" fmla="*/ 4711957 w 4721292"/>
                  <a:gd name="connsiteY6" fmla="*/ 18118 h 1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292" h="18312">
                    <a:moveTo>
                      <a:pt x="4711957" y="18118"/>
                    </a:moveTo>
                    <a:lnTo>
                      <a:pt x="8977" y="18118"/>
                    </a:lnTo>
                    <a:cubicBezTo>
                      <a:pt x="3922" y="18118"/>
                      <a:pt x="-180" y="14026"/>
                      <a:pt x="-180" y="8962"/>
                    </a:cubicBezTo>
                    <a:cubicBezTo>
                      <a:pt x="-180" y="3908"/>
                      <a:pt x="3922" y="-194"/>
                      <a:pt x="8977" y="-194"/>
                    </a:cubicBezTo>
                    <a:lnTo>
                      <a:pt x="4711957" y="-194"/>
                    </a:lnTo>
                    <a:cubicBezTo>
                      <a:pt x="4717012" y="-194"/>
                      <a:pt x="4721114" y="3908"/>
                      <a:pt x="4721114" y="8962"/>
                    </a:cubicBezTo>
                    <a:cubicBezTo>
                      <a:pt x="4721114" y="14026"/>
                      <a:pt x="4717012" y="18118"/>
                      <a:pt x="4711957" y="18118"/>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7" name="任意多边形: 形状 36">
                <a:extLst>
                  <a:ext uri="{FF2B5EF4-FFF2-40B4-BE49-F238E27FC236}">
                    <a16:creationId xmlns:a16="http://schemas.microsoft.com/office/drawing/2014/main" id="{1C83C1EE-68E8-25A5-BFAD-1857D92EB937}"/>
                  </a:ext>
                </a:extLst>
              </p:cNvPr>
              <p:cNvSpPr/>
              <p:nvPr/>
            </p:nvSpPr>
            <p:spPr>
              <a:xfrm>
                <a:off x="4805289" y="2829539"/>
                <a:ext cx="4721292" cy="18312"/>
              </a:xfrm>
              <a:custGeom>
                <a:avLst/>
                <a:gdLst>
                  <a:gd name="connsiteX0" fmla="*/ 4711957 w 4721292"/>
                  <a:gd name="connsiteY0" fmla="*/ 18118 h 18312"/>
                  <a:gd name="connsiteX1" fmla="*/ 8977 w 4721292"/>
                  <a:gd name="connsiteY1" fmla="*/ 18118 h 18312"/>
                  <a:gd name="connsiteX2" fmla="*/ -180 w 4721292"/>
                  <a:gd name="connsiteY2" fmla="*/ 8962 h 18312"/>
                  <a:gd name="connsiteX3" fmla="*/ 8977 w 4721292"/>
                  <a:gd name="connsiteY3" fmla="*/ -194 h 18312"/>
                  <a:gd name="connsiteX4" fmla="*/ 4711957 w 4721292"/>
                  <a:gd name="connsiteY4" fmla="*/ -194 h 18312"/>
                  <a:gd name="connsiteX5" fmla="*/ 4721114 w 4721292"/>
                  <a:gd name="connsiteY5" fmla="*/ 8962 h 18312"/>
                  <a:gd name="connsiteX6" fmla="*/ 4711957 w 4721292"/>
                  <a:gd name="connsiteY6" fmla="*/ 18118 h 1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292" h="18312">
                    <a:moveTo>
                      <a:pt x="4711957" y="18118"/>
                    </a:moveTo>
                    <a:lnTo>
                      <a:pt x="8977" y="18118"/>
                    </a:lnTo>
                    <a:cubicBezTo>
                      <a:pt x="3922" y="18118"/>
                      <a:pt x="-180" y="14026"/>
                      <a:pt x="-180" y="8962"/>
                    </a:cubicBezTo>
                    <a:cubicBezTo>
                      <a:pt x="-180" y="3908"/>
                      <a:pt x="3922" y="-194"/>
                      <a:pt x="8977" y="-194"/>
                    </a:cubicBezTo>
                    <a:lnTo>
                      <a:pt x="4711957" y="-194"/>
                    </a:lnTo>
                    <a:cubicBezTo>
                      <a:pt x="4717012" y="-194"/>
                      <a:pt x="4721114" y="3908"/>
                      <a:pt x="4721114" y="8962"/>
                    </a:cubicBezTo>
                    <a:cubicBezTo>
                      <a:pt x="4721114" y="14026"/>
                      <a:pt x="4717012" y="18118"/>
                      <a:pt x="4711957" y="18118"/>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8" name="任意多边形: 形状 37">
                <a:extLst>
                  <a:ext uri="{FF2B5EF4-FFF2-40B4-BE49-F238E27FC236}">
                    <a16:creationId xmlns:a16="http://schemas.microsoft.com/office/drawing/2014/main" id="{D9B9A77D-A136-7CC9-7D67-1B60C7BBE777}"/>
                  </a:ext>
                </a:extLst>
              </p:cNvPr>
              <p:cNvSpPr/>
              <p:nvPr/>
            </p:nvSpPr>
            <p:spPr>
              <a:xfrm>
                <a:off x="4805289" y="3195788"/>
                <a:ext cx="4721292" cy="18312"/>
              </a:xfrm>
              <a:custGeom>
                <a:avLst/>
                <a:gdLst>
                  <a:gd name="connsiteX0" fmla="*/ 4711957 w 4721292"/>
                  <a:gd name="connsiteY0" fmla="*/ 18118 h 18312"/>
                  <a:gd name="connsiteX1" fmla="*/ 8977 w 4721292"/>
                  <a:gd name="connsiteY1" fmla="*/ 18118 h 18312"/>
                  <a:gd name="connsiteX2" fmla="*/ -180 w 4721292"/>
                  <a:gd name="connsiteY2" fmla="*/ 8962 h 18312"/>
                  <a:gd name="connsiteX3" fmla="*/ 8977 w 4721292"/>
                  <a:gd name="connsiteY3" fmla="*/ -194 h 18312"/>
                  <a:gd name="connsiteX4" fmla="*/ 4711957 w 4721292"/>
                  <a:gd name="connsiteY4" fmla="*/ -194 h 18312"/>
                  <a:gd name="connsiteX5" fmla="*/ 4721114 w 4721292"/>
                  <a:gd name="connsiteY5" fmla="*/ 8962 h 18312"/>
                  <a:gd name="connsiteX6" fmla="*/ 4711957 w 4721292"/>
                  <a:gd name="connsiteY6" fmla="*/ 18118 h 1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292" h="18312">
                    <a:moveTo>
                      <a:pt x="4711957" y="18118"/>
                    </a:moveTo>
                    <a:lnTo>
                      <a:pt x="8977" y="18118"/>
                    </a:lnTo>
                    <a:cubicBezTo>
                      <a:pt x="3922" y="18118"/>
                      <a:pt x="-180" y="14026"/>
                      <a:pt x="-180" y="8962"/>
                    </a:cubicBezTo>
                    <a:cubicBezTo>
                      <a:pt x="-180" y="3908"/>
                      <a:pt x="3922" y="-194"/>
                      <a:pt x="8977" y="-194"/>
                    </a:cubicBezTo>
                    <a:lnTo>
                      <a:pt x="4711957" y="-194"/>
                    </a:lnTo>
                    <a:cubicBezTo>
                      <a:pt x="4717012" y="-194"/>
                      <a:pt x="4721114" y="3908"/>
                      <a:pt x="4721114" y="8962"/>
                    </a:cubicBezTo>
                    <a:cubicBezTo>
                      <a:pt x="4721114" y="14026"/>
                      <a:pt x="4717012" y="18118"/>
                      <a:pt x="4711957" y="18118"/>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9" name="任意多边形: 形状 38">
                <a:extLst>
                  <a:ext uri="{FF2B5EF4-FFF2-40B4-BE49-F238E27FC236}">
                    <a16:creationId xmlns:a16="http://schemas.microsoft.com/office/drawing/2014/main" id="{BF21C15B-515F-461B-1966-DBE1FF621164}"/>
                  </a:ext>
                </a:extLst>
              </p:cNvPr>
              <p:cNvSpPr/>
              <p:nvPr/>
            </p:nvSpPr>
            <p:spPr>
              <a:xfrm>
                <a:off x="4805289" y="3562036"/>
                <a:ext cx="4721292" cy="18312"/>
              </a:xfrm>
              <a:custGeom>
                <a:avLst/>
                <a:gdLst>
                  <a:gd name="connsiteX0" fmla="*/ 4711957 w 4721292"/>
                  <a:gd name="connsiteY0" fmla="*/ 18118 h 18312"/>
                  <a:gd name="connsiteX1" fmla="*/ 8977 w 4721292"/>
                  <a:gd name="connsiteY1" fmla="*/ 18118 h 18312"/>
                  <a:gd name="connsiteX2" fmla="*/ -180 w 4721292"/>
                  <a:gd name="connsiteY2" fmla="*/ 8962 h 18312"/>
                  <a:gd name="connsiteX3" fmla="*/ 8977 w 4721292"/>
                  <a:gd name="connsiteY3" fmla="*/ -194 h 18312"/>
                  <a:gd name="connsiteX4" fmla="*/ 4711957 w 4721292"/>
                  <a:gd name="connsiteY4" fmla="*/ -194 h 18312"/>
                  <a:gd name="connsiteX5" fmla="*/ 4721114 w 4721292"/>
                  <a:gd name="connsiteY5" fmla="*/ 8962 h 18312"/>
                  <a:gd name="connsiteX6" fmla="*/ 4711957 w 4721292"/>
                  <a:gd name="connsiteY6" fmla="*/ 18118 h 1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292" h="18312">
                    <a:moveTo>
                      <a:pt x="4711957" y="18118"/>
                    </a:moveTo>
                    <a:lnTo>
                      <a:pt x="8977" y="18118"/>
                    </a:lnTo>
                    <a:cubicBezTo>
                      <a:pt x="3922" y="18118"/>
                      <a:pt x="-180" y="14026"/>
                      <a:pt x="-180" y="8962"/>
                    </a:cubicBezTo>
                    <a:cubicBezTo>
                      <a:pt x="-180" y="3908"/>
                      <a:pt x="3922" y="-194"/>
                      <a:pt x="8977" y="-194"/>
                    </a:cubicBezTo>
                    <a:lnTo>
                      <a:pt x="4711957" y="-194"/>
                    </a:lnTo>
                    <a:cubicBezTo>
                      <a:pt x="4717012" y="-194"/>
                      <a:pt x="4721114" y="3908"/>
                      <a:pt x="4721114" y="8962"/>
                    </a:cubicBezTo>
                    <a:cubicBezTo>
                      <a:pt x="4721114" y="14026"/>
                      <a:pt x="4717012" y="18118"/>
                      <a:pt x="4711957" y="18118"/>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0" name="任意多边形: 形状 39">
                <a:extLst>
                  <a:ext uri="{FF2B5EF4-FFF2-40B4-BE49-F238E27FC236}">
                    <a16:creationId xmlns:a16="http://schemas.microsoft.com/office/drawing/2014/main" id="{A6836C02-7AC0-50B6-BB83-CD7B8EA4FB7C}"/>
                  </a:ext>
                </a:extLst>
              </p:cNvPr>
              <p:cNvSpPr/>
              <p:nvPr/>
            </p:nvSpPr>
            <p:spPr>
              <a:xfrm>
                <a:off x="5909803" y="2092976"/>
                <a:ext cx="27468" cy="1501619"/>
              </a:xfrm>
              <a:custGeom>
                <a:avLst/>
                <a:gdLst>
                  <a:gd name="connsiteX0" fmla="*/ 18133 w 27468"/>
                  <a:gd name="connsiteY0" fmla="*/ 1501425 h 1501619"/>
                  <a:gd name="connsiteX1" fmla="*/ 8977 w 27468"/>
                  <a:gd name="connsiteY1" fmla="*/ 1492324 h 1501619"/>
                  <a:gd name="connsiteX2" fmla="*/ -179 w 27468"/>
                  <a:gd name="connsiteY2" fmla="*/ 9017 h 1501619"/>
                  <a:gd name="connsiteX3" fmla="*/ 8922 w 27468"/>
                  <a:gd name="connsiteY3" fmla="*/ -194 h 1501619"/>
                  <a:gd name="connsiteX4" fmla="*/ 8977 w 27468"/>
                  <a:gd name="connsiteY4" fmla="*/ -194 h 1501619"/>
                  <a:gd name="connsiteX5" fmla="*/ 18133 w 27468"/>
                  <a:gd name="connsiteY5" fmla="*/ 8907 h 1501619"/>
                  <a:gd name="connsiteX6" fmla="*/ 27289 w 27468"/>
                  <a:gd name="connsiteY6" fmla="*/ 1492214 h 1501619"/>
                  <a:gd name="connsiteX7" fmla="*/ 18188 w 27468"/>
                  <a:gd name="connsiteY7" fmla="*/ 1501425 h 150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68" h="1501619">
                    <a:moveTo>
                      <a:pt x="18133" y="1501425"/>
                    </a:moveTo>
                    <a:cubicBezTo>
                      <a:pt x="13097" y="1501425"/>
                      <a:pt x="9004" y="1497360"/>
                      <a:pt x="8977" y="1492324"/>
                    </a:cubicBezTo>
                    <a:lnTo>
                      <a:pt x="-179" y="9017"/>
                    </a:lnTo>
                    <a:cubicBezTo>
                      <a:pt x="-207" y="3963"/>
                      <a:pt x="3859" y="-158"/>
                      <a:pt x="8922" y="-194"/>
                    </a:cubicBezTo>
                    <a:lnTo>
                      <a:pt x="8977" y="-194"/>
                    </a:lnTo>
                    <a:cubicBezTo>
                      <a:pt x="14013" y="-194"/>
                      <a:pt x="18096" y="3871"/>
                      <a:pt x="18133" y="8907"/>
                    </a:cubicBezTo>
                    <a:lnTo>
                      <a:pt x="27289" y="1492214"/>
                    </a:lnTo>
                    <a:cubicBezTo>
                      <a:pt x="27317" y="1497268"/>
                      <a:pt x="23242" y="1501389"/>
                      <a:pt x="18188" y="1501425"/>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1" name="任意多边形: 形状 40">
                <a:extLst>
                  <a:ext uri="{FF2B5EF4-FFF2-40B4-BE49-F238E27FC236}">
                    <a16:creationId xmlns:a16="http://schemas.microsoft.com/office/drawing/2014/main" id="{4BC521D8-9A67-3CEF-232D-B9E13178F6A1}"/>
                  </a:ext>
                </a:extLst>
              </p:cNvPr>
              <p:cNvSpPr/>
              <p:nvPr/>
            </p:nvSpPr>
            <p:spPr>
              <a:xfrm>
                <a:off x="7182517" y="2092976"/>
                <a:ext cx="27468" cy="1501619"/>
              </a:xfrm>
              <a:custGeom>
                <a:avLst/>
                <a:gdLst>
                  <a:gd name="connsiteX0" fmla="*/ 18133 w 27468"/>
                  <a:gd name="connsiteY0" fmla="*/ 1501425 h 1501619"/>
                  <a:gd name="connsiteX1" fmla="*/ 8977 w 27468"/>
                  <a:gd name="connsiteY1" fmla="*/ 1492324 h 1501619"/>
                  <a:gd name="connsiteX2" fmla="*/ -179 w 27468"/>
                  <a:gd name="connsiteY2" fmla="*/ 9017 h 1501619"/>
                  <a:gd name="connsiteX3" fmla="*/ 8922 w 27468"/>
                  <a:gd name="connsiteY3" fmla="*/ -194 h 1501619"/>
                  <a:gd name="connsiteX4" fmla="*/ 8977 w 27468"/>
                  <a:gd name="connsiteY4" fmla="*/ -194 h 1501619"/>
                  <a:gd name="connsiteX5" fmla="*/ 18133 w 27468"/>
                  <a:gd name="connsiteY5" fmla="*/ 8907 h 1501619"/>
                  <a:gd name="connsiteX6" fmla="*/ 27289 w 27468"/>
                  <a:gd name="connsiteY6" fmla="*/ 1492214 h 1501619"/>
                  <a:gd name="connsiteX7" fmla="*/ 18188 w 27468"/>
                  <a:gd name="connsiteY7" fmla="*/ 1501425 h 150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68" h="1501619">
                    <a:moveTo>
                      <a:pt x="18133" y="1501425"/>
                    </a:moveTo>
                    <a:cubicBezTo>
                      <a:pt x="13097" y="1501425"/>
                      <a:pt x="9004" y="1497360"/>
                      <a:pt x="8977" y="1492324"/>
                    </a:cubicBezTo>
                    <a:lnTo>
                      <a:pt x="-179" y="9017"/>
                    </a:lnTo>
                    <a:cubicBezTo>
                      <a:pt x="-207" y="3963"/>
                      <a:pt x="3859" y="-158"/>
                      <a:pt x="8922" y="-194"/>
                    </a:cubicBezTo>
                    <a:lnTo>
                      <a:pt x="8977" y="-194"/>
                    </a:lnTo>
                    <a:cubicBezTo>
                      <a:pt x="14013" y="-194"/>
                      <a:pt x="18096" y="3871"/>
                      <a:pt x="18133" y="8907"/>
                    </a:cubicBezTo>
                    <a:lnTo>
                      <a:pt x="27289" y="1492214"/>
                    </a:lnTo>
                    <a:cubicBezTo>
                      <a:pt x="27317" y="1497268"/>
                      <a:pt x="23242" y="1501389"/>
                      <a:pt x="18188" y="1501425"/>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2" name="任意多边形: 形状 41">
                <a:extLst>
                  <a:ext uri="{FF2B5EF4-FFF2-40B4-BE49-F238E27FC236}">
                    <a16:creationId xmlns:a16="http://schemas.microsoft.com/office/drawing/2014/main" id="{8D3F8EFB-81FD-36D7-8BEA-CF5C23190BA9}"/>
                  </a:ext>
                </a:extLst>
              </p:cNvPr>
              <p:cNvSpPr/>
              <p:nvPr/>
            </p:nvSpPr>
            <p:spPr>
              <a:xfrm>
                <a:off x="8455231" y="2092976"/>
                <a:ext cx="27468" cy="1501619"/>
              </a:xfrm>
              <a:custGeom>
                <a:avLst/>
                <a:gdLst>
                  <a:gd name="connsiteX0" fmla="*/ 18133 w 27468"/>
                  <a:gd name="connsiteY0" fmla="*/ 1501425 h 1501619"/>
                  <a:gd name="connsiteX1" fmla="*/ 8977 w 27468"/>
                  <a:gd name="connsiteY1" fmla="*/ 1492324 h 1501619"/>
                  <a:gd name="connsiteX2" fmla="*/ -179 w 27468"/>
                  <a:gd name="connsiteY2" fmla="*/ 9017 h 1501619"/>
                  <a:gd name="connsiteX3" fmla="*/ 8922 w 27468"/>
                  <a:gd name="connsiteY3" fmla="*/ -194 h 1501619"/>
                  <a:gd name="connsiteX4" fmla="*/ 8977 w 27468"/>
                  <a:gd name="connsiteY4" fmla="*/ -194 h 1501619"/>
                  <a:gd name="connsiteX5" fmla="*/ 18133 w 27468"/>
                  <a:gd name="connsiteY5" fmla="*/ 8907 h 1501619"/>
                  <a:gd name="connsiteX6" fmla="*/ 27289 w 27468"/>
                  <a:gd name="connsiteY6" fmla="*/ 1492214 h 1501619"/>
                  <a:gd name="connsiteX7" fmla="*/ 18188 w 27468"/>
                  <a:gd name="connsiteY7" fmla="*/ 1501425 h 150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68" h="1501619">
                    <a:moveTo>
                      <a:pt x="18133" y="1501425"/>
                    </a:moveTo>
                    <a:cubicBezTo>
                      <a:pt x="13097" y="1501425"/>
                      <a:pt x="9004" y="1497360"/>
                      <a:pt x="8977" y="1492324"/>
                    </a:cubicBezTo>
                    <a:lnTo>
                      <a:pt x="-179" y="9017"/>
                    </a:lnTo>
                    <a:cubicBezTo>
                      <a:pt x="-207" y="3963"/>
                      <a:pt x="3859" y="-158"/>
                      <a:pt x="8922" y="-194"/>
                    </a:cubicBezTo>
                    <a:lnTo>
                      <a:pt x="8977" y="-194"/>
                    </a:lnTo>
                    <a:cubicBezTo>
                      <a:pt x="14013" y="-194"/>
                      <a:pt x="18097" y="3871"/>
                      <a:pt x="18133" y="8907"/>
                    </a:cubicBezTo>
                    <a:lnTo>
                      <a:pt x="27289" y="1492214"/>
                    </a:lnTo>
                    <a:cubicBezTo>
                      <a:pt x="27317" y="1497268"/>
                      <a:pt x="23242" y="1501389"/>
                      <a:pt x="18188" y="1501425"/>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3" name="任意多边形: 形状 42">
                <a:extLst>
                  <a:ext uri="{FF2B5EF4-FFF2-40B4-BE49-F238E27FC236}">
                    <a16:creationId xmlns:a16="http://schemas.microsoft.com/office/drawing/2014/main" id="{0A80A6D5-AA43-CF20-8AC6-E3E3E32FE00B}"/>
                  </a:ext>
                </a:extLst>
              </p:cNvPr>
              <p:cNvSpPr/>
              <p:nvPr/>
            </p:nvSpPr>
            <p:spPr>
              <a:xfrm>
                <a:off x="4783589" y="1557337"/>
                <a:ext cx="1117058" cy="247217"/>
              </a:xfrm>
              <a:custGeom>
                <a:avLst/>
                <a:gdLst>
                  <a:gd name="connsiteX0" fmla="*/ 993270 w 1117058"/>
                  <a:gd name="connsiteY0" fmla="*/ 247024 h 247217"/>
                  <a:gd name="connsiteX1" fmla="*/ 123429 w 1117058"/>
                  <a:gd name="connsiteY1" fmla="*/ 247024 h 247217"/>
                  <a:gd name="connsiteX2" fmla="*/ -180 w 1117058"/>
                  <a:gd name="connsiteY2" fmla="*/ 123415 h 247217"/>
                  <a:gd name="connsiteX3" fmla="*/ 123429 w 1117058"/>
                  <a:gd name="connsiteY3" fmla="*/ -194 h 247217"/>
                  <a:gd name="connsiteX4" fmla="*/ 993270 w 1117058"/>
                  <a:gd name="connsiteY4" fmla="*/ -194 h 247217"/>
                  <a:gd name="connsiteX5" fmla="*/ 1116879 w 1117058"/>
                  <a:gd name="connsiteY5" fmla="*/ 123415 h 247217"/>
                  <a:gd name="connsiteX6" fmla="*/ 993270 w 1117058"/>
                  <a:gd name="connsiteY6" fmla="*/ 247024 h 2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058" h="247217">
                    <a:moveTo>
                      <a:pt x="993270" y="247024"/>
                    </a:moveTo>
                    <a:lnTo>
                      <a:pt x="123429" y="247024"/>
                    </a:lnTo>
                    <a:cubicBezTo>
                      <a:pt x="55160" y="247024"/>
                      <a:pt x="-180" y="191684"/>
                      <a:pt x="-180" y="123415"/>
                    </a:cubicBezTo>
                    <a:cubicBezTo>
                      <a:pt x="-180" y="55146"/>
                      <a:pt x="55160" y="-194"/>
                      <a:pt x="123429" y="-194"/>
                    </a:cubicBezTo>
                    <a:lnTo>
                      <a:pt x="993270" y="-194"/>
                    </a:lnTo>
                    <a:cubicBezTo>
                      <a:pt x="1061539" y="-194"/>
                      <a:pt x="1116879" y="55146"/>
                      <a:pt x="1116879" y="123415"/>
                    </a:cubicBezTo>
                    <a:cubicBezTo>
                      <a:pt x="1116879" y="191684"/>
                      <a:pt x="1061539" y="247024"/>
                      <a:pt x="993270" y="247024"/>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4" name="任意多边形: 形状 43">
                <a:extLst>
                  <a:ext uri="{FF2B5EF4-FFF2-40B4-BE49-F238E27FC236}">
                    <a16:creationId xmlns:a16="http://schemas.microsoft.com/office/drawing/2014/main" id="{0FE404D8-85ED-E66B-76BB-FCCFAB24C85D}"/>
                  </a:ext>
                </a:extLst>
              </p:cNvPr>
              <p:cNvSpPr/>
              <p:nvPr/>
            </p:nvSpPr>
            <p:spPr>
              <a:xfrm>
                <a:off x="5067330" y="2194683"/>
                <a:ext cx="549565" cy="200447"/>
              </a:xfrm>
              <a:custGeom>
                <a:avLst/>
                <a:gdLst>
                  <a:gd name="connsiteX0" fmla="*/ 449070 w 549565"/>
                  <a:gd name="connsiteY0" fmla="*/ 200254 h 200447"/>
                  <a:gd name="connsiteX1" fmla="*/ 100145 w 549565"/>
                  <a:gd name="connsiteY1" fmla="*/ 200254 h 200447"/>
                  <a:gd name="connsiteX2" fmla="*/ -180 w 549565"/>
                  <a:gd name="connsiteY2" fmla="*/ 100131 h 200447"/>
                  <a:gd name="connsiteX3" fmla="*/ 99953 w 549565"/>
                  <a:gd name="connsiteY3" fmla="*/ -194 h 200447"/>
                  <a:gd name="connsiteX4" fmla="*/ 100145 w 549565"/>
                  <a:gd name="connsiteY4" fmla="*/ -194 h 200447"/>
                  <a:gd name="connsiteX5" fmla="*/ 449070 w 549565"/>
                  <a:gd name="connsiteY5" fmla="*/ -194 h 200447"/>
                  <a:gd name="connsiteX6" fmla="*/ 549386 w 549565"/>
                  <a:gd name="connsiteY6" fmla="*/ 99938 h 200447"/>
                  <a:gd name="connsiteX7" fmla="*/ 449262 w 549565"/>
                  <a:gd name="connsiteY7" fmla="*/ 200254 h 200447"/>
                  <a:gd name="connsiteX8" fmla="*/ 449070 w 549565"/>
                  <a:gd name="connsiteY8" fmla="*/ 200254 h 2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65" h="200447">
                    <a:moveTo>
                      <a:pt x="449070" y="200254"/>
                    </a:moveTo>
                    <a:lnTo>
                      <a:pt x="100145" y="200254"/>
                    </a:lnTo>
                    <a:cubicBezTo>
                      <a:pt x="44796" y="200309"/>
                      <a:pt x="-125" y="155480"/>
                      <a:pt x="-180" y="100131"/>
                    </a:cubicBezTo>
                    <a:cubicBezTo>
                      <a:pt x="-225" y="44772"/>
                      <a:pt x="44603" y="-139"/>
                      <a:pt x="99953" y="-194"/>
                    </a:cubicBezTo>
                    <a:cubicBezTo>
                      <a:pt x="100017" y="-194"/>
                      <a:pt x="100081" y="-194"/>
                      <a:pt x="100145" y="-194"/>
                    </a:cubicBezTo>
                    <a:lnTo>
                      <a:pt x="449070" y="-194"/>
                    </a:lnTo>
                    <a:cubicBezTo>
                      <a:pt x="504419" y="-249"/>
                      <a:pt x="549340" y="44580"/>
                      <a:pt x="549386" y="99938"/>
                    </a:cubicBezTo>
                    <a:cubicBezTo>
                      <a:pt x="549441" y="155287"/>
                      <a:pt x="504612" y="200199"/>
                      <a:pt x="449262" y="200254"/>
                    </a:cubicBezTo>
                    <a:cubicBezTo>
                      <a:pt x="449198" y="200254"/>
                      <a:pt x="449134" y="200254"/>
                      <a:pt x="449070" y="200254"/>
                    </a:cubicBezTo>
                    <a:close/>
                  </a:path>
                </a:pathLst>
              </a:custGeom>
              <a:solidFill>
                <a:schemeClr val="accent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5" name="任意多边形: 形状 44">
                <a:extLst>
                  <a:ext uri="{FF2B5EF4-FFF2-40B4-BE49-F238E27FC236}">
                    <a16:creationId xmlns:a16="http://schemas.microsoft.com/office/drawing/2014/main" id="{E2B2A61E-73FF-E286-D227-E6D8ABD621BB}"/>
                  </a:ext>
                </a:extLst>
              </p:cNvPr>
              <p:cNvSpPr/>
              <p:nvPr/>
            </p:nvSpPr>
            <p:spPr>
              <a:xfrm>
                <a:off x="6285208" y="2551776"/>
                <a:ext cx="549464" cy="200447"/>
              </a:xfrm>
              <a:custGeom>
                <a:avLst/>
                <a:gdLst>
                  <a:gd name="connsiteX0" fmla="*/ 448970 w 549464"/>
                  <a:gd name="connsiteY0" fmla="*/ 200254 h 200447"/>
                  <a:gd name="connsiteX1" fmla="*/ 100044 w 549464"/>
                  <a:gd name="connsiteY1" fmla="*/ 200254 h 200447"/>
                  <a:gd name="connsiteX2" fmla="*/ -180 w 549464"/>
                  <a:gd name="connsiteY2" fmla="*/ 100030 h 200447"/>
                  <a:gd name="connsiteX3" fmla="*/ 100044 w 549464"/>
                  <a:gd name="connsiteY3" fmla="*/ -194 h 200447"/>
                  <a:gd name="connsiteX4" fmla="*/ 448970 w 549464"/>
                  <a:gd name="connsiteY4" fmla="*/ -194 h 200447"/>
                  <a:gd name="connsiteX5" fmla="*/ 549285 w 549464"/>
                  <a:gd name="connsiteY5" fmla="*/ 99938 h 200447"/>
                  <a:gd name="connsiteX6" fmla="*/ 449162 w 549464"/>
                  <a:gd name="connsiteY6" fmla="*/ 200254 h 200447"/>
                  <a:gd name="connsiteX7" fmla="*/ 448970 w 549464"/>
                  <a:gd name="connsiteY7" fmla="*/ 200254 h 2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464" h="200447">
                    <a:moveTo>
                      <a:pt x="448970" y="200254"/>
                    </a:moveTo>
                    <a:lnTo>
                      <a:pt x="100044" y="200254"/>
                    </a:lnTo>
                    <a:cubicBezTo>
                      <a:pt x="44695" y="200254"/>
                      <a:pt x="-180" y="155379"/>
                      <a:pt x="-180" y="100030"/>
                    </a:cubicBezTo>
                    <a:cubicBezTo>
                      <a:pt x="-180" y="44680"/>
                      <a:pt x="44695" y="-194"/>
                      <a:pt x="100044" y="-194"/>
                    </a:cubicBezTo>
                    <a:lnTo>
                      <a:pt x="448970" y="-194"/>
                    </a:lnTo>
                    <a:cubicBezTo>
                      <a:pt x="504319" y="-249"/>
                      <a:pt x="549239" y="44580"/>
                      <a:pt x="549285" y="99938"/>
                    </a:cubicBezTo>
                    <a:cubicBezTo>
                      <a:pt x="549340" y="155287"/>
                      <a:pt x="504511" y="200199"/>
                      <a:pt x="449162" y="200254"/>
                    </a:cubicBezTo>
                    <a:cubicBezTo>
                      <a:pt x="449098" y="200254"/>
                      <a:pt x="449034" y="200254"/>
                      <a:pt x="448970" y="200254"/>
                    </a:cubicBezTo>
                    <a:close/>
                  </a:path>
                </a:pathLst>
              </a:custGeom>
              <a:solidFill>
                <a:schemeClr val="accent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6" name="任意多边形: 形状 45">
                <a:extLst>
                  <a:ext uri="{FF2B5EF4-FFF2-40B4-BE49-F238E27FC236}">
                    <a16:creationId xmlns:a16="http://schemas.microsoft.com/office/drawing/2014/main" id="{BCA42C65-9C2B-8A31-608F-9AD63ECEC0D8}"/>
                  </a:ext>
                </a:extLst>
              </p:cNvPr>
              <p:cNvSpPr/>
              <p:nvPr/>
            </p:nvSpPr>
            <p:spPr>
              <a:xfrm>
                <a:off x="6285107" y="2945493"/>
                <a:ext cx="549565" cy="200447"/>
              </a:xfrm>
              <a:custGeom>
                <a:avLst/>
                <a:gdLst>
                  <a:gd name="connsiteX0" fmla="*/ 449070 w 549565"/>
                  <a:gd name="connsiteY0" fmla="*/ 200254 h 200447"/>
                  <a:gd name="connsiteX1" fmla="*/ 100145 w 549565"/>
                  <a:gd name="connsiteY1" fmla="*/ 200254 h 200447"/>
                  <a:gd name="connsiteX2" fmla="*/ -180 w 549565"/>
                  <a:gd name="connsiteY2" fmla="*/ 100131 h 200447"/>
                  <a:gd name="connsiteX3" fmla="*/ 99953 w 549565"/>
                  <a:gd name="connsiteY3" fmla="*/ -194 h 200447"/>
                  <a:gd name="connsiteX4" fmla="*/ 100145 w 549565"/>
                  <a:gd name="connsiteY4" fmla="*/ -194 h 200447"/>
                  <a:gd name="connsiteX5" fmla="*/ 449070 w 549565"/>
                  <a:gd name="connsiteY5" fmla="*/ -194 h 200447"/>
                  <a:gd name="connsiteX6" fmla="*/ 549386 w 549565"/>
                  <a:gd name="connsiteY6" fmla="*/ 99938 h 200447"/>
                  <a:gd name="connsiteX7" fmla="*/ 449262 w 549565"/>
                  <a:gd name="connsiteY7" fmla="*/ 200254 h 200447"/>
                  <a:gd name="connsiteX8" fmla="*/ 449070 w 549565"/>
                  <a:gd name="connsiteY8" fmla="*/ 200254 h 2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65" h="200447">
                    <a:moveTo>
                      <a:pt x="449070" y="200254"/>
                    </a:moveTo>
                    <a:lnTo>
                      <a:pt x="100145" y="200254"/>
                    </a:lnTo>
                    <a:cubicBezTo>
                      <a:pt x="44796" y="200309"/>
                      <a:pt x="-125" y="155480"/>
                      <a:pt x="-180" y="100131"/>
                    </a:cubicBezTo>
                    <a:cubicBezTo>
                      <a:pt x="-225" y="44772"/>
                      <a:pt x="44603" y="-139"/>
                      <a:pt x="99953" y="-194"/>
                    </a:cubicBezTo>
                    <a:cubicBezTo>
                      <a:pt x="100017" y="-194"/>
                      <a:pt x="100081" y="-194"/>
                      <a:pt x="100145" y="-194"/>
                    </a:cubicBezTo>
                    <a:lnTo>
                      <a:pt x="449070" y="-194"/>
                    </a:lnTo>
                    <a:cubicBezTo>
                      <a:pt x="504419" y="-249"/>
                      <a:pt x="549340" y="44580"/>
                      <a:pt x="549386" y="99938"/>
                    </a:cubicBezTo>
                    <a:cubicBezTo>
                      <a:pt x="549441" y="155287"/>
                      <a:pt x="504612" y="200199"/>
                      <a:pt x="449262" y="200254"/>
                    </a:cubicBezTo>
                    <a:cubicBezTo>
                      <a:pt x="449198" y="200254"/>
                      <a:pt x="449134" y="200254"/>
                      <a:pt x="449070" y="200254"/>
                    </a:cubicBezTo>
                    <a:close/>
                  </a:path>
                </a:pathLst>
              </a:custGeom>
              <a:solidFill>
                <a:schemeClr val="accent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7" name="任意多边形: 形状 46">
                <a:extLst>
                  <a:ext uri="{FF2B5EF4-FFF2-40B4-BE49-F238E27FC236}">
                    <a16:creationId xmlns:a16="http://schemas.microsoft.com/office/drawing/2014/main" id="{9B81B1EA-B19C-B4F0-FAC2-14BF6D2C7374}"/>
                  </a:ext>
                </a:extLst>
              </p:cNvPr>
              <p:cNvSpPr/>
              <p:nvPr/>
            </p:nvSpPr>
            <p:spPr>
              <a:xfrm>
                <a:off x="7585391" y="2203840"/>
                <a:ext cx="549464" cy="200447"/>
              </a:xfrm>
              <a:custGeom>
                <a:avLst/>
                <a:gdLst>
                  <a:gd name="connsiteX0" fmla="*/ 448970 w 549464"/>
                  <a:gd name="connsiteY0" fmla="*/ 200254 h 200447"/>
                  <a:gd name="connsiteX1" fmla="*/ 100044 w 549464"/>
                  <a:gd name="connsiteY1" fmla="*/ 200254 h 200447"/>
                  <a:gd name="connsiteX2" fmla="*/ -180 w 549464"/>
                  <a:gd name="connsiteY2" fmla="*/ 100030 h 200447"/>
                  <a:gd name="connsiteX3" fmla="*/ 100044 w 549464"/>
                  <a:gd name="connsiteY3" fmla="*/ -194 h 200447"/>
                  <a:gd name="connsiteX4" fmla="*/ 448970 w 549464"/>
                  <a:gd name="connsiteY4" fmla="*/ -194 h 200447"/>
                  <a:gd name="connsiteX5" fmla="*/ 549285 w 549464"/>
                  <a:gd name="connsiteY5" fmla="*/ 99938 h 200447"/>
                  <a:gd name="connsiteX6" fmla="*/ 449162 w 549464"/>
                  <a:gd name="connsiteY6" fmla="*/ 200254 h 200447"/>
                  <a:gd name="connsiteX7" fmla="*/ 448970 w 549464"/>
                  <a:gd name="connsiteY7" fmla="*/ 200254 h 2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464" h="200447">
                    <a:moveTo>
                      <a:pt x="448970" y="200254"/>
                    </a:moveTo>
                    <a:lnTo>
                      <a:pt x="100044" y="200254"/>
                    </a:lnTo>
                    <a:cubicBezTo>
                      <a:pt x="44695" y="200254"/>
                      <a:pt x="-180" y="155379"/>
                      <a:pt x="-180" y="100030"/>
                    </a:cubicBezTo>
                    <a:cubicBezTo>
                      <a:pt x="-180" y="44680"/>
                      <a:pt x="44695" y="-194"/>
                      <a:pt x="100044" y="-194"/>
                    </a:cubicBezTo>
                    <a:lnTo>
                      <a:pt x="448970" y="-194"/>
                    </a:lnTo>
                    <a:cubicBezTo>
                      <a:pt x="504319" y="-249"/>
                      <a:pt x="549239" y="44580"/>
                      <a:pt x="549285" y="99938"/>
                    </a:cubicBezTo>
                    <a:cubicBezTo>
                      <a:pt x="549340" y="155287"/>
                      <a:pt x="504511" y="200199"/>
                      <a:pt x="449162" y="200254"/>
                    </a:cubicBezTo>
                    <a:cubicBezTo>
                      <a:pt x="449098" y="200254"/>
                      <a:pt x="449034" y="200254"/>
                      <a:pt x="448970" y="200254"/>
                    </a:cubicBezTo>
                    <a:close/>
                  </a:path>
                </a:pathLst>
              </a:custGeom>
              <a:solidFill>
                <a:schemeClr val="accent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9" name="任意多边形: 形状 48">
                <a:extLst>
                  <a:ext uri="{FF2B5EF4-FFF2-40B4-BE49-F238E27FC236}">
                    <a16:creationId xmlns:a16="http://schemas.microsoft.com/office/drawing/2014/main" id="{E7DBA82D-A7AB-A756-A77A-370FDE13CAC2}"/>
                  </a:ext>
                </a:extLst>
              </p:cNvPr>
              <p:cNvSpPr/>
              <p:nvPr/>
            </p:nvSpPr>
            <p:spPr>
              <a:xfrm>
                <a:off x="6018149" y="1561916"/>
                <a:ext cx="1117058" cy="247217"/>
              </a:xfrm>
              <a:custGeom>
                <a:avLst/>
                <a:gdLst>
                  <a:gd name="connsiteX0" fmla="*/ 993270 w 1117058"/>
                  <a:gd name="connsiteY0" fmla="*/ 247024 h 247217"/>
                  <a:gd name="connsiteX1" fmla="*/ 123429 w 1117058"/>
                  <a:gd name="connsiteY1" fmla="*/ 247024 h 247217"/>
                  <a:gd name="connsiteX2" fmla="*/ -180 w 1117058"/>
                  <a:gd name="connsiteY2" fmla="*/ 123415 h 247217"/>
                  <a:gd name="connsiteX3" fmla="*/ 123429 w 1117058"/>
                  <a:gd name="connsiteY3" fmla="*/ -194 h 247217"/>
                  <a:gd name="connsiteX4" fmla="*/ 993270 w 1117058"/>
                  <a:gd name="connsiteY4" fmla="*/ -194 h 247217"/>
                  <a:gd name="connsiteX5" fmla="*/ 1116879 w 1117058"/>
                  <a:gd name="connsiteY5" fmla="*/ 123415 h 247217"/>
                  <a:gd name="connsiteX6" fmla="*/ 993270 w 1117058"/>
                  <a:gd name="connsiteY6" fmla="*/ 247024 h 2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058" h="247217">
                    <a:moveTo>
                      <a:pt x="993270" y="247024"/>
                    </a:moveTo>
                    <a:lnTo>
                      <a:pt x="123429" y="247024"/>
                    </a:lnTo>
                    <a:cubicBezTo>
                      <a:pt x="55161" y="247024"/>
                      <a:pt x="-180" y="191684"/>
                      <a:pt x="-180" y="123415"/>
                    </a:cubicBezTo>
                    <a:cubicBezTo>
                      <a:pt x="-180" y="55146"/>
                      <a:pt x="55161" y="-194"/>
                      <a:pt x="123429" y="-194"/>
                    </a:cubicBezTo>
                    <a:lnTo>
                      <a:pt x="993270" y="-194"/>
                    </a:lnTo>
                    <a:cubicBezTo>
                      <a:pt x="1061539" y="-194"/>
                      <a:pt x="1116879" y="55146"/>
                      <a:pt x="1116879" y="123415"/>
                    </a:cubicBezTo>
                    <a:cubicBezTo>
                      <a:pt x="1116879" y="191684"/>
                      <a:pt x="1061539" y="247024"/>
                      <a:pt x="993270" y="247024"/>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0" name="任意多边形: 形状 49">
                <a:extLst>
                  <a:ext uri="{FF2B5EF4-FFF2-40B4-BE49-F238E27FC236}">
                    <a16:creationId xmlns:a16="http://schemas.microsoft.com/office/drawing/2014/main" id="{67EE4F07-ACD0-1F23-7EF5-03BCBC7C0DDE}"/>
                  </a:ext>
                </a:extLst>
              </p:cNvPr>
              <p:cNvSpPr/>
              <p:nvPr/>
            </p:nvSpPr>
            <p:spPr>
              <a:xfrm>
                <a:off x="7252718" y="1571072"/>
                <a:ext cx="1117058" cy="247217"/>
              </a:xfrm>
              <a:custGeom>
                <a:avLst/>
                <a:gdLst>
                  <a:gd name="connsiteX0" fmla="*/ 993270 w 1117058"/>
                  <a:gd name="connsiteY0" fmla="*/ 247024 h 247217"/>
                  <a:gd name="connsiteX1" fmla="*/ 123429 w 1117058"/>
                  <a:gd name="connsiteY1" fmla="*/ 247024 h 247217"/>
                  <a:gd name="connsiteX2" fmla="*/ -180 w 1117058"/>
                  <a:gd name="connsiteY2" fmla="*/ 123415 h 247217"/>
                  <a:gd name="connsiteX3" fmla="*/ 123429 w 1117058"/>
                  <a:gd name="connsiteY3" fmla="*/ -194 h 247217"/>
                  <a:gd name="connsiteX4" fmla="*/ 993270 w 1117058"/>
                  <a:gd name="connsiteY4" fmla="*/ -194 h 247217"/>
                  <a:gd name="connsiteX5" fmla="*/ 1116879 w 1117058"/>
                  <a:gd name="connsiteY5" fmla="*/ 123415 h 247217"/>
                  <a:gd name="connsiteX6" fmla="*/ 993270 w 1117058"/>
                  <a:gd name="connsiteY6" fmla="*/ 247024 h 2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058" h="247217">
                    <a:moveTo>
                      <a:pt x="993270" y="247024"/>
                    </a:moveTo>
                    <a:lnTo>
                      <a:pt x="123429" y="247024"/>
                    </a:lnTo>
                    <a:cubicBezTo>
                      <a:pt x="55160" y="247024"/>
                      <a:pt x="-180" y="191684"/>
                      <a:pt x="-180" y="123415"/>
                    </a:cubicBezTo>
                    <a:cubicBezTo>
                      <a:pt x="-180" y="55146"/>
                      <a:pt x="55160" y="-194"/>
                      <a:pt x="123429" y="-194"/>
                    </a:cubicBezTo>
                    <a:lnTo>
                      <a:pt x="993270" y="-194"/>
                    </a:lnTo>
                    <a:cubicBezTo>
                      <a:pt x="1061538" y="-194"/>
                      <a:pt x="1116879" y="55146"/>
                      <a:pt x="1116879" y="123415"/>
                    </a:cubicBezTo>
                    <a:cubicBezTo>
                      <a:pt x="1116879" y="191684"/>
                      <a:pt x="1061538" y="247024"/>
                      <a:pt x="993270" y="247024"/>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1" name="任意多边形: 形状 50">
                <a:extLst>
                  <a:ext uri="{FF2B5EF4-FFF2-40B4-BE49-F238E27FC236}">
                    <a16:creationId xmlns:a16="http://schemas.microsoft.com/office/drawing/2014/main" id="{7F339214-0D22-3559-F787-5B9A3B47CEDC}"/>
                  </a:ext>
                </a:extLst>
              </p:cNvPr>
              <p:cNvSpPr/>
              <p:nvPr/>
            </p:nvSpPr>
            <p:spPr>
              <a:xfrm>
                <a:off x="8487278" y="1571072"/>
                <a:ext cx="1117058" cy="247217"/>
              </a:xfrm>
              <a:custGeom>
                <a:avLst/>
                <a:gdLst>
                  <a:gd name="connsiteX0" fmla="*/ 993270 w 1117058"/>
                  <a:gd name="connsiteY0" fmla="*/ 247024 h 247217"/>
                  <a:gd name="connsiteX1" fmla="*/ 123429 w 1117058"/>
                  <a:gd name="connsiteY1" fmla="*/ 247024 h 247217"/>
                  <a:gd name="connsiteX2" fmla="*/ -180 w 1117058"/>
                  <a:gd name="connsiteY2" fmla="*/ 123415 h 247217"/>
                  <a:gd name="connsiteX3" fmla="*/ 123429 w 1117058"/>
                  <a:gd name="connsiteY3" fmla="*/ -194 h 247217"/>
                  <a:gd name="connsiteX4" fmla="*/ 993270 w 1117058"/>
                  <a:gd name="connsiteY4" fmla="*/ -194 h 247217"/>
                  <a:gd name="connsiteX5" fmla="*/ 1116879 w 1117058"/>
                  <a:gd name="connsiteY5" fmla="*/ 123415 h 247217"/>
                  <a:gd name="connsiteX6" fmla="*/ 993270 w 1117058"/>
                  <a:gd name="connsiteY6" fmla="*/ 247024 h 2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7058" h="247217">
                    <a:moveTo>
                      <a:pt x="993270" y="247024"/>
                    </a:moveTo>
                    <a:lnTo>
                      <a:pt x="123429" y="247024"/>
                    </a:lnTo>
                    <a:cubicBezTo>
                      <a:pt x="55161" y="247024"/>
                      <a:pt x="-180" y="191684"/>
                      <a:pt x="-180" y="123415"/>
                    </a:cubicBezTo>
                    <a:cubicBezTo>
                      <a:pt x="-180" y="55146"/>
                      <a:pt x="55161" y="-194"/>
                      <a:pt x="123429" y="-194"/>
                    </a:cubicBezTo>
                    <a:lnTo>
                      <a:pt x="993270" y="-194"/>
                    </a:lnTo>
                    <a:cubicBezTo>
                      <a:pt x="1061539" y="-194"/>
                      <a:pt x="1116879" y="55146"/>
                      <a:pt x="1116879" y="123415"/>
                    </a:cubicBezTo>
                    <a:cubicBezTo>
                      <a:pt x="1116879" y="191684"/>
                      <a:pt x="1061539" y="247024"/>
                      <a:pt x="993270" y="247024"/>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2" name="任意多边形: 形状 51">
                <a:extLst>
                  <a:ext uri="{FF2B5EF4-FFF2-40B4-BE49-F238E27FC236}">
                    <a16:creationId xmlns:a16="http://schemas.microsoft.com/office/drawing/2014/main" id="{AD561D63-4E73-CFCD-1543-77FDB27ADE8D}"/>
                  </a:ext>
                </a:extLst>
              </p:cNvPr>
              <p:cNvSpPr/>
              <p:nvPr/>
            </p:nvSpPr>
            <p:spPr>
              <a:xfrm>
                <a:off x="5261112" y="1601459"/>
                <a:ext cx="161762" cy="162726"/>
              </a:xfrm>
              <a:custGeom>
                <a:avLst/>
                <a:gdLst>
                  <a:gd name="connsiteX0" fmla="*/ 25651 w 161762"/>
                  <a:gd name="connsiteY0" fmla="*/ 156032 h 162726"/>
                  <a:gd name="connsiteX1" fmla="*/ 109000 w 161762"/>
                  <a:gd name="connsiteY1" fmla="*/ 20181 h 162726"/>
                  <a:gd name="connsiteX2" fmla="*/ 83894 w 161762"/>
                  <a:gd name="connsiteY2" fmla="*/ 16903 h 162726"/>
                  <a:gd name="connsiteX3" fmla="*/ 134619 w 161762"/>
                  <a:gd name="connsiteY3" fmla="*/ 144541 h 162726"/>
                  <a:gd name="connsiteX4" fmla="*/ 151512 w 161762"/>
                  <a:gd name="connsiteY4" fmla="*/ 154127 h 162726"/>
                  <a:gd name="connsiteX5" fmla="*/ 161108 w 161762"/>
                  <a:gd name="connsiteY5" fmla="*/ 137234 h 162726"/>
                  <a:gd name="connsiteX6" fmla="*/ 110383 w 161762"/>
                  <a:gd name="connsiteY6" fmla="*/ 9596 h 162726"/>
                  <a:gd name="connsiteX7" fmla="*/ 92922 w 161762"/>
                  <a:gd name="connsiteY7" fmla="*/ 440 h 162726"/>
                  <a:gd name="connsiteX8" fmla="*/ 85276 w 161762"/>
                  <a:gd name="connsiteY8" fmla="*/ 6318 h 162726"/>
                  <a:gd name="connsiteX9" fmla="*/ 1927 w 161762"/>
                  <a:gd name="connsiteY9" fmla="*/ 142169 h 162726"/>
                  <a:gd name="connsiteX10" fmla="*/ 25651 w 161762"/>
                  <a:gd name="connsiteY10" fmla="*/ 156032 h 16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62" h="162726">
                    <a:moveTo>
                      <a:pt x="25651" y="156032"/>
                    </a:moveTo>
                    <a:lnTo>
                      <a:pt x="109000" y="20181"/>
                    </a:lnTo>
                    <a:lnTo>
                      <a:pt x="83894" y="16903"/>
                    </a:lnTo>
                    <a:lnTo>
                      <a:pt x="134619" y="144541"/>
                    </a:lnTo>
                    <a:cubicBezTo>
                      <a:pt x="136826" y="151701"/>
                      <a:pt x="144233" y="155913"/>
                      <a:pt x="151512" y="154127"/>
                    </a:cubicBezTo>
                    <a:cubicBezTo>
                      <a:pt x="158792" y="152067"/>
                      <a:pt x="163068" y="144541"/>
                      <a:pt x="161108" y="137234"/>
                    </a:cubicBezTo>
                    <a:lnTo>
                      <a:pt x="110383" y="9596"/>
                    </a:lnTo>
                    <a:cubicBezTo>
                      <a:pt x="108084" y="2253"/>
                      <a:pt x="100265" y="-1849"/>
                      <a:pt x="92922" y="440"/>
                    </a:cubicBezTo>
                    <a:cubicBezTo>
                      <a:pt x="89754" y="1429"/>
                      <a:pt x="87044" y="3517"/>
                      <a:pt x="85276" y="6318"/>
                    </a:cubicBezTo>
                    <a:lnTo>
                      <a:pt x="1927" y="142169"/>
                    </a:lnTo>
                    <a:cubicBezTo>
                      <a:pt x="-7339" y="157277"/>
                      <a:pt x="16412" y="171085"/>
                      <a:pt x="25651" y="156032"/>
                    </a:cubicBezTo>
                    <a:close/>
                  </a:path>
                </a:pathLst>
              </a:custGeom>
              <a:solidFill>
                <a:schemeClr val="bg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3" name="任意多边形: 形状 52">
                <a:extLst>
                  <a:ext uri="{FF2B5EF4-FFF2-40B4-BE49-F238E27FC236}">
                    <a16:creationId xmlns:a16="http://schemas.microsoft.com/office/drawing/2014/main" id="{DD7116CB-5B4B-FD73-65EE-1393F90ADAB2}"/>
                  </a:ext>
                </a:extLst>
              </p:cNvPr>
              <p:cNvSpPr/>
              <p:nvPr/>
            </p:nvSpPr>
            <p:spPr>
              <a:xfrm>
                <a:off x="5292042" y="1683409"/>
                <a:ext cx="100150" cy="28558"/>
              </a:xfrm>
              <a:custGeom>
                <a:avLst/>
                <a:gdLst>
                  <a:gd name="connsiteX0" fmla="*/ 13555 w 100150"/>
                  <a:gd name="connsiteY0" fmla="*/ 28364 h 28558"/>
                  <a:gd name="connsiteX1" fmla="*/ 86237 w 100150"/>
                  <a:gd name="connsiteY1" fmla="*/ 27274 h 28558"/>
                  <a:gd name="connsiteX2" fmla="*/ 99971 w 100150"/>
                  <a:gd name="connsiteY2" fmla="*/ 13540 h 28558"/>
                  <a:gd name="connsiteX3" fmla="*/ 86237 w 100150"/>
                  <a:gd name="connsiteY3" fmla="*/ -194 h 28558"/>
                  <a:gd name="connsiteX4" fmla="*/ 13555 w 100150"/>
                  <a:gd name="connsiteY4" fmla="*/ 895 h 28558"/>
                  <a:gd name="connsiteX5" fmla="*/ -180 w 100150"/>
                  <a:gd name="connsiteY5" fmla="*/ 14630 h 28558"/>
                  <a:gd name="connsiteX6" fmla="*/ 13555 w 100150"/>
                  <a:gd name="connsiteY6" fmla="*/ 28364 h 2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50" h="28558">
                    <a:moveTo>
                      <a:pt x="13555" y="28364"/>
                    </a:moveTo>
                    <a:lnTo>
                      <a:pt x="86237" y="27274"/>
                    </a:lnTo>
                    <a:cubicBezTo>
                      <a:pt x="93818" y="27274"/>
                      <a:pt x="99971" y="21122"/>
                      <a:pt x="99971" y="13540"/>
                    </a:cubicBezTo>
                    <a:cubicBezTo>
                      <a:pt x="99971" y="5950"/>
                      <a:pt x="93818" y="-194"/>
                      <a:pt x="86237" y="-194"/>
                    </a:cubicBezTo>
                    <a:lnTo>
                      <a:pt x="13555" y="895"/>
                    </a:lnTo>
                    <a:cubicBezTo>
                      <a:pt x="5973" y="895"/>
                      <a:pt x="-180" y="7039"/>
                      <a:pt x="-180" y="14630"/>
                    </a:cubicBezTo>
                    <a:cubicBezTo>
                      <a:pt x="-180" y="22211"/>
                      <a:pt x="5973" y="28364"/>
                      <a:pt x="13555" y="28364"/>
                    </a:cubicBezTo>
                    <a:close/>
                  </a:path>
                </a:pathLst>
              </a:custGeom>
              <a:solidFill>
                <a:schemeClr val="bg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4" name="任意多边形: 形状 53">
                <a:extLst>
                  <a:ext uri="{FF2B5EF4-FFF2-40B4-BE49-F238E27FC236}">
                    <a16:creationId xmlns:a16="http://schemas.microsoft.com/office/drawing/2014/main" id="{870019C0-1A84-5A85-E6BD-09FF4C449199}"/>
                  </a:ext>
                </a:extLst>
              </p:cNvPr>
              <p:cNvSpPr/>
              <p:nvPr/>
            </p:nvSpPr>
            <p:spPr>
              <a:xfrm>
                <a:off x="6524812" y="1608602"/>
                <a:ext cx="103718" cy="149256"/>
              </a:xfrm>
              <a:custGeom>
                <a:avLst/>
                <a:gdLst>
                  <a:gd name="connsiteX0" fmla="*/ 99299 w 103718"/>
                  <a:gd name="connsiteY0" fmla="*/ 73561 h 149256"/>
                  <a:gd name="connsiteX1" fmla="*/ 92010 w 103718"/>
                  <a:gd name="connsiteY1" fmla="*/ 63415 h 149256"/>
                  <a:gd name="connsiteX2" fmla="*/ 94007 w 103718"/>
                  <a:gd name="connsiteY2" fmla="*/ 22048 h 149256"/>
                  <a:gd name="connsiteX3" fmla="*/ 65082 w 103718"/>
                  <a:gd name="connsiteY3" fmla="*/ 1657 h 149256"/>
                  <a:gd name="connsiteX4" fmla="*/ 22964 w 103718"/>
                  <a:gd name="connsiteY4" fmla="*/ 2545 h 149256"/>
                  <a:gd name="connsiteX5" fmla="*/ 20153 w 103718"/>
                  <a:gd name="connsiteY5" fmla="*/ 2206 h 149256"/>
                  <a:gd name="connsiteX6" fmla="*/ 6418 w 103718"/>
                  <a:gd name="connsiteY6" fmla="*/ 15940 h 149256"/>
                  <a:gd name="connsiteX7" fmla="*/ 1565 w 103718"/>
                  <a:gd name="connsiteY7" fmla="*/ 124213 h 149256"/>
                  <a:gd name="connsiteX8" fmla="*/ 201 w 103718"/>
                  <a:gd name="connsiteY8" fmla="*/ 126886 h 149256"/>
                  <a:gd name="connsiteX9" fmla="*/ 1144 w 103718"/>
                  <a:gd name="connsiteY9" fmla="*/ 136326 h 149256"/>
                  <a:gd name="connsiteX10" fmla="*/ 14805 w 103718"/>
                  <a:gd name="connsiteY10" fmla="*/ 149063 h 149256"/>
                  <a:gd name="connsiteX11" fmla="*/ 23998 w 103718"/>
                  <a:gd name="connsiteY11" fmla="*/ 145354 h 149256"/>
                  <a:gd name="connsiteX12" fmla="*/ 95774 w 103718"/>
                  <a:gd name="connsiteY12" fmla="*/ 118353 h 149256"/>
                  <a:gd name="connsiteX13" fmla="*/ 99299 w 103718"/>
                  <a:gd name="connsiteY13" fmla="*/ 73561 h 149256"/>
                  <a:gd name="connsiteX14" fmla="*/ 69578 w 103718"/>
                  <a:gd name="connsiteY14" fmla="*/ 107457 h 149256"/>
                  <a:gd name="connsiteX15" fmla="*/ 29281 w 103718"/>
                  <a:gd name="connsiteY15" fmla="*/ 118627 h 149256"/>
                  <a:gd name="connsiteX16" fmla="*/ 33319 w 103718"/>
                  <a:gd name="connsiteY16" fmla="*/ 28512 h 149256"/>
                  <a:gd name="connsiteX17" fmla="*/ 68287 w 103718"/>
                  <a:gd name="connsiteY17" fmla="*/ 33713 h 149256"/>
                  <a:gd name="connsiteX18" fmla="*/ 71729 w 103718"/>
                  <a:gd name="connsiteY18" fmla="*/ 38364 h 149256"/>
                  <a:gd name="connsiteX19" fmla="*/ 72416 w 103718"/>
                  <a:gd name="connsiteY19" fmla="*/ 41083 h 149256"/>
                  <a:gd name="connsiteX20" fmla="*/ 72087 w 103718"/>
                  <a:gd name="connsiteY20" fmla="*/ 43894 h 149256"/>
                  <a:gd name="connsiteX21" fmla="*/ 63883 w 103718"/>
                  <a:gd name="connsiteY21" fmla="*/ 51384 h 149256"/>
                  <a:gd name="connsiteX22" fmla="*/ 50148 w 103718"/>
                  <a:gd name="connsiteY22" fmla="*/ 65119 h 149256"/>
                  <a:gd name="connsiteX23" fmla="*/ 63883 w 103718"/>
                  <a:gd name="connsiteY23" fmla="*/ 78853 h 149256"/>
                  <a:gd name="connsiteX24" fmla="*/ 75859 w 103718"/>
                  <a:gd name="connsiteY24" fmla="*/ 88842 h 149256"/>
                  <a:gd name="connsiteX25" fmla="*/ 69578 w 103718"/>
                  <a:gd name="connsiteY25" fmla="*/ 107457 h 14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3718" h="149256">
                    <a:moveTo>
                      <a:pt x="99299" y="73561"/>
                    </a:moveTo>
                    <a:cubicBezTo>
                      <a:pt x="97422" y="69816"/>
                      <a:pt x="94959" y="66382"/>
                      <a:pt x="92010" y="63415"/>
                    </a:cubicBezTo>
                    <a:cubicBezTo>
                      <a:pt x="101542" y="51503"/>
                      <a:pt x="102348" y="34821"/>
                      <a:pt x="94007" y="22048"/>
                    </a:cubicBezTo>
                    <a:cubicBezTo>
                      <a:pt x="87213" y="11912"/>
                      <a:pt x="76912" y="4642"/>
                      <a:pt x="65082" y="1657"/>
                    </a:cubicBezTo>
                    <a:cubicBezTo>
                      <a:pt x="51146" y="-1081"/>
                      <a:pt x="36780" y="-779"/>
                      <a:pt x="22964" y="2545"/>
                    </a:cubicBezTo>
                    <a:cubicBezTo>
                      <a:pt x="22048" y="2325"/>
                      <a:pt x="21096" y="2215"/>
                      <a:pt x="20153" y="2206"/>
                    </a:cubicBezTo>
                    <a:cubicBezTo>
                      <a:pt x="12617" y="2334"/>
                      <a:pt x="6537" y="8405"/>
                      <a:pt x="6418" y="15940"/>
                    </a:cubicBezTo>
                    <a:cubicBezTo>
                      <a:pt x="4798" y="52034"/>
                      <a:pt x="3186" y="88119"/>
                      <a:pt x="1565" y="124213"/>
                    </a:cubicBezTo>
                    <a:cubicBezTo>
                      <a:pt x="1007" y="125046"/>
                      <a:pt x="549" y="125943"/>
                      <a:pt x="201" y="126886"/>
                    </a:cubicBezTo>
                    <a:cubicBezTo>
                      <a:pt x="-531" y="130045"/>
                      <a:pt x="-202" y="133369"/>
                      <a:pt x="1144" y="136326"/>
                    </a:cubicBezTo>
                    <a:cubicBezTo>
                      <a:pt x="1758" y="143441"/>
                      <a:pt x="7654" y="148944"/>
                      <a:pt x="14805" y="149063"/>
                    </a:cubicBezTo>
                    <a:cubicBezTo>
                      <a:pt x="18230" y="149063"/>
                      <a:pt x="21526" y="147735"/>
                      <a:pt x="23998" y="145354"/>
                    </a:cubicBezTo>
                    <a:cubicBezTo>
                      <a:pt x="51119" y="147378"/>
                      <a:pt x="79540" y="142965"/>
                      <a:pt x="95774" y="118353"/>
                    </a:cubicBezTo>
                    <a:cubicBezTo>
                      <a:pt x="104683" y="105058"/>
                      <a:pt x="106019" y="88082"/>
                      <a:pt x="99299" y="73561"/>
                    </a:cubicBezTo>
                    <a:close/>
                    <a:moveTo>
                      <a:pt x="69578" y="107457"/>
                    </a:moveTo>
                    <a:cubicBezTo>
                      <a:pt x="58471" y="116970"/>
                      <a:pt x="43711" y="121063"/>
                      <a:pt x="29281" y="118627"/>
                    </a:cubicBezTo>
                    <a:cubicBezTo>
                      <a:pt x="30627" y="88595"/>
                      <a:pt x="31973" y="58553"/>
                      <a:pt x="33319" y="28512"/>
                    </a:cubicBezTo>
                    <a:cubicBezTo>
                      <a:pt x="45671" y="26479"/>
                      <a:pt x="59744" y="25399"/>
                      <a:pt x="68287" y="33713"/>
                    </a:cubicBezTo>
                    <a:cubicBezTo>
                      <a:pt x="69688" y="35059"/>
                      <a:pt x="70850" y="36633"/>
                      <a:pt x="71729" y="38364"/>
                    </a:cubicBezTo>
                    <a:cubicBezTo>
                      <a:pt x="71821" y="38602"/>
                      <a:pt x="72489" y="42036"/>
                      <a:pt x="72416" y="41083"/>
                    </a:cubicBezTo>
                    <a:cubicBezTo>
                      <a:pt x="72572" y="43089"/>
                      <a:pt x="72636" y="42063"/>
                      <a:pt x="72087" y="43894"/>
                    </a:cubicBezTo>
                    <a:cubicBezTo>
                      <a:pt x="70915" y="47694"/>
                      <a:pt x="67774" y="50560"/>
                      <a:pt x="63883" y="51384"/>
                    </a:cubicBezTo>
                    <a:cubicBezTo>
                      <a:pt x="56374" y="51558"/>
                      <a:pt x="50331" y="57601"/>
                      <a:pt x="50148" y="65119"/>
                    </a:cubicBezTo>
                    <a:cubicBezTo>
                      <a:pt x="50249" y="72663"/>
                      <a:pt x="56338" y="78761"/>
                      <a:pt x="63883" y="78853"/>
                    </a:cubicBezTo>
                    <a:cubicBezTo>
                      <a:pt x="69706" y="79018"/>
                      <a:pt x="74659" y="83147"/>
                      <a:pt x="75859" y="88842"/>
                    </a:cubicBezTo>
                    <a:cubicBezTo>
                      <a:pt x="76894" y="95700"/>
                      <a:pt x="74550" y="102622"/>
                      <a:pt x="69578" y="107457"/>
                    </a:cubicBezTo>
                    <a:close/>
                  </a:path>
                </a:pathLst>
              </a:custGeom>
              <a:solidFill>
                <a:schemeClr val="bg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5" name="任意多边形: 形状 54">
                <a:extLst>
                  <a:ext uri="{FF2B5EF4-FFF2-40B4-BE49-F238E27FC236}">
                    <a16:creationId xmlns:a16="http://schemas.microsoft.com/office/drawing/2014/main" id="{5ED1A602-026E-CA88-E9C3-BF763ECDA7C9}"/>
                  </a:ext>
                </a:extLst>
              </p:cNvPr>
              <p:cNvSpPr/>
              <p:nvPr/>
            </p:nvSpPr>
            <p:spPr>
              <a:xfrm>
                <a:off x="7763349" y="1617915"/>
                <a:ext cx="95757" cy="158872"/>
              </a:xfrm>
              <a:custGeom>
                <a:avLst/>
                <a:gdLst>
                  <a:gd name="connsiteX0" fmla="*/ 72257 w 95757"/>
                  <a:gd name="connsiteY0" fmla="*/ 236 h 158872"/>
                  <a:gd name="connsiteX1" fmla="*/ -114 w 95757"/>
                  <a:gd name="connsiteY1" fmla="*/ 84793 h 158872"/>
                  <a:gd name="connsiteX2" fmla="*/ 21055 w 95757"/>
                  <a:gd name="connsiteY2" fmla="*/ 143192 h 158872"/>
                  <a:gd name="connsiteX3" fmla="*/ 81843 w 95757"/>
                  <a:gd name="connsiteY3" fmla="*/ 157256 h 158872"/>
                  <a:gd name="connsiteX4" fmla="*/ 95578 w 95757"/>
                  <a:gd name="connsiteY4" fmla="*/ 143521 h 158872"/>
                  <a:gd name="connsiteX5" fmla="*/ 81843 w 95757"/>
                  <a:gd name="connsiteY5" fmla="*/ 129787 h 158872"/>
                  <a:gd name="connsiteX6" fmla="*/ 39771 w 95757"/>
                  <a:gd name="connsiteY6" fmla="*/ 123048 h 158872"/>
                  <a:gd name="connsiteX7" fmla="*/ 27437 w 95757"/>
                  <a:gd name="connsiteY7" fmla="*/ 82632 h 158872"/>
                  <a:gd name="connsiteX8" fmla="*/ 79564 w 95757"/>
                  <a:gd name="connsiteY8" fmla="*/ 26725 h 158872"/>
                  <a:gd name="connsiteX9" fmla="*/ 89150 w 95757"/>
                  <a:gd name="connsiteY9" fmla="*/ 9831 h 158872"/>
                  <a:gd name="connsiteX10" fmla="*/ 72257 w 95757"/>
                  <a:gd name="connsiteY10" fmla="*/ 236 h 15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57" h="158872">
                    <a:moveTo>
                      <a:pt x="72257" y="236"/>
                    </a:moveTo>
                    <a:cubicBezTo>
                      <a:pt x="31228" y="7854"/>
                      <a:pt x="1076" y="43078"/>
                      <a:pt x="-114" y="84793"/>
                    </a:cubicBezTo>
                    <a:cubicBezTo>
                      <a:pt x="-975" y="106274"/>
                      <a:pt x="6625" y="127242"/>
                      <a:pt x="21055" y="143192"/>
                    </a:cubicBezTo>
                    <a:cubicBezTo>
                      <a:pt x="37436" y="159984"/>
                      <a:pt x="60134" y="160167"/>
                      <a:pt x="81843" y="157256"/>
                    </a:cubicBezTo>
                    <a:cubicBezTo>
                      <a:pt x="89324" y="157018"/>
                      <a:pt x="95339" y="151002"/>
                      <a:pt x="95578" y="143521"/>
                    </a:cubicBezTo>
                    <a:cubicBezTo>
                      <a:pt x="95578" y="136865"/>
                      <a:pt x="89251" y="128798"/>
                      <a:pt x="81843" y="129787"/>
                    </a:cubicBezTo>
                    <a:cubicBezTo>
                      <a:pt x="67697" y="131682"/>
                      <a:pt x="50538" y="134759"/>
                      <a:pt x="39771" y="123048"/>
                    </a:cubicBezTo>
                    <a:cubicBezTo>
                      <a:pt x="30550" y="111694"/>
                      <a:pt x="26128" y="97191"/>
                      <a:pt x="27437" y="82632"/>
                    </a:cubicBezTo>
                    <a:cubicBezTo>
                      <a:pt x="29626" y="54111"/>
                      <a:pt x="51262" y="30900"/>
                      <a:pt x="79564" y="26725"/>
                    </a:cubicBezTo>
                    <a:cubicBezTo>
                      <a:pt x="86834" y="24655"/>
                      <a:pt x="91101" y="17138"/>
                      <a:pt x="89150" y="9831"/>
                    </a:cubicBezTo>
                    <a:cubicBezTo>
                      <a:pt x="86999" y="2625"/>
                      <a:pt x="79545" y="-1605"/>
                      <a:pt x="72257" y="236"/>
                    </a:cubicBezTo>
                    <a:close/>
                  </a:path>
                </a:pathLst>
              </a:custGeom>
              <a:solidFill>
                <a:schemeClr val="bg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6" name="任意多边形: 形状 55">
                <a:extLst>
                  <a:ext uri="{FF2B5EF4-FFF2-40B4-BE49-F238E27FC236}">
                    <a16:creationId xmlns:a16="http://schemas.microsoft.com/office/drawing/2014/main" id="{BA89CD23-FB03-11DE-0738-5F2F8B2B6C5F}"/>
                  </a:ext>
                </a:extLst>
              </p:cNvPr>
              <p:cNvSpPr/>
              <p:nvPr/>
            </p:nvSpPr>
            <p:spPr>
              <a:xfrm>
                <a:off x="9002996" y="1617290"/>
                <a:ext cx="85629" cy="160128"/>
              </a:xfrm>
              <a:custGeom>
                <a:avLst/>
                <a:gdLst>
                  <a:gd name="connsiteX0" fmla="*/ -174 w 85629"/>
                  <a:gd name="connsiteY0" fmla="*/ 13844 h 160128"/>
                  <a:gd name="connsiteX1" fmla="*/ 3342 w 85629"/>
                  <a:gd name="connsiteY1" fmla="*/ 146252 h 160128"/>
                  <a:gd name="connsiteX2" fmla="*/ 17535 w 85629"/>
                  <a:gd name="connsiteY2" fmla="*/ 159932 h 160128"/>
                  <a:gd name="connsiteX3" fmla="*/ 20730 w 85629"/>
                  <a:gd name="connsiteY3" fmla="*/ 159501 h 160128"/>
                  <a:gd name="connsiteX4" fmla="*/ 83725 w 85629"/>
                  <a:gd name="connsiteY4" fmla="*/ 63361 h 160128"/>
                  <a:gd name="connsiteX5" fmla="*/ 20052 w 85629"/>
                  <a:gd name="connsiteY5" fmla="*/ 229 h 160128"/>
                  <a:gd name="connsiteX6" fmla="*/ 3159 w 85629"/>
                  <a:gd name="connsiteY6" fmla="*/ 9816 h 160128"/>
                  <a:gd name="connsiteX7" fmla="*/ 12755 w 85629"/>
                  <a:gd name="connsiteY7" fmla="*/ 26718 h 160128"/>
                  <a:gd name="connsiteX8" fmla="*/ 57263 w 85629"/>
                  <a:gd name="connsiteY8" fmla="*/ 88614 h 160128"/>
                  <a:gd name="connsiteX9" fmla="*/ 13433 w 85629"/>
                  <a:gd name="connsiteY9" fmla="*/ 133013 h 160128"/>
                  <a:gd name="connsiteX10" fmla="*/ 30820 w 85629"/>
                  <a:gd name="connsiteY10" fmla="*/ 146252 h 160128"/>
                  <a:gd name="connsiteX11" fmla="*/ 27295 w 85629"/>
                  <a:gd name="connsiteY11" fmla="*/ 13844 h 160128"/>
                  <a:gd name="connsiteX12" fmla="*/ -174 w 85629"/>
                  <a:gd name="connsiteY12" fmla="*/ 13844 h 16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629" h="160128">
                    <a:moveTo>
                      <a:pt x="-174" y="13844"/>
                    </a:moveTo>
                    <a:lnTo>
                      <a:pt x="3342" y="146252"/>
                    </a:lnTo>
                    <a:cubicBezTo>
                      <a:pt x="3489" y="153953"/>
                      <a:pt x="9843" y="160069"/>
                      <a:pt x="17535" y="159932"/>
                    </a:cubicBezTo>
                    <a:cubicBezTo>
                      <a:pt x="18615" y="159913"/>
                      <a:pt x="19686" y="159767"/>
                      <a:pt x="20730" y="159501"/>
                    </a:cubicBezTo>
                    <a:cubicBezTo>
                      <a:pt x="64680" y="150345"/>
                      <a:pt x="92881" y="107302"/>
                      <a:pt x="83725" y="63361"/>
                    </a:cubicBezTo>
                    <a:cubicBezTo>
                      <a:pt x="77086" y="31452"/>
                      <a:pt x="52017" y="6602"/>
                      <a:pt x="20052" y="229"/>
                    </a:cubicBezTo>
                    <a:cubicBezTo>
                      <a:pt x="12764" y="-1593"/>
                      <a:pt x="5329" y="2628"/>
                      <a:pt x="3159" y="9816"/>
                    </a:cubicBezTo>
                    <a:cubicBezTo>
                      <a:pt x="1218" y="17122"/>
                      <a:pt x="5485" y="24640"/>
                      <a:pt x="12755" y="26718"/>
                    </a:cubicBezTo>
                    <a:cubicBezTo>
                      <a:pt x="42137" y="31516"/>
                      <a:pt x="62061" y="59232"/>
                      <a:pt x="57263" y="88614"/>
                    </a:cubicBezTo>
                    <a:cubicBezTo>
                      <a:pt x="53564" y="111221"/>
                      <a:pt x="35984" y="129029"/>
                      <a:pt x="13433" y="133013"/>
                    </a:cubicBezTo>
                    <a:lnTo>
                      <a:pt x="30820" y="146252"/>
                    </a:lnTo>
                    <a:lnTo>
                      <a:pt x="27295" y="13844"/>
                    </a:lnTo>
                    <a:cubicBezTo>
                      <a:pt x="26828" y="-3800"/>
                      <a:pt x="-641" y="-3864"/>
                      <a:pt x="-174" y="13844"/>
                    </a:cubicBezTo>
                    <a:close/>
                  </a:path>
                </a:pathLst>
              </a:custGeom>
              <a:solidFill>
                <a:schemeClr val="bg1"/>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57" name="任意多边形: 形状 56">
              <a:extLst>
                <a:ext uri="{FF2B5EF4-FFF2-40B4-BE49-F238E27FC236}">
                  <a16:creationId xmlns:a16="http://schemas.microsoft.com/office/drawing/2014/main" id="{A65AC0B3-2FEF-06AD-1135-53C07913F3CA}"/>
                </a:ext>
              </a:extLst>
            </p:cNvPr>
            <p:cNvSpPr/>
            <p:nvPr/>
          </p:nvSpPr>
          <p:spPr>
            <a:xfrm>
              <a:off x="10827570" y="3887439"/>
              <a:ext cx="199315" cy="494249"/>
            </a:xfrm>
            <a:custGeom>
              <a:avLst/>
              <a:gdLst>
                <a:gd name="connsiteX0" fmla="*/ 35108 w 199315"/>
                <a:gd name="connsiteY0" fmla="*/ 460354 h 494249"/>
                <a:gd name="connsiteX1" fmla="*/ 46764 w 199315"/>
                <a:gd name="connsiteY1" fmla="*/ 330666 h 494249"/>
                <a:gd name="connsiteX2" fmla="*/ 60087 w 199315"/>
                <a:gd name="connsiteY2" fmla="*/ 321400 h 494249"/>
                <a:gd name="connsiteX3" fmla="*/ -180 w 199315"/>
                <a:gd name="connsiteY3" fmla="*/ -194 h 494249"/>
                <a:gd name="connsiteX4" fmla="*/ 156575 w 199315"/>
                <a:gd name="connsiteY4" fmla="*/ 65666 h 494249"/>
                <a:gd name="connsiteX5" fmla="*/ 189775 w 199315"/>
                <a:gd name="connsiteY5" fmla="*/ 360964 h 494249"/>
                <a:gd name="connsiteX6" fmla="*/ 147061 w 199315"/>
                <a:gd name="connsiteY6" fmla="*/ 484710 h 494249"/>
                <a:gd name="connsiteX7" fmla="*/ 35108 w 199315"/>
                <a:gd name="connsiteY7" fmla="*/ 460354 h 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15" h="494249">
                  <a:moveTo>
                    <a:pt x="35108" y="460354"/>
                  </a:moveTo>
                  <a:cubicBezTo>
                    <a:pt x="2512" y="421330"/>
                    <a:pt x="7731" y="363262"/>
                    <a:pt x="46764" y="330666"/>
                  </a:cubicBezTo>
                  <a:cubicBezTo>
                    <a:pt x="50921" y="327196"/>
                    <a:pt x="55380" y="324091"/>
                    <a:pt x="60087" y="321400"/>
                  </a:cubicBezTo>
                  <a:lnTo>
                    <a:pt x="-180" y="-194"/>
                  </a:lnTo>
                  <a:lnTo>
                    <a:pt x="156575" y="65666"/>
                  </a:lnTo>
                  <a:lnTo>
                    <a:pt x="189775" y="360964"/>
                  </a:lnTo>
                  <a:cubicBezTo>
                    <a:pt x="212153" y="406928"/>
                    <a:pt x="193035" y="462332"/>
                    <a:pt x="147061" y="484710"/>
                  </a:cubicBezTo>
                  <a:cubicBezTo>
                    <a:pt x="108596" y="503434"/>
                    <a:pt x="62321" y="493372"/>
                    <a:pt x="35108" y="460354"/>
                  </a:cubicBezTo>
                  <a:close/>
                </a:path>
              </a:pathLst>
            </a:custGeom>
            <a:solidFill>
              <a:schemeClr val="accent6"/>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8" name="任意多边形: 形状 57">
              <a:extLst>
                <a:ext uri="{FF2B5EF4-FFF2-40B4-BE49-F238E27FC236}">
                  <a16:creationId xmlns:a16="http://schemas.microsoft.com/office/drawing/2014/main" id="{8E08D211-F7B8-26E6-3A8C-BB0A96D7BE53}"/>
                </a:ext>
              </a:extLst>
            </p:cNvPr>
            <p:cNvSpPr/>
            <p:nvPr/>
          </p:nvSpPr>
          <p:spPr>
            <a:xfrm>
              <a:off x="10513860" y="5683110"/>
              <a:ext cx="165672" cy="432988"/>
            </a:xfrm>
            <a:custGeom>
              <a:avLst/>
              <a:gdLst>
                <a:gd name="connsiteX0" fmla="*/ 165655 w 165672"/>
                <a:gd name="connsiteY0" fmla="*/ 432988 h 432988"/>
                <a:gd name="connsiteX1" fmla="*/ 53399 w 165672"/>
                <a:gd name="connsiteY1" fmla="*/ 432979 h 432988"/>
                <a:gd name="connsiteX2" fmla="*/ 0 w 165672"/>
                <a:gd name="connsiteY2" fmla="*/ 0 h 432988"/>
                <a:gd name="connsiteX3" fmla="*/ 165673 w 165672"/>
                <a:gd name="connsiteY3" fmla="*/ 9 h 432988"/>
                <a:gd name="connsiteX4" fmla="*/ 165655 w 165672"/>
                <a:gd name="connsiteY4" fmla="*/ 432988 h 4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72" h="432988">
                  <a:moveTo>
                    <a:pt x="165655" y="432988"/>
                  </a:moveTo>
                  <a:lnTo>
                    <a:pt x="53399" y="432979"/>
                  </a:lnTo>
                  <a:lnTo>
                    <a:pt x="0" y="0"/>
                  </a:lnTo>
                  <a:lnTo>
                    <a:pt x="165673" y="9"/>
                  </a:lnTo>
                  <a:lnTo>
                    <a:pt x="165655" y="432988"/>
                  </a:lnTo>
                  <a:close/>
                </a:path>
              </a:pathLst>
            </a:custGeom>
            <a:solidFill>
              <a:schemeClr val="accent6"/>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9" name="任意多边形: 形状 58">
              <a:extLst>
                <a:ext uri="{FF2B5EF4-FFF2-40B4-BE49-F238E27FC236}">
                  <a16:creationId xmlns:a16="http://schemas.microsoft.com/office/drawing/2014/main" id="{55814142-527E-38F9-161D-7A0E442D4A57}"/>
                </a:ext>
              </a:extLst>
            </p:cNvPr>
            <p:cNvSpPr/>
            <p:nvPr/>
          </p:nvSpPr>
          <p:spPr>
            <a:xfrm>
              <a:off x="10205439" y="4012810"/>
              <a:ext cx="667541" cy="1916621"/>
            </a:xfrm>
            <a:custGeom>
              <a:avLst/>
              <a:gdLst>
                <a:gd name="connsiteX0" fmla="*/ 488262 w 667541"/>
                <a:gd name="connsiteY0" fmla="*/ 996135 h 1916621"/>
                <a:gd name="connsiteX1" fmla="*/ 620643 w 667541"/>
                <a:gd name="connsiteY1" fmla="*/ 468069 h 1916621"/>
                <a:gd name="connsiteX2" fmla="*/ 664245 w 667541"/>
                <a:gd name="connsiteY2" fmla="*/ 98753 h 1916621"/>
                <a:gd name="connsiteX3" fmla="*/ 601745 w 667541"/>
                <a:gd name="connsiteY3" fmla="*/ 93571 h 1916621"/>
                <a:gd name="connsiteX4" fmla="*/ 597679 w 667541"/>
                <a:gd name="connsiteY4" fmla="*/ 62705 h 1916621"/>
                <a:gd name="connsiteX5" fmla="*/ 120109 w 667541"/>
                <a:gd name="connsiteY5" fmla="*/ 5259 h 1916621"/>
                <a:gd name="connsiteX6" fmla="*/ 12414 w 667541"/>
                <a:gd name="connsiteY6" fmla="*/ 500189 h 1916621"/>
                <a:gd name="connsiteX7" fmla="*/ 135363 w 667541"/>
                <a:gd name="connsiteY7" fmla="*/ 1182254 h 1916621"/>
                <a:gd name="connsiteX8" fmla="*/ 328074 w 667541"/>
                <a:gd name="connsiteY8" fmla="*/ 1916427 h 1916621"/>
                <a:gd name="connsiteX9" fmla="*/ 492886 w 667541"/>
                <a:gd name="connsiteY9" fmla="*/ 1907271 h 1916621"/>
                <a:gd name="connsiteX10" fmla="*/ 475361 w 667541"/>
                <a:gd name="connsiteY10" fmla="*/ 1492219 h 1916621"/>
                <a:gd name="connsiteX11" fmla="*/ 480040 w 667541"/>
                <a:gd name="connsiteY11" fmla="*/ 1493748 h 191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541" h="1916621">
                  <a:moveTo>
                    <a:pt x="488262" y="996135"/>
                  </a:moveTo>
                  <a:cubicBezTo>
                    <a:pt x="488262" y="996135"/>
                    <a:pt x="556549" y="577944"/>
                    <a:pt x="620643" y="468069"/>
                  </a:cubicBezTo>
                  <a:cubicBezTo>
                    <a:pt x="684736" y="358195"/>
                    <a:pt x="664245" y="98753"/>
                    <a:pt x="664245" y="98753"/>
                  </a:cubicBezTo>
                  <a:lnTo>
                    <a:pt x="601745" y="93571"/>
                  </a:lnTo>
                  <a:cubicBezTo>
                    <a:pt x="602248" y="83123"/>
                    <a:pt x="600874" y="72667"/>
                    <a:pt x="597679" y="62705"/>
                  </a:cubicBezTo>
                  <a:cubicBezTo>
                    <a:pt x="565705" y="-26367"/>
                    <a:pt x="120109" y="5259"/>
                    <a:pt x="120109" y="5259"/>
                  </a:cubicBezTo>
                  <a:cubicBezTo>
                    <a:pt x="120109" y="5259"/>
                    <a:pt x="-46443" y="266779"/>
                    <a:pt x="12414" y="500189"/>
                  </a:cubicBezTo>
                  <a:cubicBezTo>
                    <a:pt x="71270" y="733600"/>
                    <a:pt x="135363" y="1182254"/>
                    <a:pt x="135363" y="1182254"/>
                  </a:cubicBezTo>
                  <a:lnTo>
                    <a:pt x="328074" y="1916427"/>
                  </a:lnTo>
                  <a:lnTo>
                    <a:pt x="492886" y="1907271"/>
                  </a:lnTo>
                  <a:lnTo>
                    <a:pt x="475361" y="1492219"/>
                  </a:lnTo>
                  <a:lnTo>
                    <a:pt x="480040" y="1493748"/>
                  </a:lnTo>
                  <a:close/>
                </a:path>
              </a:pathLst>
            </a:custGeom>
            <a:solidFill>
              <a:schemeClr val="accent5"/>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0" name="任意多边形: 形状 59">
              <a:extLst>
                <a:ext uri="{FF2B5EF4-FFF2-40B4-BE49-F238E27FC236}">
                  <a16:creationId xmlns:a16="http://schemas.microsoft.com/office/drawing/2014/main" id="{1FCE8AB1-D964-1913-A1BA-C6FC0B957C44}"/>
                </a:ext>
              </a:extLst>
            </p:cNvPr>
            <p:cNvSpPr/>
            <p:nvPr/>
          </p:nvSpPr>
          <p:spPr>
            <a:xfrm>
              <a:off x="10257038" y="2653804"/>
              <a:ext cx="776562" cy="1554520"/>
            </a:xfrm>
            <a:custGeom>
              <a:avLst/>
              <a:gdLst>
                <a:gd name="connsiteX0" fmla="*/ 692653 w 776562"/>
                <a:gd name="connsiteY0" fmla="*/ 201847 h 1554520"/>
                <a:gd name="connsiteX1" fmla="*/ 525754 w 776562"/>
                <a:gd name="connsiteY1" fmla="*/ 7579 h 1554520"/>
                <a:gd name="connsiteX2" fmla="*/ 257833 w 776562"/>
                <a:gd name="connsiteY2" fmla="*/ -194 h 1554520"/>
                <a:gd name="connsiteX3" fmla="*/ 155384 w 776562"/>
                <a:gd name="connsiteY3" fmla="*/ 164517 h 1554520"/>
                <a:gd name="connsiteX4" fmla="*/ 129976 w 776562"/>
                <a:gd name="connsiteY4" fmla="*/ 345444 h 1554520"/>
                <a:gd name="connsiteX5" fmla="*/ -180 w 776562"/>
                <a:gd name="connsiteY5" fmla="*/ 1421711 h 1554520"/>
                <a:gd name="connsiteX6" fmla="*/ 655552 w 776562"/>
                <a:gd name="connsiteY6" fmla="*/ 1527420 h 1554520"/>
                <a:gd name="connsiteX7" fmla="*/ 765902 w 776562"/>
                <a:gd name="connsiteY7" fmla="*/ 604721 h 1554520"/>
                <a:gd name="connsiteX8" fmla="*/ 692653 w 776562"/>
                <a:gd name="connsiteY8" fmla="*/ 201847 h 155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562" h="1554520">
                  <a:moveTo>
                    <a:pt x="692653" y="201847"/>
                  </a:moveTo>
                  <a:lnTo>
                    <a:pt x="525754" y="7579"/>
                  </a:lnTo>
                  <a:lnTo>
                    <a:pt x="257833" y="-194"/>
                  </a:lnTo>
                  <a:lnTo>
                    <a:pt x="155384" y="164517"/>
                  </a:lnTo>
                  <a:lnTo>
                    <a:pt x="129976" y="345444"/>
                  </a:lnTo>
                  <a:lnTo>
                    <a:pt x="-180" y="1421711"/>
                  </a:lnTo>
                  <a:cubicBezTo>
                    <a:pt x="-180" y="1421711"/>
                    <a:pt x="426180" y="1626069"/>
                    <a:pt x="655552" y="1527420"/>
                  </a:cubicBezTo>
                  <a:lnTo>
                    <a:pt x="765902" y="604721"/>
                  </a:lnTo>
                  <a:cubicBezTo>
                    <a:pt x="811684" y="421596"/>
                    <a:pt x="692653" y="201847"/>
                    <a:pt x="692653" y="201847"/>
                  </a:cubicBez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1" name="任意多边形: 形状 60">
              <a:extLst>
                <a:ext uri="{FF2B5EF4-FFF2-40B4-BE49-F238E27FC236}">
                  <a16:creationId xmlns:a16="http://schemas.microsoft.com/office/drawing/2014/main" id="{A2D6FA23-40C5-EFFF-49F6-38FA3BA16A7E}"/>
                </a:ext>
              </a:extLst>
            </p:cNvPr>
            <p:cNvSpPr/>
            <p:nvPr/>
          </p:nvSpPr>
          <p:spPr>
            <a:xfrm>
              <a:off x="10429403" y="2128296"/>
              <a:ext cx="464586" cy="464586"/>
            </a:xfrm>
            <a:custGeom>
              <a:avLst/>
              <a:gdLst>
                <a:gd name="connsiteX0" fmla="*/ 464586 w 464586"/>
                <a:gd name="connsiteY0" fmla="*/ 232293 h 464586"/>
                <a:gd name="connsiteX1" fmla="*/ 232293 w 464586"/>
                <a:gd name="connsiteY1" fmla="*/ 464586 h 464586"/>
                <a:gd name="connsiteX2" fmla="*/ 0 w 464586"/>
                <a:gd name="connsiteY2" fmla="*/ 232293 h 464586"/>
                <a:gd name="connsiteX3" fmla="*/ 232293 w 464586"/>
                <a:gd name="connsiteY3" fmla="*/ 0 h 464586"/>
                <a:gd name="connsiteX4" fmla="*/ 464586 w 464586"/>
                <a:gd name="connsiteY4" fmla="*/ 232293 h 464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586" h="464586">
                  <a:moveTo>
                    <a:pt x="464586" y="232293"/>
                  </a:moveTo>
                  <a:cubicBezTo>
                    <a:pt x="464586" y="360585"/>
                    <a:pt x="360585" y="464586"/>
                    <a:pt x="232293" y="464586"/>
                  </a:cubicBezTo>
                  <a:cubicBezTo>
                    <a:pt x="104001" y="464586"/>
                    <a:pt x="0" y="360585"/>
                    <a:pt x="0" y="232293"/>
                  </a:cubicBezTo>
                  <a:cubicBezTo>
                    <a:pt x="0" y="104001"/>
                    <a:pt x="104001" y="0"/>
                    <a:pt x="232293" y="0"/>
                  </a:cubicBezTo>
                  <a:cubicBezTo>
                    <a:pt x="360585" y="0"/>
                    <a:pt x="464586" y="104001"/>
                    <a:pt x="464586" y="232293"/>
                  </a:cubicBezTo>
                  <a:close/>
                </a:path>
              </a:pathLst>
            </a:custGeom>
            <a:solidFill>
              <a:schemeClr val="accent6"/>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2" name="任意多边形: 形状 61">
              <a:extLst>
                <a:ext uri="{FF2B5EF4-FFF2-40B4-BE49-F238E27FC236}">
                  <a16:creationId xmlns:a16="http://schemas.microsoft.com/office/drawing/2014/main" id="{34D02710-89AC-1AE5-27F2-F4C10D80C918}"/>
                </a:ext>
              </a:extLst>
            </p:cNvPr>
            <p:cNvSpPr/>
            <p:nvPr/>
          </p:nvSpPr>
          <p:spPr>
            <a:xfrm>
              <a:off x="10416943" y="2064434"/>
              <a:ext cx="526260" cy="514810"/>
            </a:xfrm>
            <a:custGeom>
              <a:avLst/>
              <a:gdLst>
                <a:gd name="connsiteX0" fmla="*/ 524470 w 526260"/>
                <a:gd name="connsiteY0" fmla="*/ 243108 h 514810"/>
                <a:gd name="connsiteX1" fmla="*/ 433677 w 526260"/>
                <a:gd name="connsiteY1" fmla="*/ 128243 h 514810"/>
                <a:gd name="connsiteX2" fmla="*/ 305381 w 526260"/>
                <a:gd name="connsiteY2" fmla="*/ 11675 h 514810"/>
                <a:gd name="connsiteX3" fmla="*/ 17261 w 526260"/>
                <a:gd name="connsiteY3" fmla="*/ 116761 h 514810"/>
                <a:gd name="connsiteX4" fmla="*/ -172 w 526260"/>
                <a:gd name="connsiteY4" fmla="*/ 148707 h 514810"/>
                <a:gd name="connsiteX5" fmla="*/ 24239 w 526260"/>
                <a:gd name="connsiteY5" fmla="*/ 176441 h 514810"/>
                <a:gd name="connsiteX6" fmla="*/ 88057 w 526260"/>
                <a:gd name="connsiteY6" fmla="*/ 215831 h 514810"/>
                <a:gd name="connsiteX7" fmla="*/ 142647 w 526260"/>
                <a:gd name="connsiteY7" fmla="*/ 404312 h 514810"/>
                <a:gd name="connsiteX8" fmla="*/ 186569 w 526260"/>
                <a:gd name="connsiteY8" fmla="*/ 495196 h 514810"/>
                <a:gd name="connsiteX9" fmla="*/ 348881 w 526260"/>
                <a:gd name="connsiteY9" fmla="*/ 501404 h 514810"/>
                <a:gd name="connsiteX10" fmla="*/ 485638 w 526260"/>
                <a:gd name="connsiteY10" fmla="*/ 389076 h 514810"/>
                <a:gd name="connsiteX11" fmla="*/ 524470 w 526260"/>
                <a:gd name="connsiteY11" fmla="*/ 243108 h 51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6260" h="514810">
                  <a:moveTo>
                    <a:pt x="524470" y="243108"/>
                  </a:moveTo>
                  <a:cubicBezTo>
                    <a:pt x="517338" y="192117"/>
                    <a:pt x="482800" y="143689"/>
                    <a:pt x="433677" y="128243"/>
                  </a:cubicBezTo>
                  <a:cubicBezTo>
                    <a:pt x="414165" y="71575"/>
                    <a:pt x="362478" y="29859"/>
                    <a:pt x="305381" y="11675"/>
                  </a:cubicBezTo>
                  <a:cubicBezTo>
                    <a:pt x="196614" y="-23009"/>
                    <a:pt x="78159" y="20199"/>
                    <a:pt x="17261" y="116761"/>
                  </a:cubicBezTo>
                  <a:cubicBezTo>
                    <a:pt x="12885" y="123628"/>
                    <a:pt x="-547" y="140512"/>
                    <a:pt x="-172" y="148707"/>
                  </a:cubicBezTo>
                  <a:cubicBezTo>
                    <a:pt x="304" y="159118"/>
                    <a:pt x="16236" y="169876"/>
                    <a:pt x="24239" y="176441"/>
                  </a:cubicBezTo>
                  <a:cubicBezTo>
                    <a:pt x="44071" y="191768"/>
                    <a:pt x="65460" y="204972"/>
                    <a:pt x="88057" y="215831"/>
                  </a:cubicBezTo>
                  <a:cubicBezTo>
                    <a:pt x="171590" y="259140"/>
                    <a:pt x="143782" y="327189"/>
                    <a:pt x="142647" y="404312"/>
                  </a:cubicBezTo>
                  <a:cubicBezTo>
                    <a:pt x="142098" y="441788"/>
                    <a:pt x="154614" y="473789"/>
                    <a:pt x="186569" y="495196"/>
                  </a:cubicBezTo>
                  <a:cubicBezTo>
                    <a:pt x="232689" y="526099"/>
                    <a:pt x="298696" y="513802"/>
                    <a:pt x="348881" y="501404"/>
                  </a:cubicBezTo>
                  <a:cubicBezTo>
                    <a:pt x="405824" y="487331"/>
                    <a:pt x="453161" y="437311"/>
                    <a:pt x="485638" y="389076"/>
                  </a:cubicBezTo>
                  <a:cubicBezTo>
                    <a:pt x="514399" y="346362"/>
                    <a:pt x="531603" y="294108"/>
                    <a:pt x="524470" y="243108"/>
                  </a:cubicBezTo>
                  <a:close/>
                </a:path>
              </a:pathLst>
            </a:custGeom>
            <a:solidFill>
              <a:schemeClr val="accent5"/>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3" name="任意多边形: 形状 62">
              <a:extLst>
                <a:ext uri="{FF2B5EF4-FFF2-40B4-BE49-F238E27FC236}">
                  <a16:creationId xmlns:a16="http://schemas.microsoft.com/office/drawing/2014/main" id="{502DE18F-3AED-65AD-7545-D69FECC22AE5}"/>
                </a:ext>
              </a:extLst>
            </p:cNvPr>
            <p:cNvSpPr/>
            <p:nvPr/>
          </p:nvSpPr>
          <p:spPr>
            <a:xfrm>
              <a:off x="10743196" y="3158265"/>
              <a:ext cx="290398" cy="991462"/>
            </a:xfrm>
            <a:custGeom>
              <a:avLst/>
              <a:gdLst>
                <a:gd name="connsiteX0" fmla="*/ 200008 w 290398"/>
                <a:gd name="connsiteY0" fmla="*/ 0 h 991462"/>
                <a:gd name="connsiteX1" fmla="*/ 290399 w 290398"/>
                <a:gd name="connsiteY1" fmla="*/ 991463 h 991462"/>
                <a:gd name="connsiteX2" fmla="*/ 0 w 290398"/>
                <a:gd name="connsiteY2" fmla="*/ 975888 h 991462"/>
                <a:gd name="connsiteX3" fmla="*/ 200008 w 290398"/>
                <a:gd name="connsiteY3" fmla="*/ 0 h 991462"/>
              </a:gdLst>
              <a:ahLst/>
              <a:cxnLst>
                <a:cxn ang="0">
                  <a:pos x="connsiteX0" y="connsiteY0"/>
                </a:cxn>
                <a:cxn ang="0">
                  <a:pos x="connsiteX1" y="connsiteY1"/>
                </a:cxn>
                <a:cxn ang="0">
                  <a:pos x="connsiteX2" y="connsiteY2"/>
                </a:cxn>
                <a:cxn ang="0">
                  <a:pos x="connsiteX3" y="connsiteY3"/>
                </a:cxn>
              </a:cxnLst>
              <a:rect l="l" t="t" r="r" b="b"/>
              <a:pathLst>
                <a:path w="290398" h="991462">
                  <a:moveTo>
                    <a:pt x="200008" y="0"/>
                  </a:moveTo>
                  <a:lnTo>
                    <a:pt x="290399" y="991463"/>
                  </a:lnTo>
                  <a:lnTo>
                    <a:pt x="0" y="975888"/>
                  </a:lnTo>
                  <a:lnTo>
                    <a:pt x="200008" y="0"/>
                  </a:ln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4" name="任意多边形: 形状 63">
              <a:extLst>
                <a:ext uri="{FF2B5EF4-FFF2-40B4-BE49-F238E27FC236}">
                  <a16:creationId xmlns:a16="http://schemas.microsoft.com/office/drawing/2014/main" id="{4D720283-B34D-E371-BF31-7B06491D6EFA}"/>
                </a:ext>
              </a:extLst>
            </p:cNvPr>
            <p:cNvSpPr/>
            <p:nvPr/>
          </p:nvSpPr>
          <p:spPr>
            <a:xfrm>
              <a:off x="9835625" y="3747111"/>
              <a:ext cx="346358" cy="390931"/>
            </a:xfrm>
            <a:custGeom>
              <a:avLst/>
              <a:gdLst>
                <a:gd name="connsiteX0" fmla="*/ 122282 w 346358"/>
                <a:gd name="connsiteY0" fmla="*/ 383259 h 390931"/>
                <a:gd name="connsiteX1" fmla="*/ 167156 w 346358"/>
                <a:gd name="connsiteY1" fmla="*/ 269182 h 390931"/>
                <a:gd name="connsiteX2" fmla="*/ 159841 w 346358"/>
                <a:gd name="connsiteY2" fmla="*/ 255759 h 390931"/>
                <a:gd name="connsiteX3" fmla="*/ 346179 w 346358"/>
                <a:gd name="connsiteY3" fmla="*/ 10473 h 390931"/>
                <a:gd name="connsiteX4" fmla="*/ 186467 w 346358"/>
                <a:gd name="connsiteY4" fmla="*/ -194 h 390931"/>
                <a:gd name="connsiteX5" fmla="*/ 33997 w 346358"/>
                <a:gd name="connsiteY5" fmla="*/ 234370 h 390931"/>
                <a:gd name="connsiteX6" fmla="*/ 17773 w 346358"/>
                <a:gd name="connsiteY6" fmla="*/ 356550 h 390931"/>
                <a:gd name="connsiteX7" fmla="*/ 122282 w 346358"/>
                <a:gd name="connsiteY7" fmla="*/ 383259 h 39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358" h="390931">
                  <a:moveTo>
                    <a:pt x="122282" y="383259"/>
                  </a:moveTo>
                  <a:cubicBezTo>
                    <a:pt x="166177" y="364150"/>
                    <a:pt x="186265" y="313077"/>
                    <a:pt x="167156" y="269182"/>
                  </a:cubicBezTo>
                  <a:cubicBezTo>
                    <a:pt x="165124" y="264503"/>
                    <a:pt x="162670" y="260007"/>
                    <a:pt x="159841" y="255759"/>
                  </a:cubicBezTo>
                  <a:lnTo>
                    <a:pt x="346179" y="10473"/>
                  </a:lnTo>
                  <a:lnTo>
                    <a:pt x="186467" y="-194"/>
                  </a:lnTo>
                  <a:lnTo>
                    <a:pt x="33997" y="234370"/>
                  </a:lnTo>
                  <a:cubicBezTo>
                    <a:pt x="-4220" y="263633"/>
                    <a:pt x="-11481" y="318332"/>
                    <a:pt x="17773" y="356550"/>
                  </a:cubicBezTo>
                  <a:cubicBezTo>
                    <a:pt x="42247" y="388533"/>
                    <a:pt x="85456" y="399575"/>
                    <a:pt x="122282" y="383259"/>
                  </a:cubicBezTo>
                  <a:close/>
                </a:path>
              </a:pathLst>
            </a:custGeom>
            <a:solidFill>
              <a:schemeClr val="accent6"/>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5" name="任意多边形: 形状 64">
              <a:extLst>
                <a:ext uri="{FF2B5EF4-FFF2-40B4-BE49-F238E27FC236}">
                  <a16:creationId xmlns:a16="http://schemas.microsoft.com/office/drawing/2014/main" id="{A007DFDC-CAEF-377B-76C8-F7359135F01B}"/>
                </a:ext>
              </a:extLst>
            </p:cNvPr>
            <p:cNvSpPr/>
            <p:nvPr/>
          </p:nvSpPr>
          <p:spPr>
            <a:xfrm>
              <a:off x="9908982" y="2800413"/>
              <a:ext cx="576859" cy="1194922"/>
            </a:xfrm>
            <a:custGeom>
              <a:avLst/>
              <a:gdLst>
                <a:gd name="connsiteX0" fmla="*/ 576680 w 576859"/>
                <a:gd name="connsiteY0" fmla="*/ 11855 h 1194922"/>
                <a:gd name="connsiteX1" fmla="*/ 545677 w 576859"/>
                <a:gd name="connsiteY1" fmla="*/ -194 h 1194922"/>
                <a:gd name="connsiteX2" fmla="*/ 515746 w 576859"/>
                <a:gd name="connsiteY2" fmla="*/ 10381 h 1194922"/>
                <a:gd name="connsiteX3" fmla="*/ 406475 w 576859"/>
                <a:gd name="connsiteY3" fmla="*/ 193103 h 1194922"/>
                <a:gd name="connsiteX4" fmla="*/ 290393 w 576859"/>
                <a:gd name="connsiteY4" fmla="*/ 644092 h 1194922"/>
                <a:gd name="connsiteX5" fmla="*/ -180 w 576859"/>
                <a:gd name="connsiteY5" fmla="*/ 1089725 h 1194922"/>
                <a:gd name="connsiteX6" fmla="*/ 157032 w 576859"/>
                <a:gd name="connsiteY6" fmla="*/ 1194729 h 1194922"/>
                <a:gd name="connsiteX7" fmla="*/ 557772 w 576859"/>
                <a:gd name="connsiteY7" fmla="*/ 594282 h 119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859" h="1194922">
                  <a:moveTo>
                    <a:pt x="576680" y="11855"/>
                  </a:moveTo>
                  <a:lnTo>
                    <a:pt x="545677" y="-194"/>
                  </a:lnTo>
                  <a:lnTo>
                    <a:pt x="515746" y="10381"/>
                  </a:lnTo>
                  <a:cubicBezTo>
                    <a:pt x="515746" y="10381"/>
                    <a:pt x="422141" y="99581"/>
                    <a:pt x="406475" y="193103"/>
                  </a:cubicBezTo>
                  <a:cubicBezTo>
                    <a:pt x="399462" y="234947"/>
                    <a:pt x="290393" y="644092"/>
                    <a:pt x="290393" y="644092"/>
                  </a:cubicBezTo>
                  <a:lnTo>
                    <a:pt x="-180" y="1089725"/>
                  </a:lnTo>
                  <a:lnTo>
                    <a:pt x="157032" y="1194729"/>
                  </a:lnTo>
                  <a:lnTo>
                    <a:pt x="557772" y="594282"/>
                  </a:lnTo>
                  <a:close/>
                </a:path>
              </a:pathLst>
            </a:custGeom>
            <a:solidFill>
              <a:schemeClr val="accent3"/>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6" name="任意多边形: 形状 65">
              <a:extLst>
                <a:ext uri="{FF2B5EF4-FFF2-40B4-BE49-F238E27FC236}">
                  <a16:creationId xmlns:a16="http://schemas.microsoft.com/office/drawing/2014/main" id="{ACAD1D37-2124-B2F4-7EC9-EDDFBE1A5CA0}"/>
                </a:ext>
              </a:extLst>
            </p:cNvPr>
            <p:cNvSpPr/>
            <p:nvPr/>
          </p:nvSpPr>
          <p:spPr>
            <a:xfrm>
              <a:off x="10331615" y="6031807"/>
              <a:ext cx="370845" cy="200429"/>
            </a:xfrm>
            <a:custGeom>
              <a:avLst/>
              <a:gdLst>
                <a:gd name="connsiteX0" fmla="*/ 370666 w 370845"/>
                <a:gd name="connsiteY0" fmla="*/ 51199 h 200429"/>
                <a:gd name="connsiteX1" fmla="*/ 338299 w 370845"/>
                <a:gd name="connsiteY1" fmla="*/ 51199 h 200429"/>
                <a:gd name="connsiteX2" fmla="*/ 211906 w 370845"/>
                <a:gd name="connsiteY2" fmla="*/ -194 h 200429"/>
                <a:gd name="connsiteX3" fmla="*/ 144168 w 370845"/>
                <a:gd name="connsiteY3" fmla="*/ 51191 h 200429"/>
                <a:gd name="connsiteX4" fmla="*/ 144159 w 370845"/>
                <a:gd name="connsiteY4" fmla="*/ 51191 h 200429"/>
                <a:gd name="connsiteX5" fmla="*/ -180 w 370845"/>
                <a:gd name="connsiteY5" fmla="*/ 195529 h 200429"/>
                <a:gd name="connsiteX6" fmla="*/ -180 w 370845"/>
                <a:gd name="connsiteY6" fmla="*/ 200226 h 200429"/>
                <a:gd name="connsiteX7" fmla="*/ 370666 w 370845"/>
                <a:gd name="connsiteY7" fmla="*/ 200235 h 20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845" h="200429">
                  <a:moveTo>
                    <a:pt x="370666" y="51199"/>
                  </a:moveTo>
                  <a:lnTo>
                    <a:pt x="338299" y="51199"/>
                  </a:lnTo>
                  <a:lnTo>
                    <a:pt x="211906" y="-194"/>
                  </a:lnTo>
                  <a:lnTo>
                    <a:pt x="144168" y="51191"/>
                  </a:lnTo>
                  <a:lnTo>
                    <a:pt x="144159" y="51191"/>
                  </a:lnTo>
                  <a:cubicBezTo>
                    <a:pt x="64445" y="51199"/>
                    <a:pt x="-170" y="115815"/>
                    <a:pt x="-180" y="195529"/>
                  </a:cubicBezTo>
                  <a:lnTo>
                    <a:pt x="-180" y="200226"/>
                  </a:lnTo>
                  <a:lnTo>
                    <a:pt x="370666" y="200235"/>
                  </a:lnTo>
                  <a:close/>
                </a:path>
              </a:pathLst>
            </a:custGeom>
            <a:solidFill>
              <a:schemeClr val="accent5"/>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7" name="任意多边形: 形状 66">
              <a:extLst>
                <a:ext uri="{FF2B5EF4-FFF2-40B4-BE49-F238E27FC236}">
                  <a16:creationId xmlns:a16="http://schemas.microsoft.com/office/drawing/2014/main" id="{A893EBA6-693C-A048-9E03-16F76392ED09}"/>
                </a:ext>
              </a:extLst>
            </p:cNvPr>
            <p:cNvSpPr/>
            <p:nvPr/>
          </p:nvSpPr>
          <p:spPr>
            <a:xfrm>
              <a:off x="10794086" y="5387108"/>
              <a:ext cx="422925" cy="385989"/>
            </a:xfrm>
            <a:custGeom>
              <a:avLst/>
              <a:gdLst>
                <a:gd name="connsiteX0" fmla="*/ 422926 w 422925"/>
                <a:gd name="connsiteY0" fmla="*/ 306779 h 385989"/>
                <a:gd name="connsiteX1" fmla="*/ 343386 w 422925"/>
                <a:gd name="connsiteY1" fmla="*/ 385990 h 385989"/>
                <a:gd name="connsiteX2" fmla="*/ 0 w 422925"/>
                <a:gd name="connsiteY2" fmla="*/ 116907 h 385989"/>
                <a:gd name="connsiteX3" fmla="*/ 117382 w 422925"/>
                <a:gd name="connsiteY3" fmla="*/ 0 h 385989"/>
                <a:gd name="connsiteX4" fmla="*/ 422926 w 422925"/>
                <a:gd name="connsiteY4" fmla="*/ 306779 h 385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25" h="385989">
                  <a:moveTo>
                    <a:pt x="422926" y="306779"/>
                  </a:moveTo>
                  <a:lnTo>
                    <a:pt x="343386" y="385990"/>
                  </a:lnTo>
                  <a:lnTo>
                    <a:pt x="0" y="116907"/>
                  </a:lnTo>
                  <a:lnTo>
                    <a:pt x="117382" y="0"/>
                  </a:lnTo>
                  <a:lnTo>
                    <a:pt x="422926" y="306779"/>
                  </a:lnTo>
                  <a:close/>
                </a:path>
              </a:pathLst>
            </a:custGeom>
            <a:solidFill>
              <a:schemeClr val="accent6"/>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8" name="任意多边形: 形状 67">
              <a:extLst>
                <a:ext uri="{FF2B5EF4-FFF2-40B4-BE49-F238E27FC236}">
                  <a16:creationId xmlns:a16="http://schemas.microsoft.com/office/drawing/2014/main" id="{7DDD7753-00D6-5331-239E-0BC5DFE60FD3}"/>
                </a:ext>
              </a:extLst>
            </p:cNvPr>
            <p:cNvSpPr/>
            <p:nvPr/>
          </p:nvSpPr>
          <p:spPr>
            <a:xfrm>
              <a:off x="11027639" y="5646266"/>
              <a:ext cx="281685" cy="387399"/>
            </a:xfrm>
            <a:custGeom>
              <a:avLst/>
              <a:gdLst>
                <a:gd name="connsiteX0" fmla="*/ 161120 w 281685"/>
                <a:gd name="connsiteY0" fmla="*/ -194 h 387399"/>
                <a:gd name="connsiteX1" fmla="*/ 142038 w 281685"/>
                <a:gd name="connsiteY1" fmla="*/ 25956 h 387399"/>
                <a:gd name="connsiteX2" fmla="*/ 26011 w 281685"/>
                <a:gd name="connsiteY2" fmla="*/ 97741 h 387399"/>
                <a:gd name="connsiteX3" fmla="*/ 27586 w 281685"/>
                <a:gd name="connsiteY3" fmla="*/ 182747 h 387399"/>
                <a:gd name="connsiteX4" fmla="*/ 27577 w 281685"/>
                <a:gd name="connsiteY4" fmla="*/ 182756 h 387399"/>
                <a:gd name="connsiteX5" fmla="*/ 59074 w 281685"/>
                <a:gd name="connsiteY5" fmla="*/ 384441 h 387399"/>
                <a:gd name="connsiteX6" fmla="*/ 62865 w 281685"/>
                <a:gd name="connsiteY6" fmla="*/ 387205 h 387399"/>
                <a:gd name="connsiteX7" fmla="*/ 281506 w 281685"/>
                <a:gd name="connsiteY7" fmla="*/ 87678 h 38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685" h="387399">
                  <a:moveTo>
                    <a:pt x="161120" y="-194"/>
                  </a:moveTo>
                  <a:lnTo>
                    <a:pt x="142038" y="25956"/>
                  </a:lnTo>
                  <a:lnTo>
                    <a:pt x="26011" y="97741"/>
                  </a:lnTo>
                  <a:lnTo>
                    <a:pt x="27586" y="182747"/>
                  </a:lnTo>
                  <a:lnTo>
                    <a:pt x="27577" y="182756"/>
                  </a:lnTo>
                  <a:cubicBezTo>
                    <a:pt x="-19413" y="247152"/>
                    <a:pt x="-5313" y="337441"/>
                    <a:pt x="59074" y="384441"/>
                  </a:cubicBezTo>
                  <a:lnTo>
                    <a:pt x="62865" y="387205"/>
                  </a:lnTo>
                  <a:lnTo>
                    <a:pt x="281506" y="87678"/>
                  </a:lnTo>
                  <a:close/>
                </a:path>
              </a:pathLst>
            </a:custGeom>
            <a:solidFill>
              <a:schemeClr val="accent5"/>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9" name="任意多边形: 形状 68">
              <a:extLst>
                <a:ext uri="{FF2B5EF4-FFF2-40B4-BE49-F238E27FC236}">
                  <a16:creationId xmlns:a16="http://schemas.microsoft.com/office/drawing/2014/main" id="{611AA8AE-52A3-79A6-22F9-99F8A58E120F}"/>
                </a:ext>
              </a:extLst>
            </p:cNvPr>
            <p:cNvSpPr/>
            <p:nvPr/>
          </p:nvSpPr>
          <p:spPr>
            <a:xfrm>
              <a:off x="10581351" y="5032122"/>
              <a:ext cx="556652" cy="668403"/>
            </a:xfrm>
            <a:custGeom>
              <a:avLst/>
              <a:gdLst>
                <a:gd name="connsiteX0" fmla="*/ 34748 w 556652"/>
                <a:gd name="connsiteY0" fmla="*/ 0 h 668403"/>
                <a:gd name="connsiteX1" fmla="*/ 556652 w 556652"/>
                <a:gd name="connsiteY1" fmla="*/ 540217 h 668403"/>
                <a:gd name="connsiteX2" fmla="*/ 410153 w 556652"/>
                <a:gd name="connsiteY2" fmla="*/ 668404 h 668403"/>
                <a:gd name="connsiteX3" fmla="*/ 0 w 556652"/>
                <a:gd name="connsiteY3" fmla="*/ 346242 h 668403"/>
                <a:gd name="connsiteX4" fmla="*/ 34748 w 556652"/>
                <a:gd name="connsiteY4" fmla="*/ 0 h 66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652" h="668403">
                  <a:moveTo>
                    <a:pt x="34748" y="0"/>
                  </a:moveTo>
                  <a:lnTo>
                    <a:pt x="556652" y="540217"/>
                  </a:lnTo>
                  <a:lnTo>
                    <a:pt x="410153" y="668404"/>
                  </a:lnTo>
                  <a:lnTo>
                    <a:pt x="0" y="346242"/>
                  </a:lnTo>
                  <a:lnTo>
                    <a:pt x="34748" y="0"/>
                  </a:lnTo>
                  <a:close/>
                </a:path>
              </a:pathLst>
            </a:custGeom>
            <a:solidFill>
              <a:schemeClr val="accent5"/>
            </a:solidFill>
            <a:ln w="915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3" name="文本占位符 2">
            <a:extLst>
              <a:ext uri="{FF2B5EF4-FFF2-40B4-BE49-F238E27FC236}">
                <a16:creationId xmlns:a16="http://schemas.microsoft.com/office/drawing/2014/main" id="{44C8651A-8B64-D532-EF40-05FD8FECE120}"/>
              </a:ext>
            </a:extLst>
          </p:cNvPr>
          <p:cNvSpPr>
            <a:spLocks noGrp="1"/>
          </p:cNvSpPr>
          <p:nvPr>
            <p:ph type="body" sz="quarter" idx="11"/>
          </p:nvPr>
        </p:nvSpPr>
        <p:spPr/>
        <p:txBody>
          <a:bodyPr/>
          <a:lstStyle/>
          <a:p>
            <a:r>
              <a:rPr lang="en-US" altLang="zh-CN" dirty="0"/>
              <a:t>04</a:t>
            </a:r>
            <a:endParaRPr lang="zh-CN" altLang="en-US" dirty="0"/>
          </a:p>
        </p:txBody>
      </p:sp>
      <p:sp>
        <p:nvSpPr>
          <p:cNvPr id="17" name="文本占位符 16">
            <a:extLst>
              <a:ext uri="{FF2B5EF4-FFF2-40B4-BE49-F238E27FC236}">
                <a16:creationId xmlns:a16="http://schemas.microsoft.com/office/drawing/2014/main" id="{B23C4579-387E-BE1D-0779-29A88A5D553D}"/>
              </a:ext>
            </a:extLst>
          </p:cNvPr>
          <p:cNvSpPr>
            <a:spLocks noGrp="1"/>
          </p:cNvSpPr>
          <p:nvPr>
            <p:ph type="body" sz="quarter" idx="12"/>
          </p:nvPr>
        </p:nvSpPr>
        <p:spPr/>
        <p:txBody>
          <a:bodyPr/>
          <a:lstStyle/>
          <a:p>
            <a:r>
              <a:rPr lang="zh-CN" altLang="en-US" dirty="0"/>
              <a:t>变现渠道</a:t>
            </a:r>
          </a:p>
        </p:txBody>
      </p:sp>
      <p:sp>
        <p:nvSpPr>
          <p:cNvPr id="18" name="文本占位符 17">
            <a:extLst>
              <a:ext uri="{FF2B5EF4-FFF2-40B4-BE49-F238E27FC236}">
                <a16:creationId xmlns:a16="http://schemas.microsoft.com/office/drawing/2014/main" id="{5FE0C333-907A-B052-E2C9-22FF9E4C4CAC}"/>
              </a:ext>
            </a:extLst>
          </p:cNvPr>
          <p:cNvSpPr>
            <a:spLocks noGrp="1"/>
          </p:cNvSpPr>
          <p:nvPr>
            <p:ph type="body" sz="quarter" idx="13"/>
          </p:nvPr>
        </p:nvSpPr>
        <p:spPr>
          <a:xfrm>
            <a:off x="660400" y="5023513"/>
            <a:ext cx="3181350" cy="535733"/>
          </a:xfrm>
        </p:spPr>
        <p:txBody>
          <a:bodyPr/>
          <a:lstStyle/>
          <a:p>
            <a:r>
              <a:rPr lang="en-US" altLang="zh-CN" dirty="0"/>
              <a:t>Monetization channels</a:t>
            </a:r>
          </a:p>
        </p:txBody>
      </p:sp>
      <p:grpSp>
        <p:nvGrpSpPr>
          <p:cNvPr id="20" name="组合 19">
            <a:extLst>
              <a:ext uri="{FF2B5EF4-FFF2-40B4-BE49-F238E27FC236}">
                <a16:creationId xmlns:a16="http://schemas.microsoft.com/office/drawing/2014/main" id="{6F466062-A743-AC3A-BD9B-0A2300F887C1}"/>
              </a:ext>
            </a:extLst>
          </p:cNvPr>
          <p:cNvGrpSpPr/>
          <p:nvPr/>
        </p:nvGrpSpPr>
        <p:grpSpPr>
          <a:xfrm>
            <a:off x="3528012" y="5222319"/>
            <a:ext cx="115404" cy="138120"/>
            <a:chOff x="1167296" y="2781300"/>
            <a:chExt cx="115404" cy="138120"/>
          </a:xfrm>
        </p:grpSpPr>
        <p:cxnSp>
          <p:nvCxnSpPr>
            <p:cNvPr id="21" name="直接连接符 20">
              <a:extLst>
                <a:ext uri="{FF2B5EF4-FFF2-40B4-BE49-F238E27FC236}">
                  <a16:creationId xmlns:a16="http://schemas.microsoft.com/office/drawing/2014/main" id="{06325E31-E264-BE92-764A-F1A553628A4F}"/>
                </a:ext>
              </a:extLst>
            </p:cNvPr>
            <p:cNvCxnSpPr>
              <a:cxnSpLocks/>
            </p:cNvCxnSpPr>
            <p:nvPr/>
          </p:nvCxnSpPr>
          <p:spPr>
            <a:xfrm>
              <a:off x="1167296" y="2781300"/>
              <a:ext cx="115404" cy="66675"/>
            </a:xfrm>
            <a:prstGeom prst="line">
              <a:avLst/>
            </a:prstGeom>
            <a:ln w="381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270989B-5037-27B6-4917-C34805521B84}"/>
                </a:ext>
              </a:extLst>
            </p:cNvPr>
            <p:cNvCxnSpPr>
              <a:cxnSpLocks/>
            </p:cNvCxnSpPr>
            <p:nvPr/>
          </p:nvCxnSpPr>
          <p:spPr>
            <a:xfrm flipV="1">
              <a:off x="1167296" y="2852745"/>
              <a:ext cx="115404" cy="66675"/>
            </a:xfrm>
            <a:prstGeom prst="line">
              <a:avLst/>
            </a:prstGeom>
            <a:ln w="381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2773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437B5995-F1FB-6CC8-7A9C-46F4F78B61E6}"/>
              </a:ext>
            </a:extLst>
          </p:cNvPr>
          <p:cNvSpPr/>
          <p:nvPr/>
        </p:nvSpPr>
        <p:spPr>
          <a:xfrm>
            <a:off x="5577463" y="1485600"/>
            <a:ext cx="1037073" cy="10370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2" name="文本占位符 1">
            <a:extLst>
              <a:ext uri="{FF2B5EF4-FFF2-40B4-BE49-F238E27FC236}">
                <a16:creationId xmlns:a16="http://schemas.microsoft.com/office/drawing/2014/main" id="{B29E1056-5264-1F9D-037C-2665E4A571D8}"/>
              </a:ext>
            </a:extLst>
          </p:cNvPr>
          <p:cNvSpPr>
            <a:spLocks noGrp="1"/>
          </p:cNvSpPr>
          <p:nvPr>
            <p:ph type="body" sz="quarter" idx="10"/>
          </p:nvPr>
        </p:nvSpPr>
        <p:spPr/>
        <p:txBody>
          <a:bodyPr/>
          <a:lstStyle/>
          <a:p>
            <a:r>
              <a:rPr lang="en-US" altLang="zh-CN" dirty="0"/>
              <a:t>04</a:t>
            </a:r>
            <a:endParaRPr lang="zh-CN" altLang="en-US" dirty="0"/>
          </a:p>
        </p:txBody>
      </p:sp>
      <p:sp>
        <p:nvSpPr>
          <p:cNvPr id="3" name="文本占位符 2">
            <a:extLst>
              <a:ext uri="{FF2B5EF4-FFF2-40B4-BE49-F238E27FC236}">
                <a16:creationId xmlns:a16="http://schemas.microsoft.com/office/drawing/2014/main" id="{AFFBD8CB-FB48-6D7F-E10B-AF27093F2D30}"/>
              </a:ext>
            </a:extLst>
          </p:cNvPr>
          <p:cNvSpPr>
            <a:spLocks noGrp="1"/>
          </p:cNvSpPr>
          <p:nvPr>
            <p:ph type="body" sz="quarter" idx="11"/>
          </p:nvPr>
        </p:nvSpPr>
        <p:spPr/>
        <p:txBody>
          <a:bodyPr/>
          <a:lstStyle/>
          <a:p>
            <a:r>
              <a:rPr lang="zh-CN" altLang="en-US" dirty="0"/>
              <a:t>变现渠道</a:t>
            </a:r>
          </a:p>
        </p:txBody>
      </p:sp>
      <p:sp>
        <p:nvSpPr>
          <p:cNvPr id="4" name="文本占位符 3">
            <a:extLst>
              <a:ext uri="{FF2B5EF4-FFF2-40B4-BE49-F238E27FC236}">
                <a16:creationId xmlns:a16="http://schemas.microsoft.com/office/drawing/2014/main" id="{49333F03-62CD-DC12-74C5-8B2EEBBA7C4F}"/>
              </a:ext>
            </a:extLst>
          </p:cNvPr>
          <p:cNvSpPr>
            <a:spLocks noGrp="1"/>
          </p:cNvSpPr>
          <p:nvPr>
            <p:ph type="body" sz="quarter" idx="12"/>
          </p:nvPr>
        </p:nvSpPr>
        <p:spPr/>
        <p:txBody>
          <a:bodyPr/>
          <a:lstStyle/>
          <a:p>
            <a:r>
              <a:rPr lang="zh-CN" altLang="en-US" dirty="0"/>
              <a:t>账号展示</a:t>
            </a:r>
          </a:p>
        </p:txBody>
      </p:sp>
      <p:sp>
        <p:nvSpPr>
          <p:cNvPr id="5" name="文本框 4">
            <a:extLst>
              <a:ext uri="{FF2B5EF4-FFF2-40B4-BE49-F238E27FC236}">
                <a16:creationId xmlns:a16="http://schemas.microsoft.com/office/drawing/2014/main" id="{EFFE69D8-6F07-5209-BBCE-CE404C9AC58C}"/>
              </a:ext>
            </a:extLst>
          </p:cNvPr>
          <p:cNvSpPr txBox="1"/>
          <p:nvPr/>
        </p:nvSpPr>
        <p:spPr>
          <a:xfrm>
            <a:off x="2397716" y="751343"/>
            <a:ext cx="2289409"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ACCOUNT DISPLAY</a:t>
            </a:r>
          </a:p>
        </p:txBody>
      </p:sp>
      <p:grpSp>
        <p:nvGrpSpPr>
          <p:cNvPr id="49" name="组合 48">
            <a:extLst>
              <a:ext uri="{FF2B5EF4-FFF2-40B4-BE49-F238E27FC236}">
                <a16:creationId xmlns:a16="http://schemas.microsoft.com/office/drawing/2014/main" id="{CB690B0B-09F7-68E6-0324-8B2DB07769BA}"/>
              </a:ext>
            </a:extLst>
          </p:cNvPr>
          <p:cNvGrpSpPr/>
          <p:nvPr/>
        </p:nvGrpSpPr>
        <p:grpSpPr>
          <a:xfrm>
            <a:off x="3031066" y="1872272"/>
            <a:ext cx="3064934" cy="5740400"/>
            <a:chOff x="1261533" y="2269067"/>
            <a:chExt cx="3064934" cy="5740400"/>
          </a:xfrm>
          <a:effectLst>
            <a:outerShdw blurRad="165100" dist="76200" sx="94000" sy="94000" algn="ctr" rotWithShape="0">
              <a:schemeClr val="accent1">
                <a:lumMod val="20000"/>
                <a:lumOff val="80000"/>
                <a:alpha val="80000"/>
              </a:schemeClr>
            </a:outerShdw>
          </a:effectLst>
        </p:grpSpPr>
        <p:sp>
          <p:nvSpPr>
            <p:cNvPr id="50" name="矩形: 圆角 49">
              <a:extLst>
                <a:ext uri="{FF2B5EF4-FFF2-40B4-BE49-F238E27FC236}">
                  <a16:creationId xmlns:a16="http://schemas.microsoft.com/office/drawing/2014/main" id="{05D6D57B-7F7F-30BE-4A9D-58E8B52D4B81}"/>
                </a:ext>
              </a:extLst>
            </p:cNvPr>
            <p:cNvSpPr/>
            <p:nvPr/>
          </p:nvSpPr>
          <p:spPr>
            <a:xfrm>
              <a:off x="1261533" y="2269067"/>
              <a:ext cx="3064934" cy="5740400"/>
            </a:xfrm>
            <a:prstGeom prst="roundRect">
              <a:avLst>
                <a:gd name="adj" fmla="val 12247"/>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iSans Normal" panose="00000500000000000000" pitchFamily="2" charset="-122"/>
                <a:ea typeface="MiSans Normal" panose="00000500000000000000" pitchFamily="2" charset="-122"/>
              </a:endParaRPr>
            </a:p>
          </p:txBody>
        </p:sp>
        <p:sp>
          <p:nvSpPr>
            <p:cNvPr id="51" name="矩形: 圆顶角 50">
              <a:extLst>
                <a:ext uri="{FF2B5EF4-FFF2-40B4-BE49-F238E27FC236}">
                  <a16:creationId xmlns:a16="http://schemas.microsoft.com/office/drawing/2014/main" id="{D17EBA8F-1B58-EAD6-F949-CECFD771922F}"/>
                </a:ext>
              </a:extLst>
            </p:cNvPr>
            <p:cNvSpPr/>
            <p:nvPr/>
          </p:nvSpPr>
          <p:spPr>
            <a:xfrm flipV="1">
              <a:off x="1909233" y="2297941"/>
              <a:ext cx="1769534" cy="38946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grpSp>
      <p:grpSp>
        <p:nvGrpSpPr>
          <p:cNvPr id="18" name="组合 17">
            <a:extLst>
              <a:ext uri="{FF2B5EF4-FFF2-40B4-BE49-F238E27FC236}">
                <a16:creationId xmlns:a16="http://schemas.microsoft.com/office/drawing/2014/main" id="{421A0413-8917-0EE7-60AE-622C684DF24C}"/>
              </a:ext>
            </a:extLst>
          </p:cNvPr>
          <p:cNvGrpSpPr/>
          <p:nvPr/>
        </p:nvGrpSpPr>
        <p:grpSpPr>
          <a:xfrm>
            <a:off x="928193" y="3513667"/>
            <a:ext cx="2332605" cy="4368800"/>
            <a:chOff x="1261533" y="2269067"/>
            <a:chExt cx="3064934" cy="5740400"/>
          </a:xfrm>
          <a:effectLst>
            <a:outerShdw blurRad="165100" dist="76200" sx="94000" sy="94000" algn="ctr" rotWithShape="0">
              <a:schemeClr val="accent1">
                <a:lumMod val="20000"/>
                <a:lumOff val="80000"/>
                <a:alpha val="80000"/>
              </a:schemeClr>
            </a:outerShdw>
          </a:effectLst>
        </p:grpSpPr>
        <p:sp>
          <p:nvSpPr>
            <p:cNvPr id="12" name="矩形: 圆角 11">
              <a:extLst>
                <a:ext uri="{FF2B5EF4-FFF2-40B4-BE49-F238E27FC236}">
                  <a16:creationId xmlns:a16="http://schemas.microsoft.com/office/drawing/2014/main" id="{A6EE13F2-08FE-E137-D323-037DBB34C630}"/>
                </a:ext>
              </a:extLst>
            </p:cNvPr>
            <p:cNvSpPr/>
            <p:nvPr/>
          </p:nvSpPr>
          <p:spPr>
            <a:xfrm>
              <a:off x="1261533" y="2269067"/>
              <a:ext cx="3064934" cy="5740400"/>
            </a:xfrm>
            <a:prstGeom prst="roundRect">
              <a:avLst>
                <a:gd name="adj" fmla="val 12247"/>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iSans Normal" panose="00000500000000000000" pitchFamily="2" charset="-122"/>
                <a:ea typeface="MiSans Normal" panose="00000500000000000000" pitchFamily="2" charset="-122"/>
              </a:endParaRPr>
            </a:p>
          </p:txBody>
        </p:sp>
        <p:sp>
          <p:nvSpPr>
            <p:cNvPr id="17" name="矩形: 圆顶角 16">
              <a:extLst>
                <a:ext uri="{FF2B5EF4-FFF2-40B4-BE49-F238E27FC236}">
                  <a16:creationId xmlns:a16="http://schemas.microsoft.com/office/drawing/2014/main" id="{8C727243-D7E6-EB6D-97AE-D748D2380541}"/>
                </a:ext>
              </a:extLst>
            </p:cNvPr>
            <p:cNvSpPr/>
            <p:nvPr/>
          </p:nvSpPr>
          <p:spPr>
            <a:xfrm flipV="1">
              <a:off x="1909233" y="2297941"/>
              <a:ext cx="1769534" cy="38946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grpSp>
      <p:grpSp>
        <p:nvGrpSpPr>
          <p:cNvPr id="52" name="组合 51">
            <a:extLst>
              <a:ext uri="{FF2B5EF4-FFF2-40B4-BE49-F238E27FC236}">
                <a16:creationId xmlns:a16="http://schemas.microsoft.com/office/drawing/2014/main" id="{0F4D7CCE-13FE-4D5E-0187-D2C33AA5D5AB}"/>
              </a:ext>
            </a:extLst>
          </p:cNvPr>
          <p:cNvGrpSpPr/>
          <p:nvPr/>
        </p:nvGrpSpPr>
        <p:grpSpPr>
          <a:xfrm rot="20607255">
            <a:off x="1400824" y="2313645"/>
            <a:ext cx="195838" cy="234386"/>
            <a:chOff x="1167296" y="2781300"/>
            <a:chExt cx="115404" cy="138120"/>
          </a:xfrm>
        </p:grpSpPr>
        <p:cxnSp>
          <p:nvCxnSpPr>
            <p:cNvPr id="53" name="直接连接符 52">
              <a:extLst>
                <a:ext uri="{FF2B5EF4-FFF2-40B4-BE49-F238E27FC236}">
                  <a16:creationId xmlns:a16="http://schemas.microsoft.com/office/drawing/2014/main" id="{5F209674-23EF-D390-DB46-532AC715F5DC}"/>
                </a:ext>
              </a:extLst>
            </p:cNvPr>
            <p:cNvCxnSpPr>
              <a:cxnSpLocks/>
            </p:cNvCxnSpPr>
            <p:nvPr/>
          </p:nvCxnSpPr>
          <p:spPr>
            <a:xfrm>
              <a:off x="1167296" y="2781300"/>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990713AB-6404-BFDA-ED4F-B0C4D23F2436}"/>
                </a:ext>
              </a:extLst>
            </p:cNvPr>
            <p:cNvCxnSpPr>
              <a:cxnSpLocks/>
            </p:cNvCxnSpPr>
            <p:nvPr/>
          </p:nvCxnSpPr>
          <p:spPr>
            <a:xfrm flipV="1">
              <a:off x="1167296" y="2852745"/>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8" name="组合 57">
            <a:extLst>
              <a:ext uri="{FF2B5EF4-FFF2-40B4-BE49-F238E27FC236}">
                <a16:creationId xmlns:a16="http://schemas.microsoft.com/office/drawing/2014/main" id="{7CE91BBB-BE76-EE47-BB5A-ECBFCE10FDED}"/>
              </a:ext>
            </a:extLst>
          </p:cNvPr>
          <p:cNvGrpSpPr/>
          <p:nvPr/>
        </p:nvGrpSpPr>
        <p:grpSpPr>
          <a:xfrm rot="20607255">
            <a:off x="3128117" y="1450784"/>
            <a:ext cx="115404" cy="138120"/>
            <a:chOff x="1167296" y="2781300"/>
            <a:chExt cx="115404" cy="138120"/>
          </a:xfrm>
        </p:grpSpPr>
        <p:cxnSp>
          <p:nvCxnSpPr>
            <p:cNvPr id="59" name="直接连接符 58">
              <a:extLst>
                <a:ext uri="{FF2B5EF4-FFF2-40B4-BE49-F238E27FC236}">
                  <a16:creationId xmlns:a16="http://schemas.microsoft.com/office/drawing/2014/main" id="{FB259F5E-EFE3-066F-6B99-152E1DFF27E9}"/>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9453E00F-5417-CC29-DBF7-1FD57FD98260}"/>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3" name="文本框 62">
            <a:extLst>
              <a:ext uri="{FF2B5EF4-FFF2-40B4-BE49-F238E27FC236}">
                <a16:creationId xmlns:a16="http://schemas.microsoft.com/office/drawing/2014/main" id="{D718F7AA-A2F2-C99A-2927-1EBD55164C5D}"/>
              </a:ext>
            </a:extLst>
          </p:cNvPr>
          <p:cNvSpPr txBox="1"/>
          <p:nvPr/>
        </p:nvSpPr>
        <p:spPr>
          <a:xfrm>
            <a:off x="9989223" y="4514555"/>
            <a:ext cx="1302924" cy="338554"/>
          </a:xfrm>
          <a:prstGeom prst="rect">
            <a:avLst/>
          </a:prstGeom>
          <a:noFill/>
        </p:spPr>
        <p:txBody>
          <a:bodyPr wrap="none" rtlCol="0">
            <a:noAutofit/>
          </a:bodyPr>
          <a:lstStyle/>
          <a:p>
            <a:r>
              <a:rPr lang="zh-CN" altLang="en-US" sz="1600" dirty="0">
                <a:solidFill>
                  <a:schemeClr val="accent2"/>
                </a:solidFill>
                <a:latin typeface="+mn-ea"/>
              </a:rPr>
              <a:t>传播途径</a:t>
            </a:r>
            <a:r>
              <a:rPr lang="en-US" altLang="zh-CN" sz="1600" dirty="0">
                <a:solidFill>
                  <a:schemeClr val="accent2"/>
                </a:solidFill>
                <a:latin typeface="+mn-ea"/>
              </a:rPr>
              <a:t>2</a:t>
            </a:r>
            <a:endParaRPr lang="zh-CN" altLang="en-US" sz="1600" dirty="0">
              <a:solidFill>
                <a:schemeClr val="accent2"/>
              </a:solidFill>
              <a:latin typeface="+mn-ea"/>
            </a:endParaRPr>
          </a:p>
        </p:txBody>
      </p:sp>
      <p:sp>
        <p:nvSpPr>
          <p:cNvPr id="64" name="文本框 63">
            <a:extLst>
              <a:ext uri="{FF2B5EF4-FFF2-40B4-BE49-F238E27FC236}">
                <a16:creationId xmlns:a16="http://schemas.microsoft.com/office/drawing/2014/main" id="{796055EA-935B-B061-867A-C7692A3471A7}"/>
              </a:ext>
            </a:extLst>
          </p:cNvPr>
          <p:cNvSpPr txBox="1"/>
          <p:nvPr/>
        </p:nvSpPr>
        <p:spPr>
          <a:xfrm>
            <a:off x="9995337" y="5106953"/>
            <a:ext cx="1302924" cy="338554"/>
          </a:xfrm>
          <a:prstGeom prst="rect">
            <a:avLst/>
          </a:prstGeom>
          <a:noFill/>
        </p:spPr>
        <p:txBody>
          <a:bodyPr wrap="none" rtlCol="0">
            <a:noAutofit/>
          </a:bodyPr>
          <a:lstStyle/>
          <a:p>
            <a:r>
              <a:rPr lang="zh-CN" altLang="en-US" sz="1600" dirty="0">
                <a:solidFill>
                  <a:schemeClr val="accent2"/>
                </a:solidFill>
                <a:latin typeface="+mn-ea"/>
              </a:rPr>
              <a:t>传播途径</a:t>
            </a:r>
            <a:r>
              <a:rPr lang="en-US" altLang="zh-CN" sz="1600" dirty="0">
                <a:solidFill>
                  <a:schemeClr val="accent2"/>
                </a:solidFill>
                <a:latin typeface="+mn-ea"/>
              </a:rPr>
              <a:t>4</a:t>
            </a:r>
            <a:endParaRPr lang="zh-CN" altLang="en-US" sz="1600" dirty="0">
              <a:solidFill>
                <a:schemeClr val="accent2"/>
              </a:solidFill>
              <a:latin typeface="+mn-ea"/>
            </a:endParaRPr>
          </a:p>
        </p:txBody>
      </p:sp>
      <p:sp>
        <p:nvSpPr>
          <p:cNvPr id="67" name="矩形 66">
            <a:extLst>
              <a:ext uri="{FF2B5EF4-FFF2-40B4-BE49-F238E27FC236}">
                <a16:creationId xmlns:a16="http://schemas.microsoft.com/office/drawing/2014/main" id="{23A8D704-AB6F-AD7D-C79E-A94DBF7BF24B}"/>
              </a:ext>
            </a:extLst>
          </p:cNvPr>
          <p:cNvSpPr/>
          <p:nvPr/>
        </p:nvSpPr>
        <p:spPr>
          <a:xfrm>
            <a:off x="9236928" y="4455736"/>
            <a:ext cx="456193" cy="45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68" name="矩形 67">
            <a:extLst>
              <a:ext uri="{FF2B5EF4-FFF2-40B4-BE49-F238E27FC236}">
                <a16:creationId xmlns:a16="http://schemas.microsoft.com/office/drawing/2014/main" id="{9D64B064-95EF-E537-5480-A684FAB316CE}"/>
              </a:ext>
            </a:extLst>
          </p:cNvPr>
          <p:cNvSpPr/>
          <p:nvPr/>
        </p:nvSpPr>
        <p:spPr>
          <a:xfrm>
            <a:off x="9236928" y="5048134"/>
            <a:ext cx="456193" cy="45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pic>
        <p:nvPicPr>
          <p:cNvPr id="69" name="图形 68">
            <a:extLst>
              <a:ext uri="{FF2B5EF4-FFF2-40B4-BE49-F238E27FC236}">
                <a16:creationId xmlns:a16="http://schemas.microsoft.com/office/drawing/2014/main" id="{2D5B5D63-1860-B2FF-E1A2-37A3C9F0F7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1824" y="5073030"/>
            <a:ext cx="406400" cy="406400"/>
          </a:xfrm>
          <a:prstGeom prst="rect">
            <a:avLst/>
          </a:prstGeom>
        </p:spPr>
      </p:pic>
      <p:pic>
        <p:nvPicPr>
          <p:cNvPr id="70" name="图形 69">
            <a:extLst>
              <a:ext uri="{FF2B5EF4-FFF2-40B4-BE49-F238E27FC236}">
                <a16:creationId xmlns:a16="http://schemas.microsoft.com/office/drawing/2014/main" id="{8ADFFBD5-F972-10CA-9191-8DE0EB8551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1824" y="4480632"/>
            <a:ext cx="406400" cy="406400"/>
          </a:xfrm>
          <a:prstGeom prst="rect">
            <a:avLst/>
          </a:prstGeom>
        </p:spPr>
      </p:pic>
      <p:sp>
        <p:nvSpPr>
          <p:cNvPr id="61" name="文本框 60">
            <a:extLst>
              <a:ext uri="{FF2B5EF4-FFF2-40B4-BE49-F238E27FC236}">
                <a16:creationId xmlns:a16="http://schemas.microsoft.com/office/drawing/2014/main" id="{0867014C-2681-3B15-4C9F-FA8FDBD42296}"/>
              </a:ext>
            </a:extLst>
          </p:cNvPr>
          <p:cNvSpPr txBox="1"/>
          <p:nvPr/>
        </p:nvSpPr>
        <p:spPr>
          <a:xfrm>
            <a:off x="7765920" y="4514555"/>
            <a:ext cx="1302924" cy="338554"/>
          </a:xfrm>
          <a:prstGeom prst="rect">
            <a:avLst/>
          </a:prstGeom>
          <a:noFill/>
        </p:spPr>
        <p:txBody>
          <a:bodyPr wrap="none" rtlCol="0">
            <a:noAutofit/>
          </a:bodyPr>
          <a:lstStyle/>
          <a:p>
            <a:r>
              <a:rPr lang="zh-CN" altLang="en-US" sz="1600" dirty="0">
                <a:solidFill>
                  <a:schemeClr val="accent2"/>
                </a:solidFill>
                <a:latin typeface="+mn-ea"/>
              </a:rPr>
              <a:t>传播途径</a:t>
            </a:r>
            <a:r>
              <a:rPr lang="en-US" altLang="zh-CN" sz="1600" dirty="0">
                <a:solidFill>
                  <a:schemeClr val="accent2"/>
                </a:solidFill>
                <a:latin typeface="+mn-ea"/>
              </a:rPr>
              <a:t>1</a:t>
            </a:r>
            <a:endParaRPr lang="zh-CN" altLang="en-US" sz="1600" dirty="0">
              <a:solidFill>
                <a:schemeClr val="accent2"/>
              </a:solidFill>
              <a:latin typeface="+mn-ea"/>
            </a:endParaRPr>
          </a:p>
        </p:txBody>
      </p:sp>
      <p:sp>
        <p:nvSpPr>
          <p:cNvPr id="62" name="文本框 61">
            <a:extLst>
              <a:ext uri="{FF2B5EF4-FFF2-40B4-BE49-F238E27FC236}">
                <a16:creationId xmlns:a16="http://schemas.microsoft.com/office/drawing/2014/main" id="{AF154FE4-D004-EE3D-D582-FB8D5D9DB137}"/>
              </a:ext>
            </a:extLst>
          </p:cNvPr>
          <p:cNvSpPr txBox="1"/>
          <p:nvPr/>
        </p:nvSpPr>
        <p:spPr>
          <a:xfrm>
            <a:off x="7765920" y="5106952"/>
            <a:ext cx="1302924" cy="338554"/>
          </a:xfrm>
          <a:prstGeom prst="rect">
            <a:avLst/>
          </a:prstGeom>
          <a:noFill/>
        </p:spPr>
        <p:txBody>
          <a:bodyPr wrap="none" rtlCol="0">
            <a:noAutofit/>
          </a:bodyPr>
          <a:lstStyle/>
          <a:p>
            <a:r>
              <a:rPr lang="zh-CN" altLang="en-US" sz="1600" dirty="0">
                <a:solidFill>
                  <a:schemeClr val="accent2"/>
                </a:solidFill>
                <a:latin typeface="+mn-ea"/>
              </a:rPr>
              <a:t>传播途径</a:t>
            </a:r>
            <a:r>
              <a:rPr lang="en-US" altLang="zh-CN" sz="1600" dirty="0">
                <a:solidFill>
                  <a:schemeClr val="accent2"/>
                </a:solidFill>
                <a:latin typeface="+mn-ea"/>
              </a:rPr>
              <a:t>3</a:t>
            </a:r>
            <a:endParaRPr lang="zh-CN" altLang="en-US" sz="1600" dirty="0">
              <a:solidFill>
                <a:schemeClr val="accent2"/>
              </a:solidFill>
              <a:latin typeface="+mn-ea"/>
            </a:endParaRPr>
          </a:p>
        </p:txBody>
      </p:sp>
      <p:sp>
        <p:nvSpPr>
          <p:cNvPr id="65" name="矩形 64">
            <a:extLst>
              <a:ext uri="{FF2B5EF4-FFF2-40B4-BE49-F238E27FC236}">
                <a16:creationId xmlns:a16="http://schemas.microsoft.com/office/drawing/2014/main" id="{6F56C97D-FD6F-EDEB-240C-103A02552E2E}"/>
              </a:ext>
            </a:extLst>
          </p:cNvPr>
          <p:cNvSpPr/>
          <p:nvPr/>
        </p:nvSpPr>
        <p:spPr>
          <a:xfrm>
            <a:off x="7016065" y="4455736"/>
            <a:ext cx="456193" cy="45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66" name="矩形 65">
            <a:extLst>
              <a:ext uri="{FF2B5EF4-FFF2-40B4-BE49-F238E27FC236}">
                <a16:creationId xmlns:a16="http://schemas.microsoft.com/office/drawing/2014/main" id="{12D1A325-762E-05CD-D62C-59983A107D34}"/>
              </a:ext>
            </a:extLst>
          </p:cNvPr>
          <p:cNvSpPr/>
          <p:nvPr/>
        </p:nvSpPr>
        <p:spPr>
          <a:xfrm>
            <a:off x="7016065" y="5048133"/>
            <a:ext cx="456193" cy="456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pic>
        <p:nvPicPr>
          <p:cNvPr id="71" name="图形 70">
            <a:extLst>
              <a:ext uri="{FF2B5EF4-FFF2-40B4-BE49-F238E27FC236}">
                <a16:creationId xmlns:a16="http://schemas.microsoft.com/office/drawing/2014/main" id="{B3C9B162-C93E-4400-44A6-2BB0D0DBDD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40961" y="5073029"/>
            <a:ext cx="406400" cy="406400"/>
          </a:xfrm>
          <a:prstGeom prst="rect">
            <a:avLst/>
          </a:prstGeom>
        </p:spPr>
      </p:pic>
      <p:pic>
        <p:nvPicPr>
          <p:cNvPr id="72" name="图形 71">
            <a:extLst>
              <a:ext uri="{FF2B5EF4-FFF2-40B4-BE49-F238E27FC236}">
                <a16:creationId xmlns:a16="http://schemas.microsoft.com/office/drawing/2014/main" id="{553D8A7A-6DCF-BDC6-0EC3-F3F0B6FFFA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40961" y="4480632"/>
            <a:ext cx="406400" cy="406400"/>
          </a:xfrm>
          <a:prstGeom prst="rect">
            <a:avLst/>
          </a:prstGeom>
        </p:spPr>
      </p:pic>
      <p:sp>
        <p:nvSpPr>
          <p:cNvPr id="73" name="文本框 72">
            <a:extLst>
              <a:ext uri="{FF2B5EF4-FFF2-40B4-BE49-F238E27FC236}">
                <a16:creationId xmlns:a16="http://schemas.microsoft.com/office/drawing/2014/main" id="{0C7D059B-F280-ABB3-D234-DBF4B2B3032D}"/>
              </a:ext>
            </a:extLst>
          </p:cNvPr>
          <p:cNvSpPr txBox="1"/>
          <p:nvPr/>
        </p:nvSpPr>
        <p:spPr>
          <a:xfrm>
            <a:off x="6900333" y="1776434"/>
            <a:ext cx="4618567" cy="962636"/>
          </a:xfrm>
          <a:prstGeom prst="rect">
            <a:avLst/>
          </a:prstGeom>
          <a:noFill/>
        </p:spPr>
        <p:txBody>
          <a:bodyPr wrap="square" rtlCol="0">
            <a:noAutofit/>
          </a:bodyPr>
          <a:lstStyle/>
          <a:p>
            <a:pPr algn="just">
              <a:lnSpc>
                <a:spcPct val="120000"/>
              </a:lnSpc>
            </a:pPr>
            <a:r>
              <a:rPr lang="zh-CN" altLang="en-US" sz="1600" b="0" i="0" dirty="0">
                <a:solidFill>
                  <a:schemeClr val="accent5"/>
                </a:solidFill>
                <a:effectLst/>
                <a:latin typeface="+mn-ea"/>
              </a:rPr>
              <a:t>请在这里输入关于账号分析的相关信息；请在这里输入用户预览相关信息；请在这里输入投放推广相关信息。</a:t>
            </a:r>
          </a:p>
        </p:txBody>
      </p:sp>
    </p:spTree>
    <p:extLst>
      <p:ext uri="{BB962C8B-B14F-4D97-AF65-F5344CB8AC3E}">
        <p14:creationId xmlns:p14="http://schemas.microsoft.com/office/powerpoint/2010/main" val="58255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29E1056-5264-1F9D-037C-2665E4A571D8}"/>
              </a:ext>
            </a:extLst>
          </p:cNvPr>
          <p:cNvSpPr>
            <a:spLocks noGrp="1"/>
          </p:cNvSpPr>
          <p:nvPr>
            <p:ph type="body" sz="quarter" idx="10"/>
          </p:nvPr>
        </p:nvSpPr>
        <p:spPr/>
        <p:txBody>
          <a:bodyPr/>
          <a:lstStyle/>
          <a:p>
            <a:r>
              <a:rPr lang="en-US" altLang="zh-CN" dirty="0"/>
              <a:t>04</a:t>
            </a:r>
            <a:endParaRPr lang="zh-CN" altLang="en-US" dirty="0"/>
          </a:p>
        </p:txBody>
      </p:sp>
      <p:sp>
        <p:nvSpPr>
          <p:cNvPr id="3" name="文本占位符 2">
            <a:extLst>
              <a:ext uri="{FF2B5EF4-FFF2-40B4-BE49-F238E27FC236}">
                <a16:creationId xmlns:a16="http://schemas.microsoft.com/office/drawing/2014/main" id="{AFFBD8CB-FB48-6D7F-E10B-AF27093F2D30}"/>
              </a:ext>
            </a:extLst>
          </p:cNvPr>
          <p:cNvSpPr>
            <a:spLocks noGrp="1"/>
          </p:cNvSpPr>
          <p:nvPr>
            <p:ph type="body" sz="quarter" idx="11"/>
          </p:nvPr>
        </p:nvSpPr>
        <p:spPr/>
        <p:txBody>
          <a:bodyPr/>
          <a:lstStyle/>
          <a:p>
            <a:r>
              <a:rPr lang="zh-CN" altLang="en-US" dirty="0"/>
              <a:t>变现渠道</a:t>
            </a:r>
          </a:p>
        </p:txBody>
      </p:sp>
      <p:sp>
        <p:nvSpPr>
          <p:cNvPr id="4" name="文本占位符 3">
            <a:extLst>
              <a:ext uri="{FF2B5EF4-FFF2-40B4-BE49-F238E27FC236}">
                <a16:creationId xmlns:a16="http://schemas.microsoft.com/office/drawing/2014/main" id="{49333F03-62CD-DC12-74C5-8B2EEBBA7C4F}"/>
              </a:ext>
            </a:extLst>
          </p:cNvPr>
          <p:cNvSpPr>
            <a:spLocks noGrp="1"/>
          </p:cNvSpPr>
          <p:nvPr>
            <p:ph type="body" sz="quarter" idx="12"/>
          </p:nvPr>
        </p:nvSpPr>
        <p:spPr/>
        <p:txBody>
          <a:bodyPr/>
          <a:lstStyle/>
          <a:p>
            <a:r>
              <a:rPr lang="zh-CN" altLang="en-US" dirty="0"/>
              <a:t>线上渠道</a:t>
            </a:r>
          </a:p>
        </p:txBody>
      </p:sp>
      <p:sp>
        <p:nvSpPr>
          <p:cNvPr id="5" name="文本框 4">
            <a:extLst>
              <a:ext uri="{FF2B5EF4-FFF2-40B4-BE49-F238E27FC236}">
                <a16:creationId xmlns:a16="http://schemas.microsoft.com/office/drawing/2014/main" id="{EFFE69D8-6F07-5209-BBCE-CE404C9AC58C}"/>
              </a:ext>
            </a:extLst>
          </p:cNvPr>
          <p:cNvSpPr txBox="1"/>
          <p:nvPr/>
        </p:nvSpPr>
        <p:spPr>
          <a:xfrm>
            <a:off x="2397716" y="751343"/>
            <a:ext cx="2164375"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ONLINE CHANNEL</a:t>
            </a:r>
          </a:p>
        </p:txBody>
      </p:sp>
      <p:grpSp>
        <p:nvGrpSpPr>
          <p:cNvPr id="48" name="组合 47">
            <a:extLst>
              <a:ext uri="{FF2B5EF4-FFF2-40B4-BE49-F238E27FC236}">
                <a16:creationId xmlns:a16="http://schemas.microsoft.com/office/drawing/2014/main" id="{006F1825-A543-FDBE-4638-6D7B4C68F715}"/>
              </a:ext>
            </a:extLst>
          </p:cNvPr>
          <p:cNvGrpSpPr/>
          <p:nvPr/>
        </p:nvGrpSpPr>
        <p:grpSpPr>
          <a:xfrm>
            <a:off x="7761632" y="1916646"/>
            <a:ext cx="2822794" cy="3517345"/>
            <a:chOff x="7761632" y="1916646"/>
            <a:chExt cx="2822794" cy="3517345"/>
          </a:xfrm>
          <a:scene3d>
            <a:camera prst="perspectiveFront" fov="2700000">
              <a:rot lat="0" lon="1500000" rev="0"/>
            </a:camera>
            <a:lightRig rig="threePt" dir="t">
              <a:rot lat="0" lon="0" rev="10800000"/>
            </a:lightRig>
          </a:scene3d>
        </p:grpSpPr>
        <p:sp>
          <p:nvSpPr>
            <p:cNvPr id="32" name="矩形 31">
              <a:extLst>
                <a:ext uri="{FF2B5EF4-FFF2-40B4-BE49-F238E27FC236}">
                  <a16:creationId xmlns:a16="http://schemas.microsoft.com/office/drawing/2014/main" id="{923000CA-E48C-7F4C-725C-30C9A850A33E}"/>
                </a:ext>
              </a:extLst>
            </p:cNvPr>
            <p:cNvSpPr/>
            <p:nvPr/>
          </p:nvSpPr>
          <p:spPr>
            <a:xfrm>
              <a:off x="7761632" y="1916646"/>
              <a:ext cx="2816671" cy="3517345"/>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3" name="矩形 32">
              <a:extLst>
                <a:ext uri="{FF2B5EF4-FFF2-40B4-BE49-F238E27FC236}">
                  <a16:creationId xmlns:a16="http://schemas.microsoft.com/office/drawing/2014/main" id="{7AF0C252-A64A-01F2-0EE9-CA8A702DEE58}"/>
                </a:ext>
              </a:extLst>
            </p:cNvPr>
            <p:cNvSpPr/>
            <p:nvPr/>
          </p:nvSpPr>
          <p:spPr>
            <a:xfrm>
              <a:off x="7761632" y="5347786"/>
              <a:ext cx="2816671" cy="8620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accent2"/>
                </a:solidFill>
                <a:latin typeface="MiSans Normal" panose="00000500000000000000" pitchFamily="2" charset="-122"/>
                <a:ea typeface="MiSans Normal" panose="00000500000000000000" pitchFamily="2" charset="-122"/>
              </a:endParaRPr>
            </a:p>
          </p:txBody>
        </p:sp>
        <p:grpSp>
          <p:nvGrpSpPr>
            <p:cNvPr id="45" name="组合 44">
              <a:extLst>
                <a:ext uri="{FF2B5EF4-FFF2-40B4-BE49-F238E27FC236}">
                  <a16:creationId xmlns:a16="http://schemas.microsoft.com/office/drawing/2014/main" id="{6D90B2BE-18D3-973B-8CDF-F9406BFBE386}"/>
                </a:ext>
              </a:extLst>
            </p:cNvPr>
            <p:cNvGrpSpPr/>
            <p:nvPr/>
          </p:nvGrpSpPr>
          <p:grpSpPr>
            <a:xfrm>
              <a:off x="7767755" y="1919569"/>
              <a:ext cx="2816671" cy="206063"/>
              <a:chOff x="7767755" y="1919569"/>
              <a:chExt cx="2816671" cy="206063"/>
            </a:xfrm>
          </p:grpSpPr>
          <p:sp>
            <p:nvSpPr>
              <p:cNvPr id="35" name="矩形 34">
                <a:extLst>
                  <a:ext uri="{FF2B5EF4-FFF2-40B4-BE49-F238E27FC236}">
                    <a16:creationId xmlns:a16="http://schemas.microsoft.com/office/drawing/2014/main" id="{DD22FAA1-17C9-9F55-B932-3332AECB90E1}"/>
                  </a:ext>
                </a:extLst>
              </p:cNvPr>
              <p:cNvSpPr/>
              <p:nvPr/>
            </p:nvSpPr>
            <p:spPr>
              <a:xfrm>
                <a:off x="7767755" y="1919569"/>
                <a:ext cx="2816671" cy="206063"/>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Normal" panose="00000500000000000000" pitchFamily="2" charset="-122"/>
                  <a:ea typeface="MiSans Normal" panose="00000500000000000000" pitchFamily="2" charset="-122"/>
                </a:endParaRPr>
              </a:p>
            </p:txBody>
          </p:sp>
          <p:sp>
            <p:nvSpPr>
              <p:cNvPr id="36" name="椭圆 35">
                <a:extLst>
                  <a:ext uri="{FF2B5EF4-FFF2-40B4-BE49-F238E27FC236}">
                    <a16:creationId xmlns:a16="http://schemas.microsoft.com/office/drawing/2014/main" id="{C453CE84-85B9-B1AA-E01A-D4428A1ECF1E}"/>
                  </a:ext>
                </a:extLst>
              </p:cNvPr>
              <p:cNvSpPr>
                <a:spLocks noChangeAspect="1"/>
              </p:cNvSpPr>
              <p:nvPr/>
            </p:nvSpPr>
            <p:spPr>
              <a:xfrm>
                <a:off x="10366485" y="1971708"/>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7" name="椭圆 36">
                <a:extLst>
                  <a:ext uri="{FF2B5EF4-FFF2-40B4-BE49-F238E27FC236}">
                    <a16:creationId xmlns:a16="http://schemas.microsoft.com/office/drawing/2014/main" id="{B60B248F-96CB-3D5D-04DE-98D48E29937A}"/>
                  </a:ext>
                </a:extLst>
              </p:cNvPr>
              <p:cNvSpPr>
                <a:spLocks noChangeAspect="1"/>
              </p:cNvSpPr>
              <p:nvPr/>
            </p:nvSpPr>
            <p:spPr>
              <a:xfrm>
                <a:off x="10209541" y="1971708"/>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8" name="椭圆 37">
                <a:extLst>
                  <a:ext uri="{FF2B5EF4-FFF2-40B4-BE49-F238E27FC236}">
                    <a16:creationId xmlns:a16="http://schemas.microsoft.com/office/drawing/2014/main" id="{908B5D9E-23F4-F053-D886-D4FDAC6BFA85}"/>
                  </a:ext>
                </a:extLst>
              </p:cNvPr>
              <p:cNvSpPr>
                <a:spLocks noChangeAspect="1"/>
              </p:cNvSpPr>
              <p:nvPr/>
            </p:nvSpPr>
            <p:spPr>
              <a:xfrm>
                <a:off x="10052597" y="1971708"/>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30" name="文本框 29">
              <a:extLst>
                <a:ext uri="{FF2B5EF4-FFF2-40B4-BE49-F238E27FC236}">
                  <a16:creationId xmlns:a16="http://schemas.microsoft.com/office/drawing/2014/main" id="{E9176771-A8EC-6D95-116A-16978729B366}"/>
                </a:ext>
              </a:extLst>
            </p:cNvPr>
            <p:cNvSpPr txBox="1"/>
            <p:nvPr/>
          </p:nvSpPr>
          <p:spPr>
            <a:xfrm>
              <a:off x="7949462" y="2385711"/>
              <a:ext cx="2375246" cy="430887"/>
            </a:xfrm>
            <a:prstGeom prst="rect">
              <a:avLst/>
            </a:prstGeom>
            <a:noFill/>
          </p:spPr>
          <p:txBody>
            <a:bodyPr wrap="square" rtlCol="0">
              <a:noAutofit/>
            </a:bodyPr>
            <a:lstStyle>
              <a:defPPr>
                <a:defRPr lang="zh-CN"/>
              </a:defPPr>
              <a:lvl1pPr>
                <a:defRPr sz="2200">
                  <a:solidFill>
                    <a:schemeClr val="accent2"/>
                  </a:solidFill>
                  <a:latin typeface="+mj-ea"/>
                  <a:ea typeface="+mj-ea"/>
                </a:defRPr>
              </a:lvl1pPr>
            </a:lstStyle>
            <a:p>
              <a:r>
                <a:rPr lang="zh-CN" altLang="en-US" dirty="0">
                  <a:solidFill>
                    <a:schemeClr val="accent1"/>
                  </a:solidFill>
                </a:rPr>
                <a:t>推广带货</a:t>
              </a:r>
            </a:p>
          </p:txBody>
        </p:sp>
        <p:sp>
          <p:nvSpPr>
            <p:cNvPr id="31" name="文本框 30">
              <a:extLst>
                <a:ext uri="{FF2B5EF4-FFF2-40B4-BE49-F238E27FC236}">
                  <a16:creationId xmlns:a16="http://schemas.microsoft.com/office/drawing/2014/main" id="{7BFF0FC0-65AE-B53B-5C63-D04C02781071}"/>
                </a:ext>
              </a:extLst>
            </p:cNvPr>
            <p:cNvSpPr txBox="1"/>
            <p:nvPr/>
          </p:nvSpPr>
          <p:spPr>
            <a:xfrm>
              <a:off x="7953202" y="3035893"/>
              <a:ext cx="2422377" cy="1531317"/>
            </a:xfrm>
            <a:prstGeom prst="rect">
              <a:avLst/>
            </a:prstGeom>
            <a:noFill/>
          </p:spPr>
          <p:txBody>
            <a:bodyPr wrap="square" rtlCol="0">
              <a:noAutofit/>
            </a:bodyPr>
            <a:lstStyle>
              <a:defPPr>
                <a:defRPr lang="zh-CN"/>
              </a:defPPr>
              <a:lvl1pPr>
                <a:lnSpc>
                  <a:spcPct val="150000"/>
                </a:lnSpc>
                <a:defRPr sz="1600" spc="120">
                  <a:solidFill>
                    <a:schemeClr val="accent2"/>
                  </a:solidFill>
                  <a:latin typeface="+mn-ea"/>
                </a:defRPr>
              </a:lvl1pPr>
            </a:lstStyle>
            <a:p>
              <a:pPr algn="just"/>
              <a:r>
                <a:rPr lang="zh-CN" altLang="en-US" dirty="0"/>
                <a:t>在视频中推广其他内容，如</a:t>
              </a:r>
              <a:r>
                <a:rPr lang="zh-CN" altLang="en-US" dirty="0">
                  <a:solidFill>
                    <a:schemeClr val="accent1"/>
                  </a:solidFill>
                </a:rPr>
                <a:t>游戏试玩</a:t>
              </a:r>
              <a:r>
                <a:rPr lang="zh-CN" altLang="en-US" dirty="0"/>
                <a:t>，</a:t>
              </a:r>
              <a:r>
                <a:rPr lang="zh-CN" altLang="en-US" dirty="0">
                  <a:solidFill>
                    <a:schemeClr val="accent1"/>
                  </a:solidFill>
                </a:rPr>
                <a:t>产品使用</a:t>
              </a:r>
              <a:r>
                <a:rPr lang="zh-CN" altLang="en-US" dirty="0"/>
                <a:t>，</a:t>
              </a:r>
              <a:r>
                <a:rPr lang="zh-CN" altLang="en-US" dirty="0">
                  <a:solidFill>
                    <a:schemeClr val="accent1"/>
                  </a:solidFill>
                </a:rPr>
                <a:t>影视宣传</a:t>
              </a:r>
              <a:r>
                <a:rPr lang="zh-CN" altLang="en-US" dirty="0"/>
                <a:t>，但对创作者本人有流量要求。</a:t>
              </a:r>
            </a:p>
          </p:txBody>
        </p:sp>
        <p:sp>
          <p:nvSpPr>
            <p:cNvPr id="39" name="矩形 38">
              <a:extLst>
                <a:ext uri="{FF2B5EF4-FFF2-40B4-BE49-F238E27FC236}">
                  <a16:creationId xmlns:a16="http://schemas.microsoft.com/office/drawing/2014/main" id="{4615579A-2341-D1D8-0E0F-1558DDFB6B5C}"/>
                </a:ext>
              </a:extLst>
            </p:cNvPr>
            <p:cNvSpPr/>
            <p:nvPr/>
          </p:nvSpPr>
          <p:spPr>
            <a:xfrm>
              <a:off x="7761632" y="1916646"/>
              <a:ext cx="2816671" cy="351734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grpSp>
        <p:nvGrpSpPr>
          <p:cNvPr id="47" name="组合 46">
            <a:extLst>
              <a:ext uri="{FF2B5EF4-FFF2-40B4-BE49-F238E27FC236}">
                <a16:creationId xmlns:a16="http://schemas.microsoft.com/office/drawing/2014/main" id="{510274A3-5837-E0AB-D56E-B6B9E05F4CA7}"/>
              </a:ext>
            </a:extLst>
          </p:cNvPr>
          <p:cNvGrpSpPr/>
          <p:nvPr/>
        </p:nvGrpSpPr>
        <p:grpSpPr>
          <a:xfrm>
            <a:off x="4768892" y="2021988"/>
            <a:ext cx="2651949" cy="3313870"/>
            <a:chOff x="4768892" y="2021988"/>
            <a:chExt cx="2651949" cy="3313870"/>
          </a:xfrm>
        </p:grpSpPr>
        <p:sp>
          <p:nvSpPr>
            <p:cNvPr id="21" name="矩形 20">
              <a:extLst>
                <a:ext uri="{FF2B5EF4-FFF2-40B4-BE49-F238E27FC236}">
                  <a16:creationId xmlns:a16="http://schemas.microsoft.com/office/drawing/2014/main" id="{43B6B678-E60A-A0A7-803A-EA113C7FE09F}"/>
                </a:ext>
              </a:extLst>
            </p:cNvPr>
            <p:cNvSpPr/>
            <p:nvPr/>
          </p:nvSpPr>
          <p:spPr>
            <a:xfrm>
              <a:off x="4768893" y="2024213"/>
              <a:ext cx="2651948" cy="3311645"/>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2" name="矩形 21">
              <a:extLst>
                <a:ext uri="{FF2B5EF4-FFF2-40B4-BE49-F238E27FC236}">
                  <a16:creationId xmlns:a16="http://schemas.microsoft.com/office/drawing/2014/main" id="{33E1E3F4-F55F-8C48-81A4-F1AC5C755B0F}"/>
                </a:ext>
              </a:extLst>
            </p:cNvPr>
            <p:cNvSpPr/>
            <p:nvPr/>
          </p:nvSpPr>
          <p:spPr>
            <a:xfrm>
              <a:off x="4768893" y="5254694"/>
              <a:ext cx="2651948" cy="811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accent2"/>
                </a:solidFill>
                <a:latin typeface="MiSans Normal" panose="00000500000000000000" pitchFamily="2" charset="-122"/>
                <a:ea typeface="MiSans Normal" panose="00000500000000000000" pitchFamily="2" charset="-122"/>
              </a:endParaRPr>
            </a:p>
          </p:txBody>
        </p:sp>
        <p:grpSp>
          <p:nvGrpSpPr>
            <p:cNvPr id="44" name="组合 43">
              <a:extLst>
                <a:ext uri="{FF2B5EF4-FFF2-40B4-BE49-F238E27FC236}">
                  <a16:creationId xmlns:a16="http://schemas.microsoft.com/office/drawing/2014/main" id="{C18FC8C2-2EFD-CC00-B446-BA65A0672F3A}"/>
                </a:ext>
              </a:extLst>
            </p:cNvPr>
            <p:cNvGrpSpPr/>
            <p:nvPr/>
          </p:nvGrpSpPr>
          <p:grpSpPr>
            <a:xfrm>
              <a:off x="4768892" y="2021988"/>
              <a:ext cx="2651948" cy="194012"/>
              <a:chOff x="4768892" y="2021988"/>
              <a:chExt cx="2651948" cy="194012"/>
            </a:xfrm>
          </p:grpSpPr>
          <p:sp>
            <p:nvSpPr>
              <p:cNvPr id="24" name="矩形 23">
                <a:extLst>
                  <a:ext uri="{FF2B5EF4-FFF2-40B4-BE49-F238E27FC236}">
                    <a16:creationId xmlns:a16="http://schemas.microsoft.com/office/drawing/2014/main" id="{360FF6CF-D5CA-504D-5637-2E18B96E5053}"/>
                  </a:ext>
                </a:extLst>
              </p:cNvPr>
              <p:cNvSpPr/>
              <p:nvPr/>
            </p:nvSpPr>
            <p:spPr>
              <a:xfrm>
                <a:off x="4768892" y="2021988"/>
                <a:ext cx="2651948" cy="19401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Normal" panose="00000500000000000000" pitchFamily="2" charset="-122"/>
                  <a:ea typeface="MiSans Normal" panose="00000500000000000000" pitchFamily="2" charset="-122"/>
                </a:endParaRPr>
              </a:p>
            </p:txBody>
          </p:sp>
          <p:sp>
            <p:nvSpPr>
              <p:cNvPr id="25" name="椭圆 24">
                <a:extLst>
                  <a:ext uri="{FF2B5EF4-FFF2-40B4-BE49-F238E27FC236}">
                    <a16:creationId xmlns:a16="http://schemas.microsoft.com/office/drawing/2014/main" id="{7FAB49E8-4BE1-C4A7-07C8-40EEC480409C}"/>
                  </a:ext>
                </a:extLst>
              </p:cNvPr>
              <p:cNvSpPr>
                <a:spLocks noChangeAspect="1"/>
              </p:cNvSpPr>
              <p:nvPr/>
            </p:nvSpPr>
            <p:spPr>
              <a:xfrm>
                <a:off x="7215645" y="2071078"/>
                <a:ext cx="101684" cy="101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6" name="椭圆 25">
                <a:extLst>
                  <a:ext uri="{FF2B5EF4-FFF2-40B4-BE49-F238E27FC236}">
                    <a16:creationId xmlns:a16="http://schemas.microsoft.com/office/drawing/2014/main" id="{F0A78BDA-7ACD-CEC5-9BA7-9232643593F4}"/>
                  </a:ext>
                </a:extLst>
              </p:cNvPr>
              <p:cNvSpPr>
                <a:spLocks noChangeAspect="1"/>
              </p:cNvSpPr>
              <p:nvPr/>
            </p:nvSpPr>
            <p:spPr>
              <a:xfrm>
                <a:off x="7067879" y="2071078"/>
                <a:ext cx="101684" cy="101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7" name="椭圆 26">
                <a:extLst>
                  <a:ext uri="{FF2B5EF4-FFF2-40B4-BE49-F238E27FC236}">
                    <a16:creationId xmlns:a16="http://schemas.microsoft.com/office/drawing/2014/main" id="{DB687B84-42BB-F55D-67B0-53A0AA2161E0}"/>
                  </a:ext>
                </a:extLst>
              </p:cNvPr>
              <p:cNvSpPr>
                <a:spLocks noChangeAspect="1"/>
              </p:cNvSpPr>
              <p:nvPr/>
            </p:nvSpPr>
            <p:spPr>
              <a:xfrm>
                <a:off x="6920113" y="2071078"/>
                <a:ext cx="101684" cy="101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19" name="文本框 18">
              <a:extLst>
                <a:ext uri="{FF2B5EF4-FFF2-40B4-BE49-F238E27FC236}">
                  <a16:creationId xmlns:a16="http://schemas.microsoft.com/office/drawing/2014/main" id="{CAD5C8AF-F478-2FA9-8D63-40259B638ADC}"/>
                </a:ext>
              </a:extLst>
            </p:cNvPr>
            <p:cNvSpPr txBox="1"/>
            <p:nvPr/>
          </p:nvSpPr>
          <p:spPr>
            <a:xfrm>
              <a:off x="4930194" y="2393393"/>
              <a:ext cx="2375246" cy="430887"/>
            </a:xfrm>
            <a:prstGeom prst="rect">
              <a:avLst/>
            </a:prstGeom>
            <a:noFill/>
          </p:spPr>
          <p:txBody>
            <a:bodyPr wrap="square" rtlCol="0">
              <a:noAutofit/>
            </a:bodyPr>
            <a:lstStyle/>
            <a:p>
              <a:r>
                <a:rPr lang="zh-CN" altLang="en-US" sz="2200" dirty="0">
                  <a:solidFill>
                    <a:schemeClr val="accent1"/>
                  </a:solidFill>
                  <a:latin typeface="+mj-ea"/>
                  <a:ea typeface="+mj-ea"/>
                </a:rPr>
                <a:t>网红直播</a:t>
              </a:r>
            </a:p>
          </p:txBody>
        </p:sp>
        <p:sp>
          <p:nvSpPr>
            <p:cNvPr id="20" name="文本框 19">
              <a:extLst>
                <a:ext uri="{FF2B5EF4-FFF2-40B4-BE49-F238E27FC236}">
                  <a16:creationId xmlns:a16="http://schemas.microsoft.com/office/drawing/2014/main" id="{DD886A4A-FAD7-FA0A-421A-4F1DDC78CA50}"/>
                </a:ext>
              </a:extLst>
            </p:cNvPr>
            <p:cNvSpPr txBox="1"/>
            <p:nvPr/>
          </p:nvSpPr>
          <p:spPr>
            <a:xfrm>
              <a:off x="4946634" y="3043575"/>
              <a:ext cx="2370695" cy="1531317"/>
            </a:xfrm>
            <a:prstGeom prst="rect">
              <a:avLst/>
            </a:prstGeom>
            <a:noFill/>
          </p:spPr>
          <p:txBody>
            <a:bodyPr wrap="square" rtlCol="0">
              <a:noAutofit/>
            </a:bodyPr>
            <a:lstStyle/>
            <a:p>
              <a:pPr algn="just">
                <a:lnSpc>
                  <a:spcPct val="150000"/>
                </a:lnSpc>
              </a:pPr>
              <a:r>
                <a:rPr lang="zh-CN" altLang="en-US" sz="1600" spc="120" dirty="0">
                  <a:solidFill>
                    <a:schemeClr val="accent2"/>
                  </a:solidFill>
                  <a:latin typeface="+mn-ea"/>
                </a:rPr>
                <a:t>通过积累的流量开直播，</a:t>
              </a:r>
              <a:endParaRPr lang="en-US" altLang="zh-CN" sz="1600" spc="120" dirty="0">
                <a:solidFill>
                  <a:schemeClr val="accent2"/>
                </a:solidFill>
                <a:latin typeface="+mn-ea"/>
              </a:endParaRPr>
            </a:p>
            <a:p>
              <a:pPr algn="just">
                <a:lnSpc>
                  <a:spcPct val="150000"/>
                </a:lnSpc>
              </a:pPr>
              <a:r>
                <a:rPr lang="zh-CN" altLang="en-US" sz="1600" spc="120" dirty="0">
                  <a:solidFill>
                    <a:schemeClr val="accent2"/>
                  </a:solidFill>
                  <a:latin typeface="+mn-ea"/>
                </a:rPr>
                <a:t>通过</a:t>
              </a:r>
              <a:r>
                <a:rPr lang="zh-CN" altLang="en-US" sz="1600" spc="120" dirty="0">
                  <a:solidFill>
                    <a:schemeClr val="accent1"/>
                  </a:solidFill>
                  <a:latin typeface="+mn-ea"/>
                </a:rPr>
                <a:t>直播打赏</a:t>
              </a:r>
              <a:r>
                <a:rPr lang="zh-CN" altLang="en-US" sz="1600" spc="120" dirty="0">
                  <a:solidFill>
                    <a:schemeClr val="accent2"/>
                  </a:solidFill>
                  <a:latin typeface="+mn-ea"/>
                </a:rPr>
                <a:t>等形式将流量变现，但变现模式比较单一。</a:t>
              </a:r>
            </a:p>
          </p:txBody>
        </p:sp>
        <p:sp>
          <p:nvSpPr>
            <p:cNvPr id="40" name="矩形 39">
              <a:extLst>
                <a:ext uri="{FF2B5EF4-FFF2-40B4-BE49-F238E27FC236}">
                  <a16:creationId xmlns:a16="http://schemas.microsoft.com/office/drawing/2014/main" id="{6132F52A-D9BE-8E60-8A96-1963F3ABAC47}"/>
                </a:ext>
              </a:extLst>
            </p:cNvPr>
            <p:cNvSpPr/>
            <p:nvPr/>
          </p:nvSpPr>
          <p:spPr>
            <a:xfrm>
              <a:off x="4768893" y="2024213"/>
              <a:ext cx="2651948" cy="331164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grpSp>
        <p:nvGrpSpPr>
          <p:cNvPr id="46" name="组合 45">
            <a:extLst>
              <a:ext uri="{FF2B5EF4-FFF2-40B4-BE49-F238E27FC236}">
                <a16:creationId xmlns:a16="http://schemas.microsoft.com/office/drawing/2014/main" id="{28734DEA-060C-B1C4-A50F-EE4A9386035F}"/>
              </a:ext>
            </a:extLst>
          </p:cNvPr>
          <p:cNvGrpSpPr/>
          <p:nvPr/>
        </p:nvGrpSpPr>
        <p:grpSpPr>
          <a:xfrm>
            <a:off x="1607574" y="1916646"/>
            <a:ext cx="2820526" cy="3527329"/>
            <a:chOff x="1607574" y="1916646"/>
            <a:chExt cx="2820526" cy="3527329"/>
          </a:xfrm>
          <a:scene3d>
            <a:camera prst="perspectiveFront" fov="2700000">
              <a:rot lat="0" lon="20100000" rev="0"/>
            </a:camera>
            <a:lightRig rig="threePt" dir="t"/>
          </a:scene3d>
        </p:grpSpPr>
        <p:sp>
          <p:nvSpPr>
            <p:cNvPr id="10" name="矩形 9">
              <a:extLst>
                <a:ext uri="{FF2B5EF4-FFF2-40B4-BE49-F238E27FC236}">
                  <a16:creationId xmlns:a16="http://schemas.microsoft.com/office/drawing/2014/main" id="{2097C6BE-FA91-EFE2-E663-C12A2AE4B4A8}"/>
                </a:ext>
              </a:extLst>
            </p:cNvPr>
            <p:cNvSpPr/>
            <p:nvPr/>
          </p:nvSpPr>
          <p:spPr>
            <a:xfrm>
              <a:off x="1607574" y="1926630"/>
              <a:ext cx="2816671" cy="3517345"/>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1" name="矩形 10">
              <a:extLst>
                <a:ext uri="{FF2B5EF4-FFF2-40B4-BE49-F238E27FC236}">
                  <a16:creationId xmlns:a16="http://schemas.microsoft.com/office/drawing/2014/main" id="{C5DB5C99-4D90-BEDD-BDEA-A94539D6C274}"/>
                </a:ext>
              </a:extLst>
            </p:cNvPr>
            <p:cNvSpPr/>
            <p:nvPr/>
          </p:nvSpPr>
          <p:spPr>
            <a:xfrm>
              <a:off x="1611429" y="5357770"/>
              <a:ext cx="2816671" cy="8620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accent2"/>
                </a:solidFill>
                <a:latin typeface="MiSans Normal" panose="00000500000000000000" pitchFamily="2" charset="-122"/>
                <a:ea typeface="MiSans Normal" panose="00000500000000000000" pitchFamily="2" charset="-122"/>
              </a:endParaRPr>
            </a:p>
          </p:txBody>
        </p:sp>
        <p:grpSp>
          <p:nvGrpSpPr>
            <p:cNvPr id="43" name="组合 42">
              <a:extLst>
                <a:ext uri="{FF2B5EF4-FFF2-40B4-BE49-F238E27FC236}">
                  <a16:creationId xmlns:a16="http://schemas.microsoft.com/office/drawing/2014/main" id="{E81DE6D8-4082-4F9D-2018-AC387F767C26}"/>
                </a:ext>
              </a:extLst>
            </p:cNvPr>
            <p:cNvGrpSpPr/>
            <p:nvPr/>
          </p:nvGrpSpPr>
          <p:grpSpPr>
            <a:xfrm>
              <a:off x="1607574" y="1916646"/>
              <a:ext cx="2816671" cy="206063"/>
              <a:chOff x="1607574" y="1916646"/>
              <a:chExt cx="2816671" cy="206063"/>
            </a:xfrm>
          </p:grpSpPr>
          <p:sp>
            <p:nvSpPr>
              <p:cNvPr id="13" name="矩形 12">
                <a:extLst>
                  <a:ext uri="{FF2B5EF4-FFF2-40B4-BE49-F238E27FC236}">
                    <a16:creationId xmlns:a16="http://schemas.microsoft.com/office/drawing/2014/main" id="{2ECFC2A4-9CE3-4520-D4FD-286F2F49A471}"/>
                  </a:ext>
                </a:extLst>
              </p:cNvPr>
              <p:cNvSpPr/>
              <p:nvPr/>
            </p:nvSpPr>
            <p:spPr>
              <a:xfrm>
                <a:off x="1607574" y="1916646"/>
                <a:ext cx="2816671" cy="206063"/>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Normal" panose="00000500000000000000" pitchFamily="2" charset="-122"/>
                  <a:ea typeface="MiSans Normal" panose="00000500000000000000" pitchFamily="2" charset="-122"/>
                </a:endParaRPr>
              </a:p>
            </p:txBody>
          </p:sp>
          <p:sp>
            <p:nvSpPr>
              <p:cNvPr id="14" name="椭圆 13">
                <a:extLst>
                  <a:ext uri="{FF2B5EF4-FFF2-40B4-BE49-F238E27FC236}">
                    <a16:creationId xmlns:a16="http://schemas.microsoft.com/office/drawing/2014/main" id="{D9C17579-DAC8-0A3D-5325-7B3A9C3E4B6D}"/>
                  </a:ext>
                </a:extLst>
              </p:cNvPr>
              <p:cNvSpPr>
                <a:spLocks noChangeAspect="1"/>
              </p:cNvSpPr>
              <p:nvPr/>
            </p:nvSpPr>
            <p:spPr>
              <a:xfrm>
                <a:off x="4206304" y="1968785"/>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 name="椭圆 14">
                <a:extLst>
                  <a:ext uri="{FF2B5EF4-FFF2-40B4-BE49-F238E27FC236}">
                    <a16:creationId xmlns:a16="http://schemas.microsoft.com/office/drawing/2014/main" id="{FF7CAC93-4297-2B0C-BFA5-B29A3F61D48C}"/>
                  </a:ext>
                </a:extLst>
              </p:cNvPr>
              <p:cNvSpPr>
                <a:spLocks noChangeAspect="1"/>
              </p:cNvSpPr>
              <p:nvPr/>
            </p:nvSpPr>
            <p:spPr>
              <a:xfrm>
                <a:off x="4049360" y="1968785"/>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6" name="椭圆 15">
                <a:extLst>
                  <a:ext uri="{FF2B5EF4-FFF2-40B4-BE49-F238E27FC236}">
                    <a16:creationId xmlns:a16="http://schemas.microsoft.com/office/drawing/2014/main" id="{D47C6D72-216A-D9E4-82F2-DDD6E48B6A8D}"/>
                  </a:ext>
                </a:extLst>
              </p:cNvPr>
              <p:cNvSpPr>
                <a:spLocks noChangeAspect="1"/>
              </p:cNvSpPr>
              <p:nvPr/>
            </p:nvSpPr>
            <p:spPr>
              <a:xfrm>
                <a:off x="3892416" y="1968785"/>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8" name="文本框 7">
              <a:extLst>
                <a:ext uri="{FF2B5EF4-FFF2-40B4-BE49-F238E27FC236}">
                  <a16:creationId xmlns:a16="http://schemas.microsoft.com/office/drawing/2014/main" id="{D2BE3081-3642-A903-7C14-14945BEAB7C9}"/>
                </a:ext>
              </a:extLst>
            </p:cNvPr>
            <p:cNvSpPr txBox="1"/>
            <p:nvPr/>
          </p:nvSpPr>
          <p:spPr>
            <a:xfrm>
              <a:off x="1782114" y="2382922"/>
              <a:ext cx="2375246" cy="430887"/>
            </a:xfrm>
            <a:prstGeom prst="rect">
              <a:avLst/>
            </a:prstGeom>
            <a:noFill/>
          </p:spPr>
          <p:txBody>
            <a:bodyPr wrap="square" rtlCol="0">
              <a:noAutofit/>
            </a:bodyPr>
            <a:lstStyle>
              <a:defPPr>
                <a:defRPr lang="zh-CN"/>
              </a:defPPr>
              <a:lvl1pPr>
                <a:defRPr sz="2200">
                  <a:solidFill>
                    <a:schemeClr val="accent2"/>
                  </a:solidFill>
                  <a:latin typeface="+mj-ea"/>
                  <a:ea typeface="+mj-ea"/>
                </a:defRPr>
              </a:lvl1pPr>
            </a:lstStyle>
            <a:p>
              <a:r>
                <a:rPr lang="zh-CN" altLang="en-US" dirty="0">
                  <a:solidFill>
                    <a:schemeClr val="accent1"/>
                  </a:solidFill>
                </a:rPr>
                <a:t>电商渠道</a:t>
              </a:r>
            </a:p>
          </p:txBody>
        </p:sp>
        <p:sp>
          <p:nvSpPr>
            <p:cNvPr id="9" name="文本框 8">
              <a:extLst>
                <a:ext uri="{FF2B5EF4-FFF2-40B4-BE49-F238E27FC236}">
                  <a16:creationId xmlns:a16="http://schemas.microsoft.com/office/drawing/2014/main" id="{D05AA7AE-E61B-357C-62A8-4338330DC503}"/>
                </a:ext>
              </a:extLst>
            </p:cNvPr>
            <p:cNvSpPr txBox="1"/>
            <p:nvPr/>
          </p:nvSpPr>
          <p:spPr>
            <a:xfrm>
              <a:off x="1808576" y="3038481"/>
              <a:ext cx="2422377" cy="1900649"/>
            </a:xfrm>
            <a:prstGeom prst="rect">
              <a:avLst/>
            </a:prstGeom>
            <a:noFill/>
          </p:spPr>
          <p:txBody>
            <a:bodyPr wrap="square" rtlCol="0">
              <a:noAutofit/>
            </a:bodyPr>
            <a:lstStyle>
              <a:defPPr>
                <a:defRPr lang="zh-CN"/>
              </a:defPPr>
              <a:lvl1pPr>
                <a:lnSpc>
                  <a:spcPct val="150000"/>
                </a:lnSpc>
                <a:defRPr sz="1600" spc="120">
                  <a:solidFill>
                    <a:schemeClr val="accent2"/>
                  </a:solidFill>
                  <a:latin typeface="+mn-ea"/>
                </a:defRPr>
              </a:lvl1pPr>
            </a:lstStyle>
            <a:p>
              <a:pPr algn="just"/>
              <a:r>
                <a:rPr lang="zh-CN" altLang="en-US" dirty="0"/>
                <a:t>通过视频链接附带的外链，链接到</a:t>
              </a:r>
              <a:r>
                <a:rPr lang="zh-CN" altLang="en-US" dirty="0">
                  <a:solidFill>
                    <a:schemeClr val="accent1"/>
                  </a:solidFill>
                </a:rPr>
                <a:t>电商平台</a:t>
              </a:r>
              <a:r>
                <a:rPr lang="zh-CN" altLang="en-US" dirty="0"/>
                <a:t>。</a:t>
              </a:r>
              <a:endParaRPr lang="en-US" altLang="zh-CN" dirty="0"/>
            </a:p>
            <a:p>
              <a:pPr algn="just"/>
              <a:r>
                <a:rPr lang="zh-CN" altLang="en-US" dirty="0"/>
                <a:t>或者</a:t>
              </a:r>
              <a:r>
                <a:rPr lang="zh-CN" altLang="en-US" dirty="0">
                  <a:solidFill>
                    <a:schemeClr val="accent1"/>
                  </a:solidFill>
                </a:rPr>
                <a:t>通过直播</a:t>
              </a:r>
              <a:r>
                <a:rPr lang="zh-CN" altLang="en-US" dirty="0"/>
                <a:t>，以及</a:t>
              </a:r>
              <a:r>
                <a:rPr lang="zh-CN" altLang="en-US" dirty="0">
                  <a:solidFill>
                    <a:schemeClr val="accent1"/>
                  </a:solidFill>
                </a:rPr>
                <a:t>营销视频带货</a:t>
              </a:r>
              <a:r>
                <a:rPr lang="zh-CN" altLang="en-US" dirty="0"/>
                <a:t>，通过佣金变现。</a:t>
              </a:r>
            </a:p>
          </p:txBody>
        </p:sp>
        <p:sp>
          <p:nvSpPr>
            <p:cNvPr id="41" name="矩形 40">
              <a:extLst>
                <a:ext uri="{FF2B5EF4-FFF2-40B4-BE49-F238E27FC236}">
                  <a16:creationId xmlns:a16="http://schemas.microsoft.com/office/drawing/2014/main" id="{104177FB-FA62-E297-C8CC-8CA4759BEE60}"/>
                </a:ext>
              </a:extLst>
            </p:cNvPr>
            <p:cNvSpPr/>
            <p:nvPr/>
          </p:nvSpPr>
          <p:spPr>
            <a:xfrm>
              <a:off x="1607574" y="1926630"/>
              <a:ext cx="2816671" cy="351734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Tree>
    <p:extLst>
      <p:ext uri="{BB962C8B-B14F-4D97-AF65-F5344CB8AC3E}">
        <p14:creationId xmlns:p14="http://schemas.microsoft.com/office/powerpoint/2010/main" val="1915697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29E1056-5264-1F9D-037C-2665E4A571D8}"/>
              </a:ext>
            </a:extLst>
          </p:cNvPr>
          <p:cNvSpPr>
            <a:spLocks noGrp="1"/>
          </p:cNvSpPr>
          <p:nvPr>
            <p:ph type="body" sz="quarter" idx="10"/>
          </p:nvPr>
        </p:nvSpPr>
        <p:spPr/>
        <p:txBody>
          <a:bodyPr/>
          <a:lstStyle/>
          <a:p>
            <a:r>
              <a:rPr lang="en-US" altLang="zh-CN" dirty="0"/>
              <a:t>04</a:t>
            </a:r>
            <a:endParaRPr lang="zh-CN" altLang="en-US" dirty="0"/>
          </a:p>
        </p:txBody>
      </p:sp>
      <p:sp>
        <p:nvSpPr>
          <p:cNvPr id="3" name="文本占位符 2">
            <a:extLst>
              <a:ext uri="{FF2B5EF4-FFF2-40B4-BE49-F238E27FC236}">
                <a16:creationId xmlns:a16="http://schemas.microsoft.com/office/drawing/2014/main" id="{AFFBD8CB-FB48-6D7F-E10B-AF27093F2D30}"/>
              </a:ext>
            </a:extLst>
          </p:cNvPr>
          <p:cNvSpPr>
            <a:spLocks noGrp="1"/>
          </p:cNvSpPr>
          <p:nvPr>
            <p:ph type="body" sz="quarter" idx="11"/>
          </p:nvPr>
        </p:nvSpPr>
        <p:spPr/>
        <p:txBody>
          <a:bodyPr/>
          <a:lstStyle/>
          <a:p>
            <a:r>
              <a:rPr lang="zh-CN" altLang="en-US" dirty="0"/>
              <a:t>变现渠道</a:t>
            </a:r>
          </a:p>
        </p:txBody>
      </p:sp>
      <p:sp>
        <p:nvSpPr>
          <p:cNvPr id="4" name="文本占位符 3">
            <a:extLst>
              <a:ext uri="{FF2B5EF4-FFF2-40B4-BE49-F238E27FC236}">
                <a16:creationId xmlns:a16="http://schemas.microsoft.com/office/drawing/2014/main" id="{49333F03-62CD-DC12-74C5-8B2EEBBA7C4F}"/>
              </a:ext>
            </a:extLst>
          </p:cNvPr>
          <p:cNvSpPr>
            <a:spLocks noGrp="1"/>
          </p:cNvSpPr>
          <p:nvPr>
            <p:ph type="body" sz="quarter" idx="12"/>
          </p:nvPr>
        </p:nvSpPr>
        <p:spPr/>
        <p:txBody>
          <a:bodyPr/>
          <a:lstStyle/>
          <a:p>
            <a:r>
              <a:rPr lang="zh-CN" altLang="en-US" dirty="0"/>
              <a:t>线下渠道</a:t>
            </a:r>
          </a:p>
        </p:txBody>
      </p:sp>
      <p:sp>
        <p:nvSpPr>
          <p:cNvPr id="5" name="文本框 4">
            <a:extLst>
              <a:ext uri="{FF2B5EF4-FFF2-40B4-BE49-F238E27FC236}">
                <a16:creationId xmlns:a16="http://schemas.microsoft.com/office/drawing/2014/main" id="{EFFE69D8-6F07-5209-BBCE-CE404C9AC58C}"/>
              </a:ext>
            </a:extLst>
          </p:cNvPr>
          <p:cNvSpPr txBox="1"/>
          <p:nvPr/>
        </p:nvSpPr>
        <p:spPr>
          <a:xfrm>
            <a:off x="2397716" y="751343"/>
            <a:ext cx="2239716"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OFFLINE CHANNEL</a:t>
            </a:r>
          </a:p>
        </p:txBody>
      </p:sp>
      <p:sp>
        <p:nvSpPr>
          <p:cNvPr id="39" name="椭圆 38">
            <a:extLst>
              <a:ext uri="{FF2B5EF4-FFF2-40B4-BE49-F238E27FC236}">
                <a16:creationId xmlns:a16="http://schemas.microsoft.com/office/drawing/2014/main" id="{F67A8D36-E3D1-9423-0512-7B83FD7408A1}"/>
              </a:ext>
            </a:extLst>
          </p:cNvPr>
          <p:cNvSpPr/>
          <p:nvPr/>
        </p:nvSpPr>
        <p:spPr>
          <a:xfrm>
            <a:off x="1485900" y="1562100"/>
            <a:ext cx="9220200" cy="9220200"/>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0" name="椭圆 39">
            <a:extLst>
              <a:ext uri="{FF2B5EF4-FFF2-40B4-BE49-F238E27FC236}">
                <a16:creationId xmlns:a16="http://schemas.microsoft.com/office/drawing/2014/main" id="{82A30CFE-3BCD-2607-B59D-EC20CC996AD0}"/>
              </a:ext>
            </a:extLst>
          </p:cNvPr>
          <p:cNvSpPr/>
          <p:nvPr/>
        </p:nvSpPr>
        <p:spPr>
          <a:xfrm>
            <a:off x="2924181" y="3000381"/>
            <a:ext cx="6343638" cy="6343638"/>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2" name="椭圆 41">
            <a:extLst>
              <a:ext uri="{FF2B5EF4-FFF2-40B4-BE49-F238E27FC236}">
                <a16:creationId xmlns:a16="http://schemas.microsoft.com/office/drawing/2014/main" id="{98EA0EF0-4B66-AC3B-8D1E-52F93825756C}"/>
              </a:ext>
            </a:extLst>
          </p:cNvPr>
          <p:cNvSpPr>
            <a:spLocks noChangeAspect="1"/>
          </p:cNvSpPr>
          <p:nvPr/>
        </p:nvSpPr>
        <p:spPr>
          <a:xfrm>
            <a:off x="4062000" y="4138200"/>
            <a:ext cx="4068000" cy="40680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4" name="椭圆 43">
            <a:extLst>
              <a:ext uri="{FF2B5EF4-FFF2-40B4-BE49-F238E27FC236}">
                <a16:creationId xmlns:a16="http://schemas.microsoft.com/office/drawing/2014/main" id="{C086E82A-DDB4-4E23-BABF-608335AAB12F}"/>
              </a:ext>
            </a:extLst>
          </p:cNvPr>
          <p:cNvSpPr/>
          <p:nvPr/>
        </p:nvSpPr>
        <p:spPr>
          <a:xfrm>
            <a:off x="3836393" y="4982117"/>
            <a:ext cx="788156" cy="788156"/>
          </a:xfrm>
          <a:prstGeom prst="ellipse">
            <a:avLst/>
          </a:prstGeom>
          <a:solidFill>
            <a:schemeClr val="accent2"/>
          </a:solidFill>
          <a:ln w="1057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5" name="椭圆 44">
            <a:extLst>
              <a:ext uri="{FF2B5EF4-FFF2-40B4-BE49-F238E27FC236}">
                <a16:creationId xmlns:a16="http://schemas.microsoft.com/office/drawing/2014/main" id="{6A86E98E-5039-2F22-43AE-2B7D80C8F602}"/>
              </a:ext>
            </a:extLst>
          </p:cNvPr>
          <p:cNvSpPr/>
          <p:nvPr/>
        </p:nvSpPr>
        <p:spPr>
          <a:xfrm>
            <a:off x="7567452" y="4982117"/>
            <a:ext cx="788156" cy="788156"/>
          </a:xfrm>
          <a:prstGeom prst="ellipse">
            <a:avLst/>
          </a:prstGeom>
          <a:solidFill>
            <a:schemeClr val="accent2"/>
          </a:solidFill>
          <a:ln w="1057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nvGrpSpPr>
          <p:cNvPr id="46" name="组合 45">
            <a:extLst>
              <a:ext uri="{FF2B5EF4-FFF2-40B4-BE49-F238E27FC236}">
                <a16:creationId xmlns:a16="http://schemas.microsoft.com/office/drawing/2014/main" id="{023FC1E8-A64E-9B7B-C3A5-186B9803C6A6}"/>
              </a:ext>
            </a:extLst>
          </p:cNvPr>
          <p:cNvGrpSpPr>
            <a:grpSpLocks/>
          </p:cNvGrpSpPr>
          <p:nvPr/>
        </p:nvGrpSpPr>
        <p:grpSpPr>
          <a:xfrm>
            <a:off x="7745530" y="5226795"/>
            <a:ext cx="432000" cy="298800"/>
            <a:chOff x="3784795" y="-3717596"/>
            <a:chExt cx="1614487" cy="1223963"/>
          </a:xfrm>
        </p:grpSpPr>
        <p:sp>
          <p:nvSpPr>
            <p:cNvPr id="47" name="任意多边形: 形状 46">
              <a:extLst>
                <a:ext uri="{FF2B5EF4-FFF2-40B4-BE49-F238E27FC236}">
                  <a16:creationId xmlns:a16="http://schemas.microsoft.com/office/drawing/2014/main" id="{A40D230F-8158-EC92-2013-B7460929D180}"/>
                </a:ext>
              </a:extLst>
            </p:cNvPr>
            <p:cNvSpPr/>
            <p:nvPr/>
          </p:nvSpPr>
          <p:spPr>
            <a:xfrm>
              <a:off x="3959422" y="-3567715"/>
              <a:ext cx="1439860" cy="925044"/>
            </a:xfrm>
            <a:custGeom>
              <a:avLst/>
              <a:gdLst>
                <a:gd name="connsiteX0" fmla="*/ 148009 w 1439860"/>
                <a:gd name="connsiteY0" fmla="*/ 0 h 925044"/>
                <a:gd name="connsiteX1" fmla="*/ 1287090 w 1439860"/>
                <a:gd name="connsiteY1" fmla="*/ 0 h 925044"/>
                <a:gd name="connsiteX2" fmla="*/ 1439861 w 1439860"/>
                <a:gd name="connsiteY2" fmla="*/ 162296 h 925044"/>
                <a:gd name="connsiteX3" fmla="*/ 1439861 w 1439860"/>
                <a:gd name="connsiteY3" fmla="*/ 165783 h 925044"/>
                <a:gd name="connsiteX4" fmla="*/ 1338896 w 1439860"/>
                <a:gd name="connsiteY4" fmla="*/ 782265 h 925044"/>
                <a:gd name="connsiteX5" fmla="*/ 1337943 w 1439860"/>
                <a:gd name="connsiteY5" fmla="*/ 785227 h 925044"/>
                <a:gd name="connsiteX6" fmla="*/ 1187172 w 1439860"/>
                <a:gd name="connsiteY6" fmla="*/ 925044 h 925044"/>
                <a:gd name="connsiteX7" fmla="*/ 247931 w 1439860"/>
                <a:gd name="connsiteY7" fmla="*/ 925044 h 925044"/>
                <a:gd name="connsiteX8" fmla="*/ 97355 w 1439860"/>
                <a:gd name="connsiteY8" fmla="*/ 785822 h 925044"/>
                <a:gd name="connsiteX9" fmla="*/ 96231 w 1439860"/>
                <a:gd name="connsiteY9" fmla="*/ 782445 h 925044"/>
                <a:gd name="connsiteX10" fmla="*/ 0 w 1439860"/>
                <a:gd name="connsiteY10" fmla="*/ 170412 h 925044"/>
                <a:gd name="connsiteX11" fmla="*/ 0 w 1439860"/>
                <a:gd name="connsiteY11" fmla="*/ 167078 h 925044"/>
                <a:gd name="connsiteX12" fmla="*/ 148009 w 1439860"/>
                <a:gd name="connsiteY12" fmla="*/ 0 h 925044"/>
                <a:gd name="connsiteX13" fmla="*/ 1354122 w 1439860"/>
                <a:gd name="connsiteY13" fmla="*/ 158915 h 925044"/>
                <a:gd name="connsiteX14" fmla="*/ 1287090 w 1439860"/>
                <a:gd name="connsiteY14" fmla="*/ 85725 h 925044"/>
                <a:gd name="connsiteX15" fmla="*/ 148009 w 1439860"/>
                <a:gd name="connsiteY15" fmla="*/ 85725 h 925044"/>
                <a:gd name="connsiteX16" fmla="*/ 85725 w 1439860"/>
                <a:gd name="connsiteY16" fmla="*/ 163830 h 925044"/>
                <a:gd name="connsiteX17" fmla="*/ 179799 w 1439860"/>
                <a:gd name="connsiteY17" fmla="*/ 762000 h 925044"/>
                <a:gd name="connsiteX18" fmla="*/ 247931 w 1439860"/>
                <a:gd name="connsiteY18" fmla="*/ 839295 h 925044"/>
                <a:gd name="connsiteX19" fmla="*/ 1187172 w 1439860"/>
                <a:gd name="connsiteY19" fmla="*/ 839295 h 925044"/>
                <a:gd name="connsiteX20" fmla="*/ 1255276 w 1439860"/>
                <a:gd name="connsiteY20" fmla="*/ 762191 h 92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9860" h="925044">
                  <a:moveTo>
                    <a:pt x="148009" y="0"/>
                  </a:moveTo>
                  <a:lnTo>
                    <a:pt x="1287090" y="0"/>
                  </a:lnTo>
                  <a:cubicBezTo>
                    <a:pt x="1324875" y="0"/>
                    <a:pt x="1439861" y="0"/>
                    <a:pt x="1439861" y="162296"/>
                  </a:cubicBezTo>
                  <a:lnTo>
                    <a:pt x="1439861" y="165783"/>
                  </a:lnTo>
                  <a:lnTo>
                    <a:pt x="1338896" y="782265"/>
                  </a:lnTo>
                  <a:lnTo>
                    <a:pt x="1337943" y="785227"/>
                  </a:lnTo>
                  <a:cubicBezTo>
                    <a:pt x="1324680" y="827065"/>
                    <a:pt x="1293614" y="925044"/>
                    <a:pt x="1187172" y="925044"/>
                  </a:cubicBezTo>
                  <a:lnTo>
                    <a:pt x="247931" y="925044"/>
                  </a:lnTo>
                  <a:cubicBezTo>
                    <a:pt x="143761" y="925044"/>
                    <a:pt x="111247" y="827484"/>
                    <a:pt x="97355" y="785822"/>
                  </a:cubicBezTo>
                  <a:lnTo>
                    <a:pt x="96231" y="782445"/>
                  </a:lnTo>
                  <a:lnTo>
                    <a:pt x="0" y="170412"/>
                  </a:lnTo>
                  <a:lnTo>
                    <a:pt x="0" y="167078"/>
                  </a:lnTo>
                  <a:cubicBezTo>
                    <a:pt x="0" y="62451"/>
                    <a:pt x="55331" y="0"/>
                    <a:pt x="148009" y="0"/>
                  </a:cubicBezTo>
                  <a:close/>
                  <a:moveTo>
                    <a:pt x="1354122" y="158915"/>
                  </a:moveTo>
                  <a:cubicBezTo>
                    <a:pt x="1353412" y="89021"/>
                    <a:pt x="1330457" y="85725"/>
                    <a:pt x="1287090" y="85725"/>
                  </a:cubicBezTo>
                  <a:lnTo>
                    <a:pt x="148009" y="85725"/>
                  </a:lnTo>
                  <a:cubicBezTo>
                    <a:pt x="117677" y="85725"/>
                    <a:pt x="86678" y="95098"/>
                    <a:pt x="85725" y="163830"/>
                  </a:cubicBezTo>
                  <a:lnTo>
                    <a:pt x="179799" y="762000"/>
                  </a:lnTo>
                  <a:cubicBezTo>
                    <a:pt x="204164" y="833438"/>
                    <a:pt x="225090" y="839295"/>
                    <a:pt x="247931" y="839295"/>
                  </a:cubicBezTo>
                  <a:lnTo>
                    <a:pt x="1187172" y="839295"/>
                  </a:lnTo>
                  <a:cubicBezTo>
                    <a:pt x="1211599" y="839295"/>
                    <a:pt x="1232178" y="833580"/>
                    <a:pt x="1255276" y="762191"/>
                  </a:cubicBezTo>
                  <a:close/>
                </a:path>
              </a:pathLst>
            </a:custGeom>
            <a:solidFill>
              <a:schemeClr val="bg1"/>
            </a:solidFill>
            <a:ln w="18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8" name="任意多边形: 形状 47">
              <a:extLst>
                <a:ext uri="{FF2B5EF4-FFF2-40B4-BE49-F238E27FC236}">
                  <a16:creationId xmlns:a16="http://schemas.microsoft.com/office/drawing/2014/main" id="{6CFF1214-9CBB-6198-F146-8493010B244A}"/>
                </a:ext>
              </a:extLst>
            </p:cNvPr>
            <p:cNvSpPr/>
            <p:nvPr/>
          </p:nvSpPr>
          <p:spPr>
            <a:xfrm>
              <a:off x="4175320" y="-2726996"/>
              <a:ext cx="985838" cy="233363"/>
            </a:xfrm>
            <a:custGeom>
              <a:avLst/>
              <a:gdLst>
                <a:gd name="connsiteX0" fmla="*/ 837967 w 985838"/>
                <a:gd name="connsiteY0" fmla="*/ 233363 h 233363"/>
                <a:gd name="connsiteX1" fmla="*/ 733640 w 985838"/>
                <a:gd name="connsiteY1" fmla="*/ 190781 h 233363"/>
                <a:gd name="connsiteX2" fmla="*/ 690087 w 985838"/>
                <a:gd name="connsiteY2" fmla="*/ 87154 h 233363"/>
                <a:gd name="connsiteX3" fmla="*/ 704455 w 985838"/>
                <a:gd name="connsiteY3" fmla="*/ 24222 h 233363"/>
                <a:gd name="connsiteX4" fmla="*/ 743050 w 985838"/>
                <a:gd name="connsiteY4" fmla="*/ 0 h 233363"/>
                <a:gd name="connsiteX5" fmla="*/ 932865 w 985838"/>
                <a:gd name="connsiteY5" fmla="*/ 0 h 233363"/>
                <a:gd name="connsiteX6" fmla="*/ 971465 w 985838"/>
                <a:gd name="connsiteY6" fmla="*/ 24232 h 233363"/>
                <a:gd name="connsiteX7" fmla="*/ 985838 w 985838"/>
                <a:gd name="connsiteY7" fmla="*/ 87154 h 233363"/>
                <a:gd name="connsiteX8" fmla="*/ 942285 w 985838"/>
                <a:gd name="connsiteY8" fmla="*/ 190781 h 233363"/>
                <a:gd name="connsiteX9" fmla="*/ 837967 w 985838"/>
                <a:gd name="connsiteY9" fmla="*/ 233363 h 233363"/>
                <a:gd name="connsiteX10" fmla="*/ 775812 w 985838"/>
                <a:gd name="connsiteY10" fmla="*/ 85725 h 233363"/>
                <a:gd name="connsiteX11" fmla="*/ 775812 w 985838"/>
                <a:gd name="connsiteY11" fmla="*/ 87154 h 233363"/>
                <a:gd name="connsiteX12" fmla="*/ 793771 w 985838"/>
                <a:gd name="connsiteY12" fmla="*/ 129678 h 233363"/>
                <a:gd name="connsiteX13" fmla="*/ 882153 w 985838"/>
                <a:gd name="connsiteY13" fmla="*/ 129678 h 233363"/>
                <a:gd name="connsiteX14" fmla="*/ 900113 w 985838"/>
                <a:gd name="connsiteY14" fmla="*/ 87154 h 233363"/>
                <a:gd name="connsiteX15" fmla="*/ 900113 w 985838"/>
                <a:gd name="connsiteY15" fmla="*/ 85725 h 233363"/>
                <a:gd name="connsiteX16" fmla="*/ 147871 w 985838"/>
                <a:gd name="connsiteY16" fmla="*/ 233363 h 233363"/>
                <a:gd name="connsiteX17" fmla="*/ 43553 w 985838"/>
                <a:gd name="connsiteY17" fmla="*/ 190786 h 233363"/>
                <a:gd name="connsiteX18" fmla="*/ 0 w 985838"/>
                <a:gd name="connsiteY18" fmla="*/ 87154 h 233363"/>
                <a:gd name="connsiteX19" fmla="*/ 14364 w 985838"/>
                <a:gd name="connsiteY19" fmla="*/ 24227 h 233363"/>
                <a:gd name="connsiteX20" fmla="*/ 52964 w 985838"/>
                <a:gd name="connsiteY20" fmla="*/ 0 h 233363"/>
                <a:gd name="connsiteX21" fmla="*/ 242783 w 985838"/>
                <a:gd name="connsiteY21" fmla="*/ 0 h 233363"/>
                <a:gd name="connsiteX22" fmla="*/ 281383 w 985838"/>
                <a:gd name="connsiteY22" fmla="*/ 24227 h 233363"/>
                <a:gd name="connsiteX23" fmla="*/ 295752 w 985838"/>
                <a:gd name="connsiteY23" fmla="*/ 87154 h 233363"/>
                <a:gd name="connsiteX24" fmla="*/ 252189 w 985838"/>
                <a:gd name="connsiteY24" fmla="*/ 190781 h 233363"/>
                <a:gd name="connsiteX25" fmla="*/ 147871 w 985838"/>
                <a:gd name="connsiteY25" fmla="*/ 233363 h 233363"/>
                <a:gd name="connsiteX26" fmla="*/ 85725 w 985838"/>
                <a:gd name="connsiteY26" fmla="*/ 85725 h 233363"/>
                <a:gd name="connsiteX27" fmla="*/ 85725 w 985838"/>
                <a:gd name="connsiteY27" fmla="*/ 87154 h 233363"/>
                <a:gd name="connsiteX28" fmla="*/ 103690 w 985838"/>
                <a:gd name="connsiteY28" fmla="*/ 129678 h 233363"/>
                <a:gd name="connsiteX29" fmla="*/ 192072 w 985838"/>
                <a:gd name="connsiteY29" fmla="*/ 129678 h 233363"/>
                <a:gd name="connsiteX30" fmla="*/ 210027 w 985838"/>
                <a:gd name="connsiteY30" fmla="*/ 87154 h 233363"/>
                <a:gd name="connsiteX31" fmla="*/ 210027 w 985838"/>
                <a:gd name="connsiteY31" fmla="*/ 85725 h 23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5838" h="233363">
                  <a:moveTo>
                    <a:pt x="837967" y="233363"/>
                  </a:moveTo>
                  <a:cubicBezTo>
                    <a:pt x="798933" y="233501"/>
                    <a:pt x="761429" y="218194"/>
                    <a:pt x="733640" y="190781"/>
                  </a:cubicBezTo>
                  <a:cubicBezTo>
                    <a:pt x="705721" y="163539"/>
                    <a:pt x="690011" y="126161"/>
                    <a:pt x="690087" y="87154"/>
                  </a:cubicBezTo>
                  <a:cubicBezTo>
                    <a:pt x="690039" y="65358"/>
                    <a:pt x="694953" y="43837"/>
                    <a:pt x="704455" y="24222"/>
                  </a:cubicBezTo>
                  <a:cubicBezTo>
                    <a:pt x="711608" y="9412"/>
                    <a:pt x="726604" y="1"/>
                    <a:pt x="743050" y="0"/>
                  </a:cubicBezTo>
                  <a:lnTo>
                    <a:pt x="932865" y="0"/>
                  </a:lnTo>
                  <a:cubicBezTo>
                    <a:pt x="949315" y="1"/>
                    <a:pt x="964314" y="9416"/>
                    <a:pt x="971465" y="24232"/>
                  </a:cubicBezTo>
                  <a:cubicBezTo>
                    <a:pt x="980967" y="43844"/>
                    <a:pt x="985882" y="65361"/>
                    <a:pt x="985838" y="87154"/>
                  </a:cubicBezTo>
                  <a:cubicBezTo>
                    <a:pt x="985912" y="126161"/>
                    <a:pt x="970203" y="163539"/>
                    <a:pt x="942285" y="190781"/>
                  </a:cubicBezTo>
                  <a:cubicBezTo>
                    <a:pt x="914500" y="218194"/>
                    <a:pt x="876998" y="233501"/>
                    <a:pt x="837967" y="233363"/>
                  </a:cubicBezTo>
                  <a:close/>
                  <a:moveTo>
                    <a:pt x="775812" y="85725"/>
                  </a:moveTo>
                  <a:lnTo>
                    <a:pt x="775812" y="87154"/>
                  </a:lnTo>
                  <a:cubicBezTo>
                    <a:pt x="775809" y="103172"/>
                    <a:pt x="782287" y="118511"/>
                    <a:pt x="793771" y="129678"/>
                  </a:cubicBezTo>
                  <a:cubicBezTo>
                    <a:pt x="818364" y="153628"/>
                    <a:pt x="857560" y="153628"/>
                    <a:pt x="882153" y="129678"/>
                  </a:cubicBezTo>
                  <a:cubicBezTo>
                    <a:pt x="893637" y="118510"/>
                    <a:pt x="900115" y="103172"/>
                    <a:pt x="900113" y="87154"/>
                  </a:cubicBezTo>
                  <a:lnTo>
                    <a:pt x="900113" y="85725"/>
                  </a:lnTo>
                  <a:close/>
                  <a:moveTo>
                    <a:pt x="147871" y="233363"/>
                  </a:moveTo>
                  <a:cubicBezTo>
                    <a:pt x="108841" y="233501"/>
                    <a:pt x="71340" y="218195"/>
                    <a:pt x="43553" y="190786"/>
                  </a:cubicBezTo>
                  <a:cubicBezTo>
                    <a:pt x="15633" y="163543"/>
                    <a:pt x="-76" y="126163"/>
                    <a:pt x="0" y="87154"/>
                  </a:cubicBezTo>
                  <a:cubicBezTo>
                    <a:pt x="-48" y="65360"/>
                    <a:pt x="4864" y="43841"/>
                    <a:pt x="14364" y="24227"/>
                  </a:cubicBezTo>
                  <a:cubicBezTo>
                    <a:pt x="21516" y="9413"/>
                    <a:pt x="36515" y="0"/>
                    <a:pt x="52964" y="0"/>
                  </a:cubicBezTo>
                  <a:lnTo>
                    <a:pt x="242783" y="0"/>
                  </a:lnTo>
                  <a:cubicBezTo>
                    <a:pt x="259233" y="0"/>
                    <a:pt x="274231" y="9413"/>
                    <a:pt x="281383" y="24227"/>
                  </a:cubicBezTo>
                  <a:cubicBezTo>
                    <a:pt x="290885" y="43840"/>
                    <a:pt x="295799" y="65360"/>
                    <a:pt x="295752" y="87154"/>
                  </a:cubicBezTo>
                  <a:cubicBezTo>
                    <a:pt x="295825" y="126162"/>
                    <a:pt x="280111" y="163541"/>
                    <a:pt x="252189" y="190781"/>
                  </a:cubicBezTo>
                  <a:cubicBezTo>
                    <a:pt x="224402" y="218191"/>
                    <a:pt x="186902" y="233498"/>
                    <a:pt x="147871" y="233363"/>
                  </a:cubicBezTo>
                  <a:close/>
                  <a:moveTo>
                    <a:pt x="85725" y="85725"/>
                  </a:moveTo>
                  <a:lnTo>
                    <a:pt x="85725" y="87154"/>
                  </a:lnTo>
                  <a:cubicBezTo>
                    <a:pt x="85724" y="103173"/>
                    <a:pt x="92204" y="118511"/>
                    <a:pt x="103690" y="129678"/>
                  </a:cubicBezTo>
                  <a:cubicBezTo>
                    <a:pt x="128283" y="153628"/>
                    <a:pt x="167479" y="153628"/>
                    <a:pt x="192072" y="129678"/>
                  </a:cubicBezTo>
                  <a:cubicBezTo>
                    <a:pt x="203555" y="118510"/>
                    <a:pt x="210031" y="103172"/>
                    <a:pt x="210027" y="87154"/>
                  </a:cubicBezTo>
                  <a:lnTo>
                    <a:pt x="210027" y="85725"/>
                  </a:lnTo>
                  <a:close/>
                </a:path>
              </a:pathLst>
            </a:custGeom>
            <a:solidFill>
              <a:schemeClr val="bg1"/>
            </a:solidFill>
            <a:ln w="18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9" name="任意多边形: 形状 48">
              <a:extLst>
                <a:ext uri="{FF2B5EF4-FFF2-40B4-BE49-F238E27FC236}">
                  <a16:creationId xmlns:a16="http://schemas.microsoft.com/office/drawing/2014/main" id="{9601E933-860A-DAF7-7757-E85755FA28DE}"/>
                </a:ext>
              </a:extLst>
            </p:cNvPr>
            <p:cNvSpPr/>
            <p:nvPr/>
          </p:nvSpPr>
          <p:spPr>
            <a:xfrm>
              <a:off x="3784795" y="-3717596"/>
              <a:ext cx="305540" cy="655272"/>
            </a:xfrm>
            <a:custGeom>
              <a:avLst/>
              <a:gdLst>
                <a:gd name="connsiteX0" fmla="*/ 262633 w 305540"/>
                <a:gd name="connsiteY0" fmla="*/ 655272 h 655272"/>
                <a:gd name="connsiteX1" fmla="*/ 220347 w 305540"/>
                <a:gd name="connsiteY1" fmla="*/ 619077 h 655272"/>
                <a:gd name="connsiteX2" fmla="*/ 136131 w 305540"/>
                <a:gd name="connsiteY2" fmla="*/ 85725 h 655272"/>
                <a:gd name="connsiteX3" fmla="*/ 42863 w 305540"/>
                <a:gd name="connsiteY3" fmla="*/ 85725 h 655272"/>
                <a:gd name="connsiteX4" fmla="*/ 0 w 305540"/>
                <a:gd name="connsiteY4" fmla="*/ 42863 h 655272"/>
                <a:gd name="connsiteX5" fmla="*/ 42863 w 305540"/>
                <a:gd name="connsiteY5" fmla="*/ 0 h 655272"/>
                <a:gd name="connsiteX6" fmla="*/ 172755 w 305540"/>
                <a:gd name="connsiteY6" fmla="*/ 0 h 655272"/>
                <a:gd name="connsiteX7" fmla="*/ 215094 w 305540"/>
                <a:gd name="connsiteY7" fmla="*/ 36195 h 655272"/>
                <a:gd name="connsiteX8" fmla="*/ 305019 w 305540"/>
                <a:gd name="connsiteY8" fmla="*/ 605733 h 655272"/>
                <a:gd name="connsiteX9" fmla="*/ 269263 w 305540"/>
                <a:gd name="connsiteY9" fmla="*/ 654748 h 655272"/>
                <a:gd name="connsiteX10" fmla="*/ 262633 w 305540"/>
                <a:gd name="connsiteY10" fmla="*/ 655263 h 6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540" h="655272">
                  <a:moveTo>
                    <a:pt x="262633" y="655272"/>
                  </a:moveTo>
                  <a:cubicBezTo>
                    <a:pt x="241555" y="655246"/>
                    <a:pt x="223625" y="639898"/>
                    <a:pt x="220347" y="619077"/>
                  </a:cubicBezTo>
                  <a:lnTo>
                    <a:pt x="136131" y="85725"/>
                  </a:lnTo>
                  <a:lnTo>
                    <a:pt x="42863" y="85725"/>
                  </a:lnTo>
                  <a:cubicBezTo>
                    <a:pt x="19190" y="85725"/>
                    <a:pt x="0" y="66535"/>
                    <a:pt x="0" y="42863"/>
                  </a:cubicBezTo>
                  <a:cubicBezTo>
                    <a:pt x="0" y="19190"/>
                    <a:pt x="19190" y="0"/>
                    <a:pt x="42863" y="0"/>
                  </a:cubicBezTo>
                  <a:lnTo>
                    <a:pt x="172755" y="0"/>
                  </a:lnTo>
                  <a:cubicBezTo>
                    <a:pt x="193852" y="1"/>
                    <a:pt x="211812" y="15354"/>
                    <a:pt x="215094" y="36195"/>
                  </a:cubicBezTo>
                  <a:lnTo>
                    <a:pt x="305019" y="605733"/>
                  </a:lnTo>
                  <a:cubicBezTo>
                    <a:pt x="308680" y="629142"/>
                    <a:pt x="292672" y="651086"/>
                    <a:pt x="269263" y="654748"/>
                  </a:cubicBezTo>
                  <a:cubicBezTo>
                    <a:pt x="267070" y="655091"/>
                    <a:pt x="264853" y="655263"/>
                    <a:pt x="262633" y="655263"/>
                  </a:cubicBezTo>
                  <a:close/>
                </a:path>
              </a:pathLst>
            </a:custGeom>
            <a:solidFill>
              <a:schemeClr val="bg1"/>
            </a:solidFill>
            <a:ln w="186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50" name="椭圆 49">
            <a:extLst>
              <a:ext uri="{FF2B5EF4-FFF2-40B4-BE49-F238E27FC236}">
                <a16:creationId xmlns:a16="http://schemas.microsoft.com/office/drawing/2014/main" id="{F883FAD0-62DF-074D-252B-92B69F068E34}"/>
              </a:ext>
            </a:extLst>
          </p:cNvPr>
          <p:cNvSpPr/>
          <p:nvPr/>
        </p:nvSpPr>
        <p:spPr>
          <a:xfrm>
            <a:off x="5701922" y="3748707"/>
            <a:ext cx="788156" cy="788156"/>
          </a:xfrm>
          <a:prstGeom prst="ellipse">
            <a:avLst/>
          </a:prstGeom>
          <a:solidFill>
            <a:schemeClr val="accent2"/>
          </a:solidFill>
          <a:ln w="1057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nvGrpSpPr>
          <p:cNvPr id="9" name="组合 8">
            <a:extLst>
              <a:ext uri="{FF2B5EF4-FFF2-40B4-BE49-F238E27FC236}">
                <a16:creationId xmlns:a16="http://schemas.microsoft.com/office/drawing/2014/main" id="{898927C1-CF57-179D-1C9C-EF6FFAAAD242}"/>
              </a:ext>
            </a:extLst>
          </p:cNvPr>
          <p:cNvGrpSpPr/>
          <p:nvPr/>
        </p:nvGrpSpPr>
        <p:grpSpPr>
          <a:xfrm>
            <a:off x="4980000" y="5056248"/>
            <a:ext cx="2232000" cy="2231904"/>
            <a:chOff x="4980000" y="5056248"/>
            <a:chExt cx="2232000" cy="2231904"/>
          </a:xfrm>
        </p:grpSpPr>
        <p:sp>
          <p:nvSpPr>
            <p:cNvPr id="43" name="椭圆 42">
              <a:extLst>
                <a:ext uri="{FF2B5EF4-FFF2-40B4-BE49-F238E27FC236}">
                  <a16:creationId xmlns:a16="http://schemas.microsoft.com/office/drawing/2014/main" id="{FF801F61-ABB4-A8DC-4E4D-D377FE6281FF}"/>
                </a:ext>
              </a:extLst>
            </p:cNvPr>
            <p:cNvSpPr/>
            <p:nvPr/>
          </p:nvSpPr>
          <p:spPr>
            <a:xfrm>
              <a:off x="4980000" y="5056248"/>
              <a:ext cx="2232000" cy="2231904"/>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1" name="文本框 50">
              <a:extLst>
                <a:ext uri="{FF2B5EF4-FFF2-40B4-BE49-F238E27FC236}">
                  <a16:creationId xmlns:a16="http://schemas.microsoft.com/office/drawing/2014/main" id="{7C9B2A4F-1450-0CA3-3499-5FF8EA263A30}"/>
                </a:ext>
              </a:extLst>
            </p:cNvPr>
            <p:cNvSpPr txBox="1"/>
            <p:nvPr/>
          </p:nvSpPr>
          <p:spPr>
            <a:xfrm>
              <a:off x="5329267" y="5936576"/>
              <a:ext cx="1533466" cy="430887"/>
            </a:xfrm>
            <a:prstGeom prst="rect">
              <a:avLst/>
            </a:prstGeom>
            <a:noFill/>
          </p:spPr>
          <p:txBody>
            <a:bodyPr wrap="square" rtlCol="0">
              <a:noAutofit/>
            </a:bodyPr>
            <a:lstStyle/>
            <a:p>
              <a:pPr algn="ctr"/>
              <a:r>
                <a:rPr lang="zh-CN" altLang="en-US" sz="2200" dirty="0">
                  <a:solidFill>
                    <a:schemeClr val="bg1"/>
                  </a:solidFill>
                  <a:latin typeface="+mj-ea"/>
                  <a:ea typeface="+mj-ea"/>
                </a:rPr>
                <a:t>渠道打通</a:t>
              </a:r>
            </a:p>
          </p:txBody>
        </p:sp>
        <p:sp>
          <p:nvSpPr>
            <p:cNvPr id="52" name="箭头: 上 51">
              <a:extLst>
                <a:ext uri="{FF2B5EF4-FFF2-40B4-BE49-F238E27FC236}">
                  <a16:creationId xmlns:a16="http://schemas.microsoft.com/office/drawing/2014/main" id="{6860F28D-5514-6459-FBDB-0A815FF1516D}"/>
                </a:ext>
              </a:extLst>
            </p:cNvPr>
            <p:cNvSpPr/>
            <p:nvPr/>
          </p:nvSpPr>
          <p:spPr>
            <a:xfrm>
              <a:off x="5615270" y="5323270"/>
              <a:ext cx="961461" cy="1099352"/>
            </a:xfrm>
            <a:prstGeom prst="upArrow">
              <a:avLst>
                <a:gd name="adj1" fmla="val 36419"/>
                <a:gd name="adj2" fmla="val 51851"/>
              </a:avLst>
            </a:prstGeom>
            <a:gradFill>
              <a:gsLst>
                <a:gs pos="0">
                  <a:schemeClr val="bg1">
                    <a:alpha val="60000"/>
                  </a:schemeClr>
                </a:gs>
                <a:gs pos="8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60" name="文本框 59">
            <a:extLst>
              <a:ext uri="{FF2B5EF4-FFF2-40B4-BE49-F238E27FC236}">
                <a16:creationId xmlns:a16="http://schemas.microsoft.com/office/drawing/2014/main" id="{167998F5-0700-839C-DD10-8776AF16754A}"/>
              </a:ext>
            </a:extLst>
          </p:cNvPr>
          <p:cNvSpPr txBox="1"/>
          <p:nvPr/>
        </p:nvSpPr>
        <p:spPr>
          <a:xfrm>
            <a:off x="912641" y="4231266"/>
            <a:ext cx="2590895" cy="663387"/>
          </a:xfrm>
          <a:prstGeom prst="rect">
            <a:avLst/>
          </a:prstGeom>
          <a:solidFill>
            <a:schemeClr val="bg1">
              <a:alpha val="80000"/>
            </a:schemeClr>
          </a:solidFill>
        </p:spPr>
        <p:txBody>
          <a:bodyPr wrap="square" rtlCol="0">
            <a:noAutofit/>
          </a:bodyPr>
          <a:lstStyle/>
          <a:p>
            <a:pPr algn="ctr">
              <a:lnSpc>
                <a:spcPct val="120000"/>
              </a:lnSpc>
            </a:pPr>
            <a:r>
              <a:rPr lang="zh-CN" altLang="en-US" sz="1600" spc="120" dirty="0">
                <a:solidFill>
                  <a:schemeClr val="accent1"/>
                </a:solidFill>
                <a:latin typeface="+mn-ea"/>
              </a:rPr>
              <a:t>将线上的流量引到线下</a:t>
            </a:r>
            <a:endParaRPr lang="en-US" altLang="zh-CN" sz="1600" spc="120" dirty="0">
              <a:solidFill>
                <a:schemeClr val="accent1"/>
              </a:solidFill>
              <a:latin typeface="+mn-ea"/>
            </a:endParaRPr>
          </a:p>
          <a:p>
            <a:pPr algn="ctr">
              <a:lnSpc>
                <a:spcPct val="120000"/>
              </a:lnSpc>
            </a:pPr>
            <a:r>
              <a:rPr lang="zh-CN" altLang="en-US" sz="1600" spc="120" dirty="0">
                <a:solidFill>
                  <a:schemeClr val="accent2"/>
                </a:solidFill>
                <a:latin typeface="+mn-ea"/>
              </a:rPr>
              <a:t>如探店视频，美食试吃等</a:t>
            </a:r>
            <a:endParaRPr lang="en-US" altLang="zh-CN" sz="1600" spc="120" dirty="0">
              <a:solidFill>
                <a:schemeClr val="accent2"/>
              </a:solidFill>
              <a:latin typeface="+mn-ea"/>
            </a:endParaRPr>
          </a:p>
        </p:txBody>
      </p:sp>
      <p:grpSp>
        <p:nvGrpSpPr>
          <p:cNvPr id="6" name="组合 5">
            <a:extLst>
              <a:ext uri="{FF2B5EF4-FFF2-40B4-BE49-F238E27FC236}">
                <a16:creationId xmlns:a16="http://schemas.microsoft.com/office/drawing/2014/main" id="{EBED509C-08B6-FCA4-DBEB-343C6F811E0A}"/>
              </a:ext>
            </a:extLst>
          </p:cNvPr>
          <p:cNvGrpSpPr/>
          <p:nvPr/>
        </p:nvGrpSpPr>
        <p:grpSpPr>
          <a:xfrm>
            <a:off x="1398088" y="3572307"/>
            <a:ext cx="1620000" cy="576000"/>
            <a:chOff x="1398088" y="3572307"/>
            <a:chExt cx="1620000" cy="576000"/>
          </a:xfrm>
        </p:grpSpPr>
        <p:sp>
          <p:nvSpPr>
            <p:cNvPr id="62" name="矩形: 圆角 61">
              <a:extLst>
                <a:ext uri="{FF2B5EF4-FFF2-40B4-BE49-F238E27FC236}">
                  <a16:creationId xmlns:a16="http://schemas.microsoft.com/office/drawing/2014/main" id="{35D7FF2A-C58C-D8B3-CC4D-4CDA22C80641}"/>
                </a:ext>
              </a:extLst>
            </p:cNvPr>
            <p:cNvSpPr>
              <a:spLocks/>
            </p:cNvSpPr>
            <p:nvPr/>
          </p:nvSpPr>
          <p:spPr>
            <a:xfrm>
              <a:off x="1398088" y="3572307"/>
              <a:ext cx="1620000" cy="576000"/>
            </a:xfrm>
            <a:prstGeom prst="roundRect">
              <a:avLst>
                <a:gd name="adj" fmla="val 223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63" name="文本框 62">
              <a:extLst>
                <a:ext uri="{FF2B5EF4-FFF2-40B4-BE49-F238E27FC236}">
                  <a16:creationId xmlns:a16="http://schemas.microsoft.com/office/drawing/2014/main" id="{A1C55803-DCA8-3749-3A7C-CDBFF5C8597B}"/>
                </a:ext>
              </a:extLst>
            </p:cNvPr>
            <p:cNvSpPr txBox="1"/>
            <p:nvPr/>
          </p:nvSpPr>
          <p:spPr>
            <a:xfrm>
              <a:off x="1441355" y="3644864"/>
              <a:ext cx="1533466" cy="430887"/>
            </a:xfrm>
            <a:prstGeom prst="rect">
              <a:avLst/>
            </a:prstGeom>
            <a:noFill/>
          </p:spPr>
          <p:txBody>
            <a:bodyPr wrap="square" rtlCol="0">
              <a:noAutofit/>
            </a:bodyPr>
            <a:lstStyle/>
            <a:p>
              <a:pPr algn="ctr"/>
              <a:r>
                <a:rPr lang="zh-CN" altLang="en-US" sz="2200" dirty="0">
                  <a:solidFill>
                    <a:schemeClr val="bg1"/>
                  </a:solidFill>
                  <a:latin typeface="+mj-ea"/>
                  <a:ea typeface="+mj-ea"/>
                </a:rPr>
                <a:t>线下门店</a:t>
              </a:r>
            </a:p>
          </p:txBody>
        </p:sp>
      </p:grpSp>
      <p:sp>
        <p:nvSpPr>
          <p:cNvPr id="56" name="文本框 55">
            <a:extLst>
              <a:ext uri="{FF2B5EF4-FFF2-40B4-BE49-F238E27FC236}">
                <a16:creationId xmlns:a16="http://schemas.microsoft.com/office/drawing/2014/main" id="{1DE7BDA6-1F3D-6415-612D-58294F4DDE58}"/>
              </a:ext>
            </a:extLst>
          </p:cNvPr>
          <p:cNvSpPr txBox="1"/>
          <p:nvPr/>
        </p:nvSpPr>
        <p:spPr>
          <a:xfrm>
            <a:off x="8688465" y="4231266"/>
            <a:ext cx="2590895" cy="663387"/>
          </a:xfrm>
          <a:prstGeom prst="rect">
            <a:avLst/>
          </a:prstGeom>
          <a:solidFill>
            <a:schemeClr val="bg1">
              <a:alpha val="80000"/>
            </a:schemeClr>
          </a:solidFill>
        </p:spPr>
        <p:txBody>
          <a:bodyPr wrap="square" rtlCol="0">
            <a:noAutofit/>
          </a:bodyPr>
          <a:lstStyle/>
          <a:p>
            <a:pPr algn="ctr">
              <a:lnSpc>
                <a:spcPct val="120000"/>
              </a:lnSpc>
            </a:pPr>
            <a:r>
              <a:rPr lang="zh-CN" altLang="en-US" sz="1600" spc="120" dirty="0">
                <a:solidFill>
                  <a:schemeClr val="accent1"/>
                </a:solidFill>
                <a:latin typeface="+mn-ea"/>
              </a:rPr>
              <a:t>基于自身的线下门店</a:t>
            </a:r>
            <a:endParaRPr lang="en-US" altLang="zh-CN" sz="1600" spc="120" dirty="0">
              <a:solidFill>
                <a:schemeClr val="accent1"/>
              </a:solidFill>
              <a:latin typeface="+mn-ea"/>
            </a:endParaRPr>
          </a:p>
          <a:p>
            <a:pPr algn="ctr">
              <a:lnSpc>
                <a:spcPct val="120000"/>
              </a:lnSpc>
            </a:pPr>
            <a:r>
              <a:rPr lang="zh-CN" altLang="en-US" sz="1600" spc="120" dirty="0">
                <a:solidFill>
                  <a:schemeClr val="accent2"/>
                </a:solidFill>
                <a:latin typeface="+mn-ea"/>
              </a:rPr>
              <a:t>线上转线下变现更加直接</a:t>
            </a:r>
            <a:endParaRPr lang="en-US" altLang="zh-CN" sz="1600" spc="120" dirty="0">
              <a:solidFill>
                <a:schemeClr val="accent2"/>
              </a:solidFill>
              <a:latin typeface="+mn-ea"/>
            </a:endParaRPr>
          </a:p>
        </p:txBody>
      </p:sp>
      <p:grpSp>
        <p:nvGrpSpPr>
          <p:cNvPr id="8" name="组合 7">
            <a:extLst>
              <a:ext uri="{FF2B5EF4-FFF2-40B4-BE49-F238E27FC236}">
                <a16:creationId xmlns:a16="http://schemas.microsoft.com/office/drawing/2014/main" id="{159BEAF8-93C3-6184-A4B8-B1C78DA1A9B7}"/>
              </a:ext>
            </a:extLst>
          </p:cNvPr>
          <p:cNvGrpSpPr/>
          <p:nvPr/>
        </p:nvGrpSpPr>
        <p:grpSpPr>
          <a:xfrm>
            <a:off x="9173912" y="3562194"/>
            <a:ext cx="1620000" cy="576000"/>
            <a:chOff x="9173912" y="3562194"/>
            <a:chExt cx="1620000" cy="576000"/>
          </a:xfrm>
        </p:grpSpPr>
        <p:sp>
          <p:nvSpPr>
            <p:cNvPr id="58" name="矩形: 圆角 57">
              <a:extLst>
                <a:ext uri="{FF2B5EF4-FFF2-40B4-BE49-F238E27FC236}">
                  <a16:creationId xmlns:a16="http://schemas.microsoft.com/office/drawing/2014/main" id="{735EF840-0C5E-E9AE-20EE-466EF845D0A1}"/>
                </a:ext>
              </a:extLst>
            </p:cNvPr>
            <p:cNvSpPr>
              <a:spLocks/>
            </p:cNvSpPr>
            <p:nvPr/>
          </p:nvSpPr>
          <p:spPr>
            <a:xfrm>
              <a:off x="9173912" y="3562194"/>
              <a:ext cx="1620000" cy="576000"/>
            </a:xfrm>
            <a:prstGeom prst="roundRect">
              <a:avLst>
                <a:gd name="adj" fmla="val 223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59" name="文本框 58">
              <a:extLst>
                <a:ext uri="{FF2B5EF4-FFF2-40B4-BE49-F238E27FC236}">
                  <a16:creationId xmlns:a16="http://schemas.microsoft.com/office/drawing/2014/main" id="{0901E150-8DD7-28C8-D72A-13E61EC5FD16}"/>
                </a:ext>
              </a:extLst>
            </p:cNvPr>
            <p:cNvSpPr txBox="1"/>
            <p:nvPr/>
          </p:nvSpPr>
          <p:spPr>
            <a:xfrm>
              <a:off x="9217179" y="3634751"/>
              <a:ext cx="1533466" cy="430887"/>
            </a:xfrm>
            <a:prstGeom prst="rect">
              <a:avLst/>
            </a:prstGeom>
            <a:noFill/>
          </p:spPr>
          <p:txBody>
            <a:bodyPr wrap="square" rtlCol="0">
              <a:noAutofit/>
            </a:bodyPr>
            <a:lstStyle/>
            <a:p>
              <a:pPr algn="ctr"/>
              <a:r>
                <a:rPr lang="zh-CN" altLang="en-US" sz="2200" dirty="0">
                  <a:solidFill>
                    <a:schemeClr val="bg1"/>
                  </a:solidFill>
                  <a:latin typeface="+mj-ea"/>
                  <a:ea typeface="+mj-ea"/>
                </a:rPr>
                <a:t>自营店铺</a:t>
              </a:r>
            </a:p>
          </p:txBody>
        </p:sp>
      </p:grpSp>
      <p:sp>
        <p:nvSpPr>
          <p:cNvPr id="65" name="文本框 64">
            <a:extLst>
              <a:ext uri="{FF2B5EF4-FFF2-40B4-BE49-F238E27FC236}">
                <a16:creationId xmlns:a16="http://schemas.microsoft.com/office/drawing/2014/main" id="{47A6F6BF-02FB-200F-EDA6-4A6E4FBEC12E}"/>
              </a:ext>
            </a:extLst>
          </p:cNvPr>
          <p:cNvSpPr txBox="1"/>
          <p:nvPr/>
        </p:nvSpPr>
        <p:spPr>
          <a:xfrm>
            <a:off x="4800553" y="2161494"/>
            <a:ext cx="2590895" cy="663387"/>
          </a:xfrm>
          <a:prstGeom prst="rect">
            <a:avLst/>
          </a:prstGeom>
          <a:noFill/>
        </p:spPr>
        <p:txBody>
          <a:bodyPr wrap="square" rtlCol="0">
            <a:noAutofit/>
          </a:bodyPr>
          <a:lstStyle/>
          <a:p>
            <a:pPr algn="ctr">
              <a:lnSpc>
                <a:spcPct val="120000"/>
              </a:lnSpc>
            </a:pPr>
            <a:r>
              <a:rPr lang="zh-CN" altLang="en-US" sz="1600" spc="120" dirty="0">
                <a:solidFill>
                  <a:schemeClr val="accent1"/>
                </a:solidFill>
                <a:latin typeface="+mn-ea"/>
              </a:rPr>
              <a:t>通过流量建立自己的社群</a:t>
            </a:r>
            <a:endParaRPr lang="en-US" altLang="zh-CN" sz="1600" spc="120" dirty="0">
              <a:solidFill>
                <a:schemeClr val="accent1"/>
              </a:solidFill>
              <a:latin typeface="+mn-ea"/>
            </a:endParaRPr>
          </a:p>
          <a:p>
            <a:pPr algn="ctr">
              <a:lnSpc>
                <a:spcPct val="120000"/>
              </a:lnSpc>
            </a:pPr>
            <a:r>
              <a:rPr lang="zh-CN" altLang="en-US" sz="1600" spc="120" dirty="0">
                <a:solidFill>
                  <a:schemeClr val="accent2"/>
                </a:solidFill>
                <a:latin typeface="+mn-ea"/>
              </a:rPr>
              <a:t>社群运营引导线下消费</a:t>
            </a:r>
            <a:endParaRPr lang="en-US" altLang="zh-CN" sz="1600" spc="120" dirty="0">
              <a:solidFill>
                <a:schemeClr val="accent2"/>
              </a:solidFill>
              <a:latin typeface="+mn-ea"/>
            </a:endParaRPr>
          </a:p>
        </p:txBody>
      </p:sp>
      <p:grpSp>
        <p:nvGrpSpPr>
          <p:cNvPr id="7" name="组合 6">
            <a:extLst>
              <a:ext uri="{FF2B5EF4-FFF2-40B4-BE49-F238E27FC236}">
                <a16:creationId xmlns:a16="http://schemas.microsoft.com/office/drawing/2014/main" id="{E62C1949-B448-4B57-4046-691BD02F08D1}"/>
              </a:ext>
            </a:extLst>
          </p:cNvPr>
          <p:cNvGrpSpPr/>
          <p:nvPr/>
        </p:nvGrpSpPr>
        <p:grpSpPr>
          <a:xfrm>
            <a:off x="5286000" y="1491534"/>
            <a:ext cx="1620000" cy="576000"/>
            <a:chOff x="5286000" y="1491534"/>
            <a:chExt cx="1620000" cy="576000"/>
          </a:xfrm>
        </p:grpSpPr>
        <p:sp>
          <p:nvSpPr>
            <p:cNvPr id="67" name="矩形: 圆角 66">
              <a:extLst>
                <a:ext uri="{FF2B5EF4-FFF2-40B4-BE49-F238E27FC236}">
                  <a16:creationId xmlns:a16="http://schemas.microsoft.com/office/drawing/2014/main" id="{8D5850FE-5032-C19C-52CD-9E12C86CA515}"/>
                </a:ext>
              </a:extLst>
            </p:cNvPr>
            <p:cNvSpPr>
              <a:spLocks/>
            </p:cNvSpPr>
            <p:nvPr/>
          </p:nvSpPr>
          <p:spPr>
            <a:xfrm>
              <a:off x="5286000" y="1491534"/>
              <a:ext cx="1620000" cy="576000"/>
            </a:xfrm>
            <a:prstGeom prst="roundRect">
              <a:avLst>
                <a:gd name="adj" fmla="val 223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68" name="文本框 67">
              <a:extLst>
                <a:ext uri="{FF2B5EF4-FFF2-40B4-BE49-F238E27FC236}">
                  <a16:creationId xmlns:a16="http://schemas.microsoft.com/office/drawing/2014/main" id="{FCEF91F7-535C-B622-E2B6-55BCAD9B70E0}"/>
                </a:ext>
              </a:extLst>
            </p:cNvPr>
            <p:cNvSpPr txBox="1"/>
            <p:nvPr/>
          </p:nvSpPr>
          <p:spPr>
            <a:xfrm>
              <a:off x="5329267" y="1564091"/>
              <a:ext cx="1533466" cy="430887"/>
            </a:xfrm>
            <a:prstGeom prst="rect">
              <a:avLst/>
            </a:prstGeom>
            <a:noFill/>
          </p:spPr>
          <p:txBody>
            <a:bodyPr wrap="square" rtlCol="0">
              <a:noAutofit/>
            </a:bodyPr>
            <a:lstStyle/>
            <a:p>
              <a:pPr algn="ctr"/>
              <a:r>
                <a:rPr lang="zh-CN" altLang="en-US" sz="2200" dirty="0">
                  <a:solidFill>
                    <a:schemeClr val="bg1"/>
                  </a:solidFill>
                  <a:latin typeface="+mj-ea"/>
                  <a:ea typeface="+mj-ea"/>
                </a:rPr>
                <a:t>私域流量</a:t>
              </a:r>
            </a:p>
          </p:txBody>
        </p:sp>
      </p:grpSp>
      <p:grpSp>
        <p:nvGrpSpPr>
          <p:cNvPr id="69" name="图形 11">
            <a:extLst>
              <a:ext uri="{FF2B5EF4-FFF2-40B4-BE49-F238E27FC236}">
                <a16:creationId xmlns:a16="http://schemas.microsoft.com/office/drawing/2014/main" id="{9A827681-35AE-B0EB-4818-694D47BE2F8D}"/>
              </a:ext>
            </a:extLst>
          </p:cNvPr>
          <p:cNvGrpSpPr/>
          <p:nvPr/>
        </p:nvGrpSpPr>
        <p:grpSpPr>
          <a:xfrm>
            <a:off x="4025271" y="5226795"/>
            <a:ext cx="410400" cy="298800"/>
            <a:chOff x="6124595" y="1433845"/>
            <a:chExt cx="589199" cy="441035"/>
          </a:xfrm>
          <a:solidFill>
            <a:schemeClr val="bg1"/>
          </a:solidFill>
        </p:grpSpPr>
        <p:sp>
          <p:nvSpPr>
            <p:cNvPr id="70" name="任意多边形: 形状 69">
              <a:extLst>
                <a:ext uri="{FF2B5EF4-FFF2-40B4-BE49-F238E27FC236}">
                  <a16:creationId xmlns:a16="http://schemas.microsoft.com/office/drawing/2014/main" id="{93521106-0550-5C99-4FFE-4F78E4E90BCE}"/>
                </a:ext>
              </a:extLst>
            </p:cNvPr>
            <p:cNvSpPr/>
            <p:nvPr/>
          </p:nvSpPr>
          <p:spPr>
            <a:xfrm>
              <a:off x="6124595" y="1433845"/>
              <a:ext cx="589199" cy="369515"/>
            </a:xfrm>
            <a:custGeom>
              <a:avLst/>
              <a:gdLst>
                <a:gd name="connsiteX0" fmla="*/ 533353 w 589199"/>
                <a:gd name="connsiteY0" fmla="*/ 369516 h 369515"/>
                <a:gd name="connsiteX1" fmla="*/ 55846 w 589199"/>
                <a:gd name="connsiteY1" fmla="*/ 369516 h 369515"/>
                <a:gd name="connsiteX2" fmla="*/ 0 w 589199"/>
                <a:gd name="connsiteY2" fmla="*/ 317545 h 369515"/>
                <a:gd name="connsiteX3" fmla="*/ 0 w 589199"/>
                <a:gd name="connsiteY3" fmla="*/ 51971 h 369515"/>
                <a:gd name="connsiteX4" fmla="*/ 55846 w 589199"/>
                <a:gd name="connsiteY4" fmla="*/ 0 h 369515"/>
                <a:gd name="connsiteX5" fmla="*/ 533353 w 589199"/>
                <a:gd name="connsiteY5" fmla="*/ 0 h 369515"/>
                <a:gd name="connsiteX6" fmla="*/ 589199 w 589199"/>
                <a:gd name="connsiteY6" fmla="*/ 51971 h 369515"/>
                <a:gd name="connsiteX7" fmla="*/ 589199 w 589199"/>
                <a:gd name="connsiteY7" fmla="*/ 317545 h 369515"/>
                <a:gd name="connsiteX8" fmla="*/ 533353 w 589199"/>
                <a:gd name="connsiteY8" fmla="*/ 369516 h 369515"/>
                <a:gd name="connsiteX9" fmla="*/ 55846 w 589199"/>
                <a:gd name="connsiteY9" fmla="*/ 35760 h 369515"/>
                <a:gd name="connsiteX10" fmla="*/ 38426 w 589199"/>
                <a:gd name="connsiteY10" fmla="*/ 51971 h 369515"/>
                <a:gd name="connsiteX11" fmla="*/ 38426 w 589199"/>
                <a:gd name="connsiteY11" fmla="*/ 317545 h 369515"/>
                <a:gd name="connsiteX12" fmla="*/ 55846 w 589199"/>
                <a:gd name="connsiteY12" fmla="*/ 333756 h 369515"/>
                <a:gd name="connsiteX13" fmla="*/ 533353 w 589199"/>
                <a:gd name="connsiteY13" fmla="*/ 333756 h 369515"/>
                <a:gd name="connsiteX14" fmla="*/ 550773 w 589199"/>
                <a:gd name="connsiteY14" fmla="*/ 317545 h 369515"/>
                <a:gd name="connsiteX15" fmla="*/ 550773 w 589199"/>
                <a:gd name="connsiteY15" fmla="*/ 51971 h 369515"/>
                <a:gd name="connsiteX16" fmla="*/ 533353 w 589199"/>
                <a:gd name="connsiteY16" fmla="*/ 35760 h 36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9199" h="369515">
                  <a:moveTo>
                    <a:pt x="533353" y="369516"/>
                  </a:moveTo>
                  <a:lnTo>
                    <a:pt x="55846" y="369516"/>
                  </a:lnTo>
                  <a:cubicBezTo>
                    <a:pt x="25032" y="369450"/>
                    <a:pt x="70" y="346221"/>
                    <a:pt x="0" y="317545"/>
                  </a:cubicBezTo>
                  <a:lnTo>
                    <a:pt x="0" y="51971"/>
                  </a:lnTo>
                  <a:cubicBezTo>
                    <a:pt x="70" y="23295"/>
                    <a:pt x="25032" y="66"/>
                    <a:pt x="55846" y="0"/>
                  </a:cubicBezTo>
                  <a:lnTo>
                    <a:pt x="533353" y="0"/>
                  </a:lnTo>
                  <a:cubicBezTo>
                    <a:pt x="564167" y="66"/>
                    <a:pt x="589129" y="23295"/>
                    <a:pt x="589199" y="51971"/>
                  </a:cubicBezTo>
                  <a:lnTo>
                    <a:pt x="589199" y="317545"/>
                  </a:lnTo>
                  <a:cubicBezTo>
                    <a:pt x="589129" y="346221"/>
                    <a:pt x="564167" y="369450"/>
                    <a:pt x="533353" y="369516"/>
                  </a:cubicBezTo>
                  <a:close/>
                  <a:moveTo>
                    <a:pt x="55846" y="35760"/>
                  </a:moveTo>
                  <a:cubicBezTo>
                    <a:pt x="46225" y="35760"/>
                    <a:pt x="38426" y="43018"/>
                    <a:pt x="38426" y="51971"/>
                  </a:cubicBezTo>
                  <a:lnTo>
                    <a:pt x="38426" y="317545"/>
                  </a:lnTo>
                  <a:cubicBezTo>
                    <a:pt x="38426" y="326498"/>
                    <a:pt x="46225" y="333756"/>
                    <a:pt x="55846" y="333756"/>
                  </a:cubicBezTo>
                  <a:lnTo>
                    <a:pt x="533353" y="333756"/>
                  </a:lnTo>
                  <a:cubicBezTo>
                    <a:pt x="542974" y="333756"/>
                    <a:pt x="550773" y="326498"/>
                    <a:pt x="550773" y="317545"/>
                  </a:cubicBezTo>
                  <a:lnTo>
                    <a:pt x="550773" y="51971"/>
                  </a:lnTo>
                  <a:cubicBezTo>
                    <a:pt x="550773" y="43018"/>
                    <a:pt x="542974" y="35760"/>
                    <a:pt x="533353" y="35760"/>
                  </a:cubicBezTo>
                  <a:close/>
                </a:path>
              </a:pathLst>
            </a:custGeom>
            <a:grpFill/>
            <a:ln w="1263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1" name="任意多边形: 形状 70">
              <a:extLst>
                <a:ext uri="{FF2B5EF4-FFF2-40B4-BE49-F238E27FC236}">
                  <a16:creationId xmlns:a16="http://schemas.microsoft.com/office/drawing/2014/main" id="{2880D4F3-1F20-5223-38CD-8018383C3B19}"/>
                </a:ext>
              </a:extLst>
            </p:cNvPr>
            <p:cNvSpPr/>
            <p:nvPr/>
          </p:nvSpPr>
          <p:spPr>
            <a:xfrm>
              <a:off x="6265490" y="1839120"/>
              <a:ext cx="307408" cy="35759"/>
            </a:xfrm>
            <a:custGeom>
              <a:avLst/>
              <a:gdLst>
                <a:gd name="connsiteX0" fmla="*/ 288195 w 307408"/>
                <a:gd name="connsiteY0" fmla="*/ 35760 h 35759"/>
                <a:gd name="connsiteX1" fmla="*/ 19213 w 307408"/>
                <a:gd name="connsiteY1" fmla="*/ 35760 h 35759"/>
                <a:gd name="connsiteX2" fmla="*/ 0 w 307408"/>
                <a:gd name="connsiteY2" fmla="*/ 17880 h 35759"/>
                <a:gd name="connsiteX3" fmla="*/ 19213 w 307408"/>
                <a:gd name="connsiteY3" fmla="*/ 0 h 35759"/>
                <a:gd name="connsiteX4" fmla="*/ 288195 w 307408"/>
                <a:gd name="connsiteY4" fmla="*/ 0 h 35759"/>
                <a:gd name="connsiteX5" fmla="*/ 307408 w 307408"/>
                <a:gd name="connsiteY5" fmla="*/ 17880 h 35759"/>
                <a:gd name="connsiteX6" fmla="*/ 288195 w 307408"/>
                <a:gd name="connsiteY6" fmla="*/ 35760 h 3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408" h="35759">
                  <a:moveTo>
                    <a:pt x="288195" y="35760"/>
                  </a:moveTo>
                  <a:lnTo>
                    <a:pt x="19213" y="35760"/>
                  </a:lnTo>
                  <a:cubicBezTo>
                    <a:pt x="8602" y="35760"/>
                    <a:pt x="0" y="27755"/>
                    <a:pt x="0" y="17880"/>
                  </a:cubicBezTo>
                  <a:cubicBezTo>
                    <a:pt x="0" y="8005"/>
                    <a:pt x="8602" y="0"/>
                    <a:pt x="19213" y="0"/>
                  </a:cubicBezTo>
                  <a:lnTo>
                    <a:pt x="288195" y="0"/>
                  </a:lnTo>
                  <a:cubicBezTo>
                    <a:pt x="298806" y="0"/>
                    <a:pt x="307408" y="8005"/>
                    <a:pt x="307408" y="17880"/>
                  </a:cubicBezTo>
                  <a:cubicBezTo>
                    <a:pt x="307408" y="27755"/>
                    <a:pt x="298806" y="35760"/>
                    <a:pt x="288195" y="35760"/>
                  </a:cubicBezTo>
                  <a:close/>
                </a:path>
              </a:pathLst>
            </a:custGeom>
            <a:grpFill/>
            <a:ln w="1263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2" name="任意多边形: 形状 71">
              <a:extLst>
                <a:ext uri="{FF2B5EF4-FFF2-40B4-BE49-F238E27FC236}">
                  <a16:creationId xmlns:a16="http://schemas.microsoft.com/office/drawing/2014/main" id="{37822531-3767-C003-E4DF-5B7DC9B1C26D}"/>
                </a:ext>
              </a:extLst>
            </p:cNvPr>
            <p:cNvSpPr/>
            <p:nvPr/>
          </p:nvSpPr>
          <p:spPr>
            <a:xfrm>
              <a:off x="6399981" y="1767601"/>
              <a:ext cx="38426" cy="95358"/>
            </a:xfrm>
            <a:custGeom>
              <a:avLst/>
              <a:gdLst>
                <a:gd name="connsiteX0" fmla="*/ 19213 w 38426"/>
                <a:gd name="connsiteY0" fmla="*/ 95359 h 95358"/>
                <a:gd name="connsiteX1" fmla="*/ 0 w 38426"/>
                <a:gd name="connsiteY1" fmla="*/ 77479 h 95358"/>
                <a:gd name="connsiteX2" fmla="*/ 0 w 38426"/>
                <a:gd name="connsiteY2" fmla="*/ 17880 h 95358"/>
                <a:gd name="connsiteX3" fmla="*/ 19213 w 38426"/>
                <a:gd name="connsiteY3" fmla="*/ 0 h 95358"/>
                <a:gd name="connsiteX4" fmla="*/ 38426 w 38426"/>
                <a:gd name="connsiteY4" fmla="*/ 17880 h 95358"/>
                <a:gd name="connsiteX5" fmla="*/ 38426 w 38426"/>
                <a:gd name="connsiteY5" fmla="*/ 77479 h 95358"/>
                <a:gd name="connsiteX6" fmla="*/ 19213 w 38426"/>
                <a:gd name="connsiteY6" fmla="*/ 95359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6" h="95358">
                  <a:moveTo>
                    <a:pt x="19213" y="95359"/>
                  </a:moveTo>
                  <a:cubicBezTo>
                    <a:pt x="8602" y="95359"/>
                    <a:pt x="0" y="87354"/>
                    <a:pt x="0" y="77479"/>
                  </a:cubicBezTo>
                  <a:lnTo>
                    <a:pt x="0" y="17880"/>
                  </a:lnTo>
                  <a:cubicBezTo>
                    <a:pt x="0" y="8005"/>
                    <a:pt x="8602" y="0"/>
                    <a:pt x="19213" y="0"/>
                  </a:cubicBezTo>
                  <a:cubicBezTo>
                    <a:pt x="29824" y="0"/>
                    <a:pt x="38426" y="8005"/>
                    <a:pt x="38426" y="17880"/>
                  </a:cubicBezTo>
                  <a:lnTo>
                    <a:pt x="38426" y="77479"/>
                  </a:lnTo>
                  <a:cubicBezTo>
                    <a:pt x="38426" y="87354"/>
                    <a:pt x="29824" y="95359"/>
                    <a:pt x="19213" y="95359"/>
                  </a:cubicBezTo>
                  <a:close/>
                </a:path>
              </a:pathLst>
            </a:custGeom>
            <a:grpFill/>
            <a:ln w="1263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73" name="图形 115">
            <a:extLst>
              <a:ext uri="{FF2B5EF4-FFF2-40B4-BE49-F238E27FC236}">
                <a16:creationId xmlns:a16="http://schemas.microsoft.com/office/drawing/2014/main" id="{37CA4E72-516F-C411-D52C-0E12BFF5CE0C}"/>
              </a:ext>
            </a:extLst>
          </p:cNvPr>
          <p:cNvGrpSpPr/>
          <p:nvPr/>
        </p:nvGrpSpPr>
        <p:grpSpPr>
          <a:xfrm>
            <a:off x="5934000" y="3955585"/>
            <a:ext cx="324000" cy="374400"/>
            <a:chOff x="6537043" y="3995314"/>
            <a:chExt cx="260701" cy="288512"/>
          </a:xfrm>
          <a:solidFill>
            <a:srgbClr val="FFFFFF"/>
          </a:solidFill>
        </p:grpSpPr>
        <p:sp>
          <p:nvSpPr>
            <p:cNvPr id="74" name="任意多边形: 形状 73">
              <a:extLst>
                <a:ext uri="{FF2B5EF4-FFF2-40B4-BE49-F238E27FC236}">
                  <a16:creationId xmlns:a16="http://schemas.microsoft.com/office/drawing/2014/main" id="{831FDAF1-919E-94DE-E92F-4479C43773BA}"/>
                </a:ext>
              </a:extLst>
            </p:cNvPr>
            <p:cNvSpPr/>
            <p:nvPr/>
          </p:nvSpPr>
          <p:spPr>
            <a:xfrm>
              <a:off x="6537043" y="4022746"/>
              <a:ext cx="143732" cy="249654"/>
            </a:xfrm>
            <a:custGeom>
              <a:avLst/>
              <a:gdLst>
                <a:gd name="connsiteX0" fmla="*/ 135446 w 143732"/>
                <a:gd name="connsiteY0" fmla="*/ 249650 h 249654"/>
                <a:gd name="connsiteX1" fmla="*/ 13811 w 143732"/>
                <a:gd name="connsiteY1" fmla="*/ 249650 h 249654"/>
                <a:gd name="connsiteX2" fmla="*/ 8477 w 143732"/>
                <a:gd name="connsiteY2" fmla="*/ 248793 h 249654"/>
                <a:gd name="connsiteX3" fmla="*/ 4096 w 143732"/>
                <a:gd name="connsiteY3" fmla="*/ 245840 h 249654"/>
                <a:gd name="connsiteX4" fmla="*/ 1048 w 143732"/>
                <a:gd name="connsiteY4" fmla="*/ 241364 h 249654"/>
                <a:gd name="connsiteX5" fmla="*/ 0 w 143732"/>
                <a:gd name="connsiteY5" fmla="*/ 235839 h 249654"/>
                <a:gd name="connsiteX6" fmla="*/ 0 w 143732"/>
                <a:gd name="connsiteY6" fmla="*/ 14097 h 249654"/>
                <a:gd name="connsiteX7" fmla="*/ 1048 w 143732"/>
                <a:gd name="connsiteY7" fmla="*/ 8763 h 249654"/>
                <a:gd name="connsiteX8" fmla="*/ 4096 w 143732"/>
                <a:gd name="connsiteY8" fmla="*/ 4381 h 249654"/>
                <a:gd name="connsiteX9" fmla="*/ 8382 w 143732"/>
                <a:gd name="connsiteY9" fmla="*/ 1143 h 249654"/>
                <a:gd name="connsiteX10" fmla="*/ 13811 w 143732"/>
                <a:gd name="connsiteY10" fmla="*/ 0 h 249654"/>
                <a:gd name="connsiteX11" fmla="*/ 48482 w 143732"/>
                <a:gd name="connsiteY11" fmla="*/ 0 h 249654"/>
                <a:gd name="connsiteX12" fmla="*/ 56769 w 143732"/>
                <a:gd name="connsiteY12" fmla="*/ 8287 h 249654"/>
                <a:gd name="connsiteX13" fmla="*/ 48482 w 143732"/>
                <a:gd name="connsiteY13" fmla="*/ 16573 h 249654"/>
                <a:gd name="connsiteX14" fmla="*/ 16669 w 143732"/>
                <a:gd name="connsiteY14" fmla="*/ 16573 h 249654"/>
                <a:gd name="connsiteX15" fmla="*/ 16669 w 143732"/>
                <a:gd name="connsiteY15" fmla="*/ 232791 h 249654"/>
                <a:gd name="connsiteX16" fmla="*/ 135446 w 143732"/>
                <a:gd name="connsiteY16" fmla="*/ 232791 h 249654"/>
                <a:gd name="connsiteX17" fmla="*/ 143732 w 143732"/>
                <a:gd name="connsiteY17" fmla="*/ 241078 h 249654"/>
                <a:gd name="connsiteX18" fmla="*/ 135446 w 143732"/>
                <a:gd name="connsiteY18" fmla="*/ 249365 h 24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732" h="249654">
                  <a:moveTo>
                    <a:pt x="135446" y="249650"/>
                  </a:moveTo>
                  <a:lnTo>
                    <a:pt x="13811" y="249650"/>
                  </a:lnTo>
                  <a:cubicBezTo>
                    <a:pt x="11996" y="249695"/>
                    <a:pt x="10187" y="249405"/>
                    <a:pt x="8477" y="248793"/>
                  </a:cubicBezTo>
                  <a:cubicBezTo>
                    <a:pt x="6845" y="248092"/>
                    <a:pt x="5359" y="247090"/>
                    <a:pt x="4096" y="245840"/>
                  </a:cubicBezTo>
                  <a:cubicBezTo>
                    <a:pt x="2806" y="244554"/>
                    <a:pt x="1771" y="243035"/>
                    <a:pt x="1048" y="241364"/>
                  </a:cubicBezTo>
                  <a:cubicBezTo>
                    <a:pt x="348" y="239606"/>
                    <a:pt x="-8" y="237731"/>
                    <a:pt x="0" y="235839"/>
                  </a:cubicBezTo>
                  <a:lnTo>
                    <a:pt x="0" y="14097"/>
                  </a:lnTo>
                  <a:cubicBezTo>
                    <a:pt x="16" y="12269"/>
                    <a:pt x="371" y="10461"/>
                    <a:pt x="1048" y="8763"/>
                  </a:cubicBezTo>
                  <a:cubicBezTo>
                    <a:pt x="1774" y="7121"/>
                    <a:pt x="2808" y="5633"/>
                    <a:pt x="4096" y="4381"/>
                  </a:cubicBezTo>
                  <a:cubicBezTo>
                    <a:pt x="5259" y="2990"/>
                    <a:pt x="6725" y="1882"/>
                    <a:pt x="8382" y="1143"/>
                  </a:cubicBezTo>
                  <a:cubicBezTo>
                    <a:pt x="10097" y="401"/>
                    <a:pt x="11943" y="12"/>
                    <a:pt x="13811" y="0"/>
                  </a:cubicBezTo>
                  <a:lnTo>
                    <a:pt x="48482" y="0"/>
                  </a:lnTo>
                  <a:cubicBezTo>
                    <a:pt x="53059" y="0"/>
                    <a:pt x="56769" y="3710"/>
                    <a:pt x="56769" y="8287"/>
                  </a:cubicBezTo>
                  <a:cubicBezTo>
                    <a:pt x="56769" y="12863"/>
                    <a:pt x="53059" y="16573"/>
                    <a:pt x="48482" y="16573"/>
                  </a:cubicBezTo>
                  <a:lnTo>
                    <a:pt x="16669" y="16573"/>
                  </a:lnTo>
                  <a:lnTo>
                    <a:pt x="16669" y="232791"/>
                  </a:lnTo>
                  <a:lnTo>
                    <a:pt x="135446" y="232791"/>
                  </a:lnTo>
                  <a:cubicBezTo>
                    <a:pt x="140022" y="232791"/>
                    <a:pt x="143732" y="236501"/>
                    <a:pt x="143732" y="241078"/>
                  </a:cubicBezTo>
                  <a:cubicBezTo>
                    <a:pt x="143732" y="245655"/>
                    <a:pt x="140022" y="249365"/>
                    <a:pt x="135446" y="249365"/>
                  </a:cubicBezTo>
                  <a:close/>
                </a:path>
              </a:pathLst>
            </a:custGeom>
            <a:solidFill>
              <a:srgbClr val="FFFFFF"/>
            </a:solidFill>
            <a:ln w="9525" cap="flat">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5" name="任意多边形: 形状 74">
              <a:extLst>
                <a:ext uri="{FF2B5EF4-FFF2-40B4-BE49-F238E27FC236}">
                  <a16:creationId xmlns:a16="http://schemas.microsoft.com/office/drawing/2014/main" id="{BEEA2D50-54F8-4822-CF63-194B17297320}"/>
                </a:ext>
              </a:extLst>
            </p:cNvPr>
            <p:cNvSpPr/>
            <p:nvPr/>
          </p:nvSpPr>
          <p:spPr>
            <a:xfrm>
              <a:off x="6713065" y="4023031"/>
              <a:ext cx="56959" cy="99728"/>
            </a:xfrm>
            <a:custGeom>
              <a:avLst/>
              <a:gdLst>
                <a:gd name="connsiteX0" fmla="*/ 48482 w 56959"/>
                <a:gd name="connsiteY0" fmla="*/ 99727 h 99728"/>
                <a:gd name="connsiteX1" fmla="*/ 40101 w 56959"/>
                <a:gd name="connsiteY1" fmla="*/ 91536 h 99728"/>
                <a:gd name="connsiteX2" fmla="*/ 40100 w 56959"/>
                <a:gd name="connsiteY2" fmla="*/ 91440 h 99728"/>
                <a:gd name="connsiteX3" fmla="*/ 40100 w 56959"/>
                <a:gd name="connsiteY3" fmla="*/ 16574 h 99728"/>
                <a:gd name="connsiteX4" fmla="*/ 8287 w 56959"/>
                <a:gd name="connsiteY4" fmla="*/ 16574 h 99728"/>
                <a:gd name="connsiteX5" fmla="*/ 0 w 56959"/>
                <a:gd name="connsiteY5" fmla="*/ 8287 h 99728"/>
                <a:gd name="connsiteX6" fmla="*/ 8287 w 56959"/>
                <a:gd name="connsiteY6" fmla="*/ 0 h 99728"/>
                <a:gd name="connsiteX7" fmla="*/ 43053 w 56959"/>
                <a:gd name="connsiteY7" fmla="*/ 0 h 99728"/>
                <a:gd name="connsiteX8" fmla="*/ 48482 w 56959"/>
                <a:gd name="connsiteY8" fmla="*/ 1048 h 99728"/>
                <a:gd name="connsiteX9" fmla="*/ 52864 w 56959"/>
                <a:gd name="connsiteY9" fmla="*/ 4096 h 99728"/>
                <a:gd name="connsiteX10" fmla="*/ 55817 w 56959"/>
                <a:gd name="connsiteY10" fmla="*/ 8477 h 99728"/>
                <a:gd name="connsiteX11" fmla="*/ 56959 w 56959"/>
                <a:gd name="connsiteY11" fmla="*/ 13811 h 99728"/>
                <a:gd name="connsiteX12" fmla="*/ 56959 w 56959"/>
                <a:gd name="connsiteY12" fmla="*/ 91440 h 99728"/>
                <a:gd name="connsiteX13" fmla="*/ 48675 w 56959"/>
                <a:gd name="connsiteY13" fmla="*/ 99729 h 99728"/>
                <a:gd name="connsiteX14" fmla="*/ 48482 w 56959"/>
                <a:gd name="connsiteY14" fmla="*/ 99727 h 99728"/>
                <a:gd name="connsiteX15" fmla="*/ 43053 w 56959"/>
                <a:gd name="connsiteY15" fmla="*/ 16574 h 99728"/>
                <a:gd name="connsiteX16" fmla="*/ 43053 w 56959"/>
                <a:gd name="connsiteY16" fmla="*/ 16574 h 9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959" h="99728">
                  <a:moveTo>
                    <a:pt x="48482" y="99727"/>
                  </a:moveTo>
                  <a:cubicBezTo>
                    <a:pt x="43905" y="99779"/>
                    <a:pt x="40154" y="96112"/>
                    <a:pt x="40101" y="91536"/>
                  </a:cubicBezTo>
                  <a:cubicBezTo>
                    <a:pt x="40100" y="91504"/>
                    <a:pt x="40100" y="91472"/>
                    <a:pt x="40100" y="91440"/>
                  </a:cubicBezTo>
                  <a:lnTo>
                    <a:pt x="40100" y="16574"/>
                  </a:lnTo>
                  <a:lnTo>
                    <a:pt x="8287" y="16574"/>
                  </a:lnTo>
                  <a:cubicBezTo>
                    <a:pt x="3710" y="16574"/>
                    <a:pt x="0" y="12863"/>
                    <a:pt x="0" y="8287"/>
                  </a:cubicBezTo>
                  <a:cubicBezTo>
                    <a:pt x="0" y="3710"/>
                    <a:pt x="3710" y="0"/>
                    <a:pt x="8287" y="0"/>
                  </a:cubicBezTo>
                  <a:lnTo>
                    <a:pt x="43053" y="0"/>
                  </a:lnTo>
                  <a:cubicBezTo>
                    <a:pt x="44912" y="6"/>
                    <a:pt x="46754" y="362"/>
                    <a:pt x="48482" y="1048"/>
                  </a:cubicBezTo>
                  <a:cubicBezTo>
                    <a:pt x="50139" y="1749"/>
                    <a:pt x="51630" y="2787"/>
                    <a:pt x="52864" y="4096"/>
                  </a:cubicBezTo>
                  <a:cubicBezTo>
                    <a:pt x="54154" y="5325"/>
                    <a:pt x="55161" y="6820"/>
                    <a:pt x="55817" y="8477"/>
                  </a:cubicBezTo>
                  <a:cubicBezTo>
                    <a:pt x="56578" y="10152"/>
                    <a:pt x="56967" y="11972"/>
                    <a:pt x="56959" y="13811"/>
                  </a:cubicBezTo>
                  <a:lnTo>
                    <a:pt x="56959" y="91440"/>
                  </a:lnTo>
                  <a:cubicBezTo>
                    <a:pt x="56960" y="96017"/>
                    <a:pt x="53251" y="99728"/>
                    <a:pt x="48675" y="99729"/>
                  </a:cubicBezTo>
                  <a:cubicBezTo>
                    <a:pt x="48611" y="99729"/>
                    <a:pt x="48546" y="99729"/>
                    <a:pt x="48482" y="99727"/>
                  </a:cubicBezTo>
                  <a:close/>
                  <a:moveTo>
                    <a:pt x="43053" y="16574"/>
                  </a:moveTo>
                  <a:lnTo>
                    <a:pt x="43053" y="16574"/>
                  </a:lnTo>
                  <a:close/>
                </a:path>
              </a:pathLst>
            </a:custGeom>
            <a:solidFill>
              <a:srgbClr val="FFFFFF"/>
            </a:solidFill>
            <a:ln w="9525" cap="flat">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6" name="任意多边形: 形状 75">
              <a:extLst>
                <a:ext uri="{FF2B5EF4-FFF2-40B4-BE49-F238E27FC236}">
                  <a16:creationId xmlns:a16="http://schemas.microsoft.com/office/drawing/2014/main" id="{7CB71E12-B82E-BD1B-B692-22E07AF2D58B}"/>
                </a:ext>
              </a:extLst>
            </p:cNvPr>
            <p:cNvSpPr/>
            <p:nvPr/>
          </p:nvSpPr>
          <p:spPr>
            <a:xfrm>
              <a:off x="6578573" y="3995314"/>
              <a:ext cx="149637" cy="72008"/>
            </a:xfrm>
            <a:custGeom>
              <a:avLst/>
              <a:gdLst>
                <a:gd name="connsiteX0" fmla="*/ 135827 w 149637"/>
                <a:gd name="connsiteY0" fmla="*/ 72009 h 72008"/>
                <a:gd name="connsiteX1" fmla="*/ 13907 w 149637"/>
                <a:gd name="connsiteY1" fmla="*/ 72009 h 72008"/>
                <a:gd name="connsiteX2" fmla="*/ 0 w 149637"/>
                <a:gd name="connsiteY2" fmla="*/ 58198 h 72008"/>
                <a:gd name="connsiteX3" fmla="*/ 0 w 149637"/>
                <a:gd name="connsiteY3" fmla="*/ 13811 h 72008"/>
                <a:gd name="connsiteX4" fmla="*/ 13907 w 149637"/>
                <a:gd name="connsiteY4" fmla="*/ 0 h 72008"/>
                <a:gd name="connsiteX5" fmla="*/ 135827 w 149637"/>
                <a:gd name="connsiteY5" fmla="*/ 0 h 72008"/>
                <a:gd name="connsiteX6" fmla="*/ 149638 w 149637"/>
                <a:gd name="connsiteY6" fmla="*/ 13811 h 72008"/>
                <a:gd name="connsiteX7" fmla="*/ 149638 w 149637"/>
                <a:gd name="connsiteY7" fmla="*/ 58198 h 72008"/>
                <a:gd name="connsiteX8" fmla="*/ 135827 w 149637"/>
                <a:gd name="connsiteY8" fmla="*/ 72009 h 72008"/>
                <a:gd name="connsiteX9" fmla="*/ 16669 w 149637"/>
                <a:gd name="connsiteY9" fmla="*/ 55436 h 72008"/>
                <a:gd name="connsiteX10" fmla="*/ 133064 w 149637"/>
                <a:gd name="connsiteY10" fmla="*/ 55436 h 72008"/>
                <a:gd name="connsiteX11" fmla="*/ 133064 w 149637"/>
                <a:gd name="connsiteY11" fmla="*/ 16669 h 72008"/>
                <a:gd name="connsiteX12" fmla="*/ 16669 w 149637"/>
                <a:gd name="connsiteY12" fmla="*/ 16669 h 7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637" h="72008">
                  <a:moveTo>
                    <a:pt x="135827" y="72009"/>
                  </a:moveTo>
                  <a:lnTo>
                    <a:pt x="13907" y="72009"/>
                  </a:lnTo>
                  <a:cubicBezTo>
                    <a:pt x="6263" y="72009"/>
                    <a:pt x="52" y="65841"/>
                    <a:pt x="0" y="58198"/>
                  </a:cubicBezTo>
                  <a:lnTo>
                    <a:pt x="0" y="13811"/>
                  </a:lnTo>
                  <a:cubicBezTo>
                    <a:pt x="52" y="6168"/>
                    <a:pt x="6263" y="0"/>
                    <a:pt x="13907" y="0"/>
                  </a:cubicBezTo>
                  <a:lnTo>
                    <a:pt x="135827" y="0"/>
                  </a:lnTo>
                  <a:cubicBezTo>
                    <a:pt x="143454" y="0"/>
                    <a:pt x="149638" y="6184"/>
                    <a:pt x="149638" y="13811"/>
                  </a:cubicBezTo>
                  <a:lnTo>
                    <a:pt x="149638" y="58198"/>
                  </a:lnTo>
                  <a:cubicBezTo>
                    <a:pt x="149638" y="65825"/>
                    <a:pt x="143454" y="72009"/>
                    <a:pt x="135827" y="72009"/>
                  </a:cubicBezTo>
                  <a:close/>
                  <a:moveTo>
                    <a:pt x="16669" y="55436"/>
                  </a:moveTo>
                  <a:lnTo>
                    <a:pt x="133064" y="55436"/>
                  </a:lnTo>
                  <a:lnTo>
                    <a:pt x="133064" y="16669"/>
                  </a:lnTo>
                  <a:lnTo>
                    <a:pt x="16669" y="16669"/>
                  </a:lnTo>
                  <a:close/>
                </a:path>
              </a:pathLst>
            </a:custGeom>
            <a:solidFill>
              <a:srgbClr val="FFFFFF"/>
            </a:solidFill>
            <a:ln w="9525" cap="flat">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7" name="任意多边形: 形状 76">
              <a:extLst>
                <a:ext uri="{FF2B5EF4-FFF2-40B4-BE49-F238E27FC236}">
                  <a16:creationId xmlns:a16="http://schemas.microsoft.com/office/drawing/2014/main" id="{3F0F59A4-1922-C193-A488-45F6AB2FE3D6}"/>
                </a:ext>
              </a:extLst>
            </p:cNvPr>
            <p:cNvSpPr/>
            <p:nvPr/>
          </p:nvSpPr>
          <p:spPr>
            <a:xfrm>
              <a:off x="6666010" y="4114090"/>
              <a:ext cx="131734" cy="169735"/>
            </a:xfrm>
            <a:custGeom>
              <a:avLst/>
              <a:gdLst>
                <a:gd name="connsiteX0" fmla="*/ 110206 w 131734"/>
                <a:gd name="connsiteY0" fmla="*/ 169736 h 169735"/>
                <a:gd name="connsiteX1" fmla="*/ 21528 w 131734"/>
                <a:gd name="connsiteY1" fmla="*/ 169736 h 169735"/>
                <a:gd name="connsiteX2" fmla="*/ 0 w 131734"/>
                <a:gd name="connsiteY2" fmla="*/ 148211 h 169735"/>
                <a:gd name="connsiteX3" fmla="*/ 2 w 131734"/>
                <a:gd name="connsiteY3" fmla="*/ 147923 h 169735"/>
                <a:gd name="connsiteX4" fmla="*/ 2 w 131734"/>
                <a:gd name="connsiteY4" fmla="*/ 21526 h 169735"/>
                <a:gd name="connsiteX5" fmla="*/ 21528 w 131734"/>
                <a:gd name="connsiteY5" fmla="*/ 0 h 169735"/>
                <a:gd name="connsiteX6" fmla="*/ 110206 w 131734"/>
                <a:gd name="connsiteY6" fmla="*/ 0 h 169735"/>
                <a:gd name="connsiteX7" fmla="*/ 131733 w 131734"/>
                <a:gd name="connsiteY7" fmla="*/ 21526 h 169735"/>
                <a:gd name="connsiteX8" fmla="*/ 131733 w 131734"/>
                <a:gd name="connsiteY8" fmla="*/ 147923 h 169735"/>
                <a:gd name="connsiteX9" fmla="*/ 110494 w 131734"/>
                <a:gd name="connsiteY9" fmla="*/ 169734 h 169735"/>
                <a:gd name="connsiteX10" fmla="*/ 110206 w 131734"/>
                <a:gd name="connsiteY10" fmla="*/ 169736 h 169735"/>
                <a:gd name="connsiteX11" fmla="*/ 21528 w 131734"/>
                <a:gd name="connsiteY11" fmla="*/ 17335 h 169735"/>
                <a:gd name="connsiteX12" fmla="*/ 17433 w 131734"/>
                <a:gd name="connsiteY12" fmla="*/ 21526 h 169735"/>
                <a:gd name="connsiteX13" fmla="*/ 17433 w 131734"/>
                <a:gd name="connsiteY13" fmla="*/ 147923 h 169735"/>
                <a:gd name="connsiteX14" fmla="*/ 21528 w 131734"/>
                <a:gd name="connsiteY14" fmla="*/ 152114 h 169735"/>
                <a:gd name="connsiteX15" fmla="*/ 110206 w 131734"/>
                <a:gd name="connsiteY15" fmla="*/ 152114 h 169735"/>
                <a:gd name="connsiteX16" fmla="*/ 114302 w 131734"/>
                <a:gd name="connsiteY16" fmla="*/ 147923 h 169735"/>
                <a:gd name="connsiteX17" fmla="*/ 114302 w 131734"/>
                <a:gd name="connsiteY17" fmla="*/ 21526 h 169735"/>
                <a:gd name="connsiteX18" fmla="*/ 110206 w 131734"/>
                <a:gd name="connsiteY18" fmla="*/ 17335 h 16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734" h="169735">
                  <a:moveTo>
                    <a:pt x="110206" y="169736"/>
                  </a:moveTo>
                  <a:lnTo>
                    <a:pt x="21528" y="169736"/>
                  </a:lnTo>
                  <a:cubicBezTo>
                    <a:pt x="9639" y="169736"/>
                    <a:pt x="1" y="160100"/>
                    <a:pt x="0" y="148211"/>
                  </a:cubicBezTo>
                  <a:cubicBezTo>
                    <a:pt x="0" y="148115"/>
                    <a:pt x="1" y="148019"/>
                    <a:pt x="2" y="147923"/>
                  </a:cubicBezTo>
                  <a:lnTo>
                    <a:pt x="2" y="21526"/>
                  </a:lnTo>
                  <a:cubicBezTo>
                    <a:pt x="2" y="9637"/>
                    <a:pt x="9639" y="0"/>
                    <a:pt x="21528" y="0"/>
                  </a:cubicBezTo>
                  <a:lnTo>
                    <a:pt x="110206" y="0"/>
                  </a:lnTo>
                  <a:cubicBezTo>
                    <a:pt x="122095" y="0"/>
                    <a:pt x="131733" y="9637"/>
                    <a:pt x="131733" y="21526"/>
                  </a:cubicBezTo>
                  <a:lnTo>
                    <a:pt x="131733" y="147923"/>
                  </a:lnTo>
                  <a:cubicBezTo>
                    <a:pt x="131891" y="159811"/>
                    <a:pt x="122382" y="169575"/>
                    <a:pt x="110494" y="169734"/>
                  </a:cubicBezTo>
                  <a:cubicBezTo>
                    <a:pt x="110398" y="169735"/>
                    <a:pt x="110302" y="169736"/>
                    <a:pt x="110206" y="169736"/>
                  </a:cubicBezTo>
                  <a:close/>
                  <a:moveTo>
                    <a:pt x="21528" y="17335"/>
                  </a:moveTo>
                  <a:cubicBezTo>
                    <a:pt x="19251" y="17387"/>
                    <a:pt x="17432" y="19248"/>
                    <a:pt x="17433" y="21526"/>
                  </a:cubicBezTo>
                  <a:lnTo>
                    <a:pt x="17433" y="147923"/>
                  </a:lnTo>
                  <a:cubicBezTo>
                    <a:pt x="17432" y="150202"/>
                    <a:pt x="19251" y="152063"/>
                    <a:pt x="21528" y="152114"/>
                  </a:cubicBezTo>
                  <a:lnTo>
                    <a:pt x="110206" y="152114"/>
                  </a:lnTo>
                  <a:cubicBezTo>
                    <a:pt x="112484" y="152063"/>
                    <a:pt x="114303" y="150202"/>
                    <a:pt x="114302" y="147923"/>
                  </a:cubicBezTo>
                  <a:lnTo>
                    <a:pt x="114302" y="21526"/>
                  </a:lnTo>
                  <a:cubicBezTo>
                    <a:pt x="114303" y="19248"/>
                    <a:pt x="112484" y="17387"/>
                    <a:pt x="110206" y="17335"/>
                  </a:cubicBezTo>
                  <a:close/>
                </a:path>
              </a:pathLst>
            </a:custGeom>
            <a:solidFill>
              <a:srgbClr val="FFFFFF"/>
            </a:solidFill>
            <a:ln w="9525" cap="flat">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Tree>
    <p:extLst>
      <p:ext uri="{BB962C8B-B14F-4D97-AF65-F5344CB8AC3E}">
        <p14:creationId xmlns:p14="http://schemas.microsoft.com/office/powerpoint/2010/main" val="3218408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29E1056-5264-1F9D-037C-2665E4A571D8}"/>
              </a:ext>
            </a:extLst>
          </p:cNvPr>
          <p:cNvSpPr>
            <a:spLocks noGrp="1"/>
          </p:cNvSpPr>
          <p:nvPr>
            <p:ph type="body" sz="quarter" idx="10"/>
          </p:nvPr>
        </p:nvSpPr>
        <p:spPr/>
        <p:txBody>
          <a:bodyPr/>
          <a:lstStyle/>
          <a:p>
            <a:r>
              <a:rPr lang="en-US" altLang="zh-CN" dirty="0"/>
              <a:t>04</a:t>
            </a:r>
            <a:endParaRPr lang="zh-CN" altLang="en-US" dirty="0"/>
          </a:p>
        </p:txBody>
      </p:sp>
      <p:sp>
        <p:nvSpPr>
          <p:cNvPr id="3" name="文本占位符 2">
            <a:extLst>
              <a:ext uri="{FF2B5EF4-FFF2-40B4-BE49-F238E27FC236}">
                <a16:creationId xmlns:a16="http://schemas.microsoft.com/office/drawing/2014/main" id="{AFFBD8CB-FB48-6D7F-E10B-AF27093F2D30}"/>
              </a:ext>
            </a:extLst>
          </p:cNvPr>
          <p:cNvSpPr>
            <a:spLocks noGrp="1"/>
          </p:cNvSpPr>
          <p:nvPr>
            <p:ph type="body" sz="quarter" idx="11"/>
          </p:nvPr>
        </p:nvSpPr>
        <p:spPr/>
        <p:txBody>
          <a:bodyPr/>
          <a:lstStyle/>
          <a:p>
            <a:r>
              <a:rPr lang="zh-CN" altLang="en-US" dirty="0"/>
              <a:t>变现渠道</a:t>
            </a:r>
          </a:p>
        </p:txBody>
      </p:sp>
      <p:sp>
        <p:nvSpPr>
          <p:cNvPr id="4" name="文本占位符 3">
            <a:extLst>
              <a:ext uri="{FF2B5EF4-FFF2-40B4-BE49-F238E27FC236}">
                <a16:creationId xmlns:a16="http://schemas.microsoft.com/office/drawing/2014/main" id="{49333F03-62CD-DC12-74C5-8B2EEBBA7C4F}"/>
              </a:ext>
            </a:extLst>
          </p:cNvPr>
          <p:cNvSpPr>
            <a:spLocks noGrp="1"/>
          </p:cNvSpPr>
          <p:nvPr>
            <p:ph type="body" sz="quarter" idx="12"/>
          </p:nvPr>
        </p:nvSpPr>
        <p:spPr/>
        <p:txBody>
          <a:bodyPr/>
          <a:lstStyle/>
          <a:p>
            <a:r>
              <a:rPr lang="zh-CN" altLang="en-US" dirty="0"/>
              <a:t>变现技巧</a:t>
            </a:r>
          </a:p>
        </p:txBody>
      </p:sp>
      <p:sp>
        <p:nvSpPr>
          <p:cNvPr id="5" name="文本框 4">
            <a:extLst>
              <a:ext uri="{FF2B5EF4-FFF2-40B4-BE49-F238E27FC236}">
                <a16:creationId xmlns:a16="http://schemas.microsoft.com/office/drawing/2014/main" id="{EFFE69D8-6F07-5209-BBCE-CE404C9AC58C}"/>
              </a:ext>
            </a:extLst>
          </p:cNvPr>
          <p:cNvSpPr txBox="1"/>
          <p:nvPr/>
        </p:nvSpPr>
        <p:spPr>
          <a:xfrm>
            <a:off x="2397716" y="751343"/>
            <a:ext cx="2476960"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REALIZATION SKILLS</a:t>
            </a:r>
          </a:p>
        </p:txBody>
      </p:sp>
      <p:sp>
        <p:nvSpPr>
          <p:cNvPr id="149" name="椭圆 148">
            <a:extLst>
              <a:ext uri="{FF2B5EF4-FFF2-40B4-BE49-F238E27FC236}">
                <a16:creationId xmlns:a16="http://schemas.microsoft.com/office/drawing/2014/main" id="{D708265A-D3DA-34EE-0B89-AC2F489AE351}"/>
              </a:ext>
            </a:extLst>
          </p:cNvPr>
          <p:cNvSpPr>
            <a:spLocks noChangeAspect="1"/>
          </p:cNvSpPr>
          <p:nvPr/>
        </p:nvSpPr>
        <p:spPr>
          <a:xfrm>
            <a:off x="-1574157" y="-1247475"/>
            <a:ext cx="9352950" cy="9352950"/>
          </a:xfrm>
          <a:prstGeom prst="ellipse">
            <a:avLst/>
          </a:prstGeom>
          <a:noFill/>
          <a:ln>
            <a:gradFill>
              <a:gsLst>
                <a:gs pos="0">
                  <a:schemeClr val="accent1"/>
                </a:gs>
                <a:gs pos="8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0" name="椭圆 149">
            <a:extLst>
              <a:ext uri="{FF2B5EF4-FFF2-40B4-BE49-F238E27FC236}">
                <a16:creationId xmlns:a16="http://schemas.microsoft.com/office/drawing/2014/main" id="{94034233-92FD-D9DD-C475-5B8ADCD4F23F}"/>
              </a:ext>
            </a:extLst>
          </p:cNvPr>
          <p:cNvSpPr>
            <a:spLocks noChangeAspect="1"/>
          </p:cNvSpPr>
          <p:nvPr/>
        </p:nvSpPr>
        <p:spPr>
          <a:xfrm>
            <a:off x="-4402404" y="-3889451"/>
            <a:ext cx="14399844" cy="14399844"/>
          </a:xfrm>
          <a:prstGeom prst="ellipse">
            <a:avLst/>
          </a:prstGeom>
          <a:noFill/>
          <a:ln>
            <a:gradFill>
              <a:gsLst>
                <a:gs pos="24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1" name="椭圆 150">
            <a:extLst>
              <a:ext uri="{FF2B5EF4-FFF2-40B4-BE49-F238E27FC236}">
                <a16:creationId xmlns:a16="http://schemas.microsoft.com/office/drawing/2014/main" id="{DE504E9C-7305-E020-ED9E-08C8FE63BB4C}"/>
              </a:ext>
            </a:extLst>
          </p:cNvPr>
          <p:cNvSpPr>
            <a:spLocks noChangeAspect="1"/>
          </p:cNvSpPr>
          <p:nvPr/>
        </p:nvSpPr>
        <p:spPr>
          <a:xfrm>
            <a:off x="-5961764" y="-5347211"/>
            <a:ext cx="17315364" cy="17315364"/>
          </a:xfrm>
          <a:prstGeom prst="ellipse">
            <a:avLst/>
          </a:prstGeom>
          <a:noFill/>
          <a:ln>
            <a:gradFill>
              <a:gsLst>
                <a:gs pos="0">
                  <a:schemeClr val="accent1"/>
                </a:gs>
                <a:gs pos="88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2" name="椭圆 151">
            <a:extLst>
              <a:ext uri="{FF2B5EF4-FFF2-40B4-BE49-F238E27FC236}">
                <a16:creationId xmlns:a16="http://schemas.microsoft.com/office/drawing/2014/main" id="{C919E0D6-1EC5-5F6B-24A4-A665BA7696EE}"/>
              </a:ext>
            </a:extLst>
          </p:cNvPr>
          <p:cNvSpPr>
            <a:spLocks noChangeAspect="1"/>
          </p:cNvSpPr>
          <p:nvPr/>
        </p:nvSpPr>
        <p:spPr>
          <a:xfrm>
            <a:off x="9785967" y="1815142"/>
            <a:ext cx="192709" cy="1927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3" name="椭圆 152">
            <a:extLst>
              <a:ext uri="{FF2B5EF4-FFF2-40B4-BE49-F238E27FC236}">
                <a16:creationId xmlns:a16="http://schemas.microsoft.com/office/drawing/2014/main" id="{822D7858-C3CD-40C6-0B4C-B66B70EEFBA2}"/>
              </a:ext>
            </a:extLst>
          </p:cNvPr>
          <p:cNvSpPr>
            <a:spLocks noChangeAspect="1"/>
          </p:cNvSpPr>
          <p:nvPr/>
        </p:nvSpPr>
        <p:spPr>
          <a:xfrm>
            <a:off x="2203869" y="4350844"/>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5" name="椭圆 154">
            <a:extLst>
              <a:ext uri="{FF2B5EF4-FFF2-40B4-BE49-F238E27FC236}">
                <a16:creationId xmlns:a16="http://schemas.microsoft.com/office/drawing/2014/main" id="{D7CB8B27-6146-3F0E-AA6A-0A942A4A7913}"/>
              </a:ext>
            </a:extLst>
          </p:cNvPr>
          <p:cNvSpPr>
            <a:spLocks noChangeAspect="1"/>
          </p:cNvSpPr>
          <p:nvPr/>
        </p:nvSpPr>
        <p:spPr>
          <a:xfrm>
            <a:off x="11086900" y="4711998"/>
            <a:ext cx="432000" cy="4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6" name="椭圆 155">
            <a:extLst>
              <a:ext uri="{FF2B5EF4-FFF2-40B4-BE49-F238E27FC236}">
                <a16:creationId xmlns:a16="http://schemas.microsoft.com/office/drawing/2014/main" id="{9F89FD91-51BC-84D0-9BD9-1EDFF1C5DAF5}"/>
              </a:ext>
            </a:extLst>
          </p:cNvPr>
          <p:cNvSpPr>
            <a:spLocks noChangeAspect="1"/>
          </p:cNvSpPr>
          <p:nvPr/>
        </p:nvSpPr>
        <p:spPr>
          <a:xfrm>
            <a:off x="436173" y="228489"/>
            <a:ext cx="6401022" cy="6401022"/>
          </a:xfrm>
          <a:prstGeom prst="ellipse">
            <a:avLst/>
          </a:prstGeom>
          <a:noFill/>
          <a:ln>
            <a:gradFill>
              <a:gsLst>
                <a:gs pos="22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7" name="椭圆 156">
            <a:extLst>
              <a:ext uri="{FF2B5EF4-FFF2-40B4-BE49-F238E27FC236}">
                <a16:creationId xmlns:a16="http://schemas.microsoft.com/office/drawing/2014/main" id="{A9F50064-B4F5-217A-E44F-245C4A8B2380}"/>
              </a:ext>
            </a:extLst>
          </p:cNvPr>
          <p:cNvSpPr>
            <a:spLocks noChangeAspect="1"/>
          </p:cNvSpPr>
          <p:nvPr/>
        </p:nvSpPr>
        <p:spPr>
          <a:xfrm>
            <a:off x="1092205" y="5346546"/>
            <a:ext cx="591762" cy="5917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59" name="椭圆 158">
            <a:extLst>
              <a:ext uri="{FF2B5EF4-FFF2-40B4-BE49-F238E27FC236}">
                <a16:creationId xmlns:a16="http://schemas.microsoft.com/office/drawing/2014/main" id="{8ACD857D-1948-D793-F346-8BE18EF0CD9D}"/>
              </a:ext>
            </a:extLst>
          </p:cNvPr>
          <p:cNvSpPr>
            <a:spLocks noChangeAspect="1"/>
          </p:cNvSpPr>
          <p:nvPr/>
        </p:nvSpPr>
        <p:spPr>
          <a:xfrm>
            <a:off x="1938714" y="1738269"/>
            <a:ext cx="3381462" cy="338146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nvGrpSpPr>
          <p:cNvPr id="160" name="组合 159">
            <a:extLst>
              <a:ext uri="{FF2B5EF4-FFF2-40B4-BE49-F238E27FC236}">
                <a16:creationId xmlns:a16="http://schemas.microsoft.com/office/drawing/2014/main" id="{DCE14893-99AA-5E7D-5A3D-7FD11B380223}"/>
              </a:ext>
            </a:extLst>
          </p:cNvPr>
          <p:cNvGrpSpPr/>
          <p:nvPr/>
        </p:nvGrpSpPr>
        <p:grpSpPr>
          <a:xfrm>
            <a:off x="2224305" y="2023863"/>
            <a:ext cx="2810281" cy="2810277"/>
            <a:chOff x="1060522" y="2779674"/>
            <a:chExt cx="2810281" cy="2810277"/>
          </a:xfrm>
        </p:grpSpPr>
        <p:sp>
          <p:nvSpPr>
            <p:cNvPr id="165" name="椭圆 164">
              <a:extLst>
                <a:ext uri="{FF2B5EF4-FFF2-40B4-BE49-F238E27FC236}">
                  <a16:creationId xmlns:a16="http://schemas.microsoft.com/office/drawing/2014/main" id="{88999564-CB7A-BA35-22C8-A77B82D0C2D8}"/>
                </a:ext>
              </a:extLst>
            </p:cNvPr>
            <p:cNvSpPr/>
            <p:nvPr/>
          </p:nvSpPr>
          <p:spPr>
            <a:xfrm>
              <a:off x="1060522" y="2779674"/>
              <a:ext cx="2810281" cy="28102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62" name="文本框 161">
              <a:extLst>
                <a:ext uri="{FF2B5EF4-FFF2-40B4-BE49-F238E27FC236}">
                  <a16:creationId xmlns:a16="http://schemas.microsoft.com/office/drawing/2014/main" id="{EB857E4E-1AB6-30B3-F944-68B1253D9C93}"/>
                </a:ext>
              </a:extLst>
            </p:cNvPr>
            <p:cNvSpPr txBox="1"/>
            <p:nvPr/>
          </p:nvSpPr>
          <p:spPr>
            <a:xfrm>
              <a:off x="1767524" y="4199707"/>
              <a:ext cx="1396276" cy="769441"/>
            </a:xfrm>
            <a:prstGeom prst="rect">
              <a:avLst/>
            </a:prstGeom>
            <a:noFill/>
          </p:spPr>
          <p:txBody>
            <a:bodyPr wrap="square" rtlCol="0">
              <a:spAutoFit/>
            </a:bodyPr>
            <a:lstStyle/>
            <a:p>
              <a:pPr algn="ctr"/>
              <a:r>
                <a:rPr lang="zh-CN" altLang="en-US" sz="2200" dirty="0">
                  <a:solidFill>
                    <a:schemeClr val="bg1"/>
                  </a:solidFill>
                  <a:latin typeface="+mj-ea"/>
                  <a:ea typeface="+mj-ea"/>
                </a:rPr>
                <a:t>多种技巧融会贯通</a:t>
              </a:r>
            </a:p>
          </p:txBody>
        </p:sp>
      </p:grpSp>
      <p:grpSp>
        <p:nvGrpSpPr>
          <p:cNvPr id="6" name="组合 5">
            <a:extLst>
              <a:ext uri="{FF2B5EF4-FFF2-40B4-BE49-F238E27FC236}">
                <a16:creationId xmlns:a16="http://schemas.microsoft.com/office/drawing/2014/main" id="{9D5D494A-2E0C-AAD7-3E88-D47633383C01}"/>
              </a:ext>
            </a:extLst>
          </p:cNvPr>
          <p:cNvGrpSpPr/>
          <p:nvPr/>
        </p:nvGrpSpPr>
        <p:grpSpPr>
          <a:xfrm>
            <a:off x="7014540" y="979901"/>
            <a:ext cx="1780521" cy="572539"/>
            <a:chOff x="7014540" y="979901"/>
            <a:chExt cx="1780521" cy="572539"/>
          </a:xfrm>
        </p:grpSpPr>
        <p:sp>
          <p:nvSpPr>
            <p:cNvPr id="169" name="矩形: 圆角 168">
              <a:extLst>
                <a:ext uri="{FF2B5EF4-FFF2-40B4-BE49-F238E27FC236}">
                  <a16:creationId xmlns:a16="http://schemas.microsoft.com/office/drawing/2014/main" id="{6C6E7AE8-EC47-F220-7EDF-9143EE127915}"/>
                </a:ext>
              </a:extLst>
            </p:cNvPr>
            <p:cNvSpPr/>
            <p:nvPr/>
          </p:nvSpPr>
          <p:spPr>
            <a:xfrm>
              <a:off x="7014540" y="979901"/>
              <a:ext cx="1780521" cy="572539"/>
            </a:xfrm>
            <a:prstGeom prst="roundRect">
              <a:avLst>
                <a:gd name="adj" fmla="val 50000"/>
              </a:avLst>
            </a:prstGeom>
            <a:gradFill>
              <a:gsLst>
                <a:gs pos="0">
                  <a:schemeClr val="accent1"/>
                </a:gs>
                <a:gs pos="9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70" name="文本框 169">
              <a:extLst>
                <a:ext uri="{FF2B5EF4-FFF2-40B4-BE49-F238E27FC236}">
                  <a16:creationId xmlns:a16="http://schemas.microsoft.com/office/drawing/2014/main" id="{EA72737D-6831-B910-8C74-C247769FEC3A}"/>
                </a:ext>
              </a:extLst>
            </p:cNvPr>
            <p:cNvSpPr txBox="1"/>
            <p:nvPr/>
          </p:nvSpPr>
          <p:spPr>
            <a:xfrm>
              <a:off x="7088166" y="1056372"/>
              <a:ext cx="1533466" cy="430887"/>
            </a:xfrm>
            <a:prstGeom prst="rect">
              <a:avLst/>
            </a:prstGeom>
            <a:noFill/>
          </p:spPr>
          <p:txBody>
            <a:bodyPr wrap="square" rtlCol="0">
              <a:noAutofit/>
            </a:bodyPr>
            <a:lstStyle/>
            <a:p>
              <a:r>
                <a:rPr lang="zh-CN" altLang="en-US" sz="2200" dirty="0">
                  <a:solidFill>
                    <a:schemeClr val="bg1"/>
                  </a:solidFill>
                  <a:latin typeface="+mj-ea"/>
                  <a:ea typeface="+mj-ea"/>
                </a:rPr>
                <a:t>内容优质</a:t>
              </a:r>
            </a:p>
          </p:txBody>
        </p:sp>
      </p:grpSp>
      <p:sp>
        <p:nvSpPr>
          <p:cNvPr id="168" name="文本框 167">
            <a:extLst>
              <a:ext uri="{FF2B5EF4-FFF2-40B4-BE49-F238E27FC236}">
                <a16:creationId xmlns:a16="http://schemas.microsoft.com/office/drawing/2014/main" id="{1DB928B1-B7CD-9B0C-993A-5FE2CFCDBE21}"/>
              </a:ext>
            </a:extLst>
          </p:cNvPr>
          <p:cNvSpPr txBox="1"/>
          <p:nvPr/>
        </p:nvSpPr>
        <p:spPr>
          <a:xfrm>
            <a:off x="7095397" y="1519633"/>
            <a:ext cx="2185937" cy="667170"/>
          </a:xfrm>
          <a:prstGeom prst="rect">
            <a:avLst/>
          </a:prstGeom>
          <a:noFill/>
        </p:spPr>
        <p:txBody>
          <a:bodyPr wrap="square" rtlCol="0">
            <a:noAutofit/>
          </a:bodyPr>
          <a:lstStyle/>
          <a:p>
            <a:pPr algn="just">
              <a:lnSpc>
                <a:spcPct val="120000"/>
              </a:lnSpc>
            </a:pPr>
            <a:r>
              <a:rPr lang="zh-CN" altLang="en-US" sz="1600" spc="120" dirty="0">
                <a:solidFill>
                  <a:schemeClr val="accent1"/>
                </a:solidFill>
                <a:latin typeface="+mn-ea"/>
              </a:rPr>
              <a:t>输出高质量的内容</a:t>
            </a:r>
            <a:r>
              <a:rPr lang="zh-CN" altLang="en-US" sz="1600" spc="120" dirty="0">
                <a:solidFill>
                  <a:schemeClr val="accent2"/>
                </a:solidFill>
                <a:latin typeface="+mn-ea"/>
              </a:rPr>
              <a:t>是</a:t>
            </a:r>
            <a:endParaRPr lang="en-US" altLang="zh-CN" sz="1600" spc="120" dirty="0">
              <a:solidFill>
                <a:schemeClr val="accent2"/>
              </a:solidFill>
              <a:latin typeface="+mn-ea"/>
            </a:endParaRPr>
          </a:p>
          <a:p>
            <a:pPr algn="just">
              <a:lnSpc>
                <a:spcPct val="120000"/>
              </a:lnSpc>
            </a:pPr>
            <a:r>
              <a:rPr lang="zh-CN" altLang="en-US" sz="1600" spc="120" dirty="0">
                <a:solidFill>
                  <a:schemeClr val="accent2"/>
                </a:solidFill>
                <a:latin typeface="+mn-ea"/>
              </a:rPr>
              <a:t>获得变现的基础</a:t>
            </a:r>
          </a:p>
        </p:txBody>
      </p:sp>
      <p:grpSp>
        <p:nvGrpSpPr>
          <p:cNvPr id="7" name="组合 6">
            <a:extLst>
              <a:ext uri="{FF2B5EF4-FFF2-40B4-BE49-F238E27FC236}">
                <a16:creationId xmlns:a16="http://schemas.microsoft.com/office/drawing/2014/main" id="{2511A21A-7422-03A2-B31A-35DA1F75EDBA}"/>
              </a:ext>
            </a:extLst>
          </p:cNvPr>
          <p:cNvGrpSpPr/>
          <p:nvPr/>
        </p:nvGrpSpPr>
        <p:grpSpPr>
          <a:xfrm>
            <a:off x="7990515" y="2779960"/>
            <a:ext cx="1780521" cy="572539"/>
            <a:chOff x="7990515" y="2779960"/>
            <a:chExt cx="1780521" cy="572539"/>
          </a:xfrm>
        </p:grpSpPr>
        <p:sp>
          <p:nvSpPr>
            <p:cNvPr id="174" name="矩形: 圆角 173">
              <a:extLst>
                <a:ext uri="{FF2B5EF4-FFF2-40B4-BE49-F238E27FC236}">
                  <a16:creationId xmlns:a16="http://schemas.microsoft.com/office/drawing/2014/main" id="{714968DA-6401-767A-259D-EDA1C08D72F6}"/>
                </a:ext>
              </a:extLst>
            </p:cNvPr>
            <p:cNvSpPr/>
            <p:nvPr/>
          </p:nvSpPr>
          <p:spPr>
            <a:xfrm>
              <a:off x="7990515" y="2779960"/>
              <a:ext cx="1780521" cy="572539"/>
            </a:xfrm>
            <a:prstGeom prst="roundRect">
              <a:avLst>
                <a:gd name="adj" fmla="val 50000"/>
              </a:avLst>
            </a:prstGeom>
            <a:gradFill>
              <a:gsLst>
                <a:gs pos="0">
                  <a:schemeClr val="accent1"/>
                </a:gs>
                <a:gs pos="9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75" name="文本框 174">
              <a:extLst>
                <a:ext uri="{FF2B5EF4-FFF2-40B4-BE49-F238E27FC236}">
                  <a16:creationId xmlns:a16="http://schemas.microsoft.com/office/drawing/2014/main" id="{DDCB0820-11A4-8554-4842-BFF262612CAB}"/>
                </a:ext>
              </a:extLst>
            </p:cNvPr>
            <p:cNvSpPr txBox="1"/>
            <p:nvPr/>
          </p:nvSpPr>
          <p:spPr>
            <a:xfrm>
              <a:off x="8064141" y="2860627"/>
              <a:ext cx="1533466" cy="430887"/>
            </a:xfrm>
            <a:prstGeom prst="rect">
              <a:avLst/>
            </a:prstGeom>
            <a:noFill/>
          </p:spPr>
          <p:txBody>
            <a:bodyPr wrap="square" rtlCol="0">
              <a:noAutofit/>
            </a:bodyPr>
            <a:lstStyle/>
            <a:p>
              <a:r>
                <a:rPr lang="zh-CN" altLang="en-US" sz="2200" dirty="0">
                  <a:solidFill>
                    <a:schemeClr val="bg1"/>
                  </a:solidFill>
                  <a:latin typeface="+mj-ea"/>
                  <a:ea typeface="+mj-ea"/>
                </a:rPr>
                <a:t>粉丝粘性</a:t>
              </a:r>
            </a:p>
          </p:txBody>
        </p:sp>
      </p:grpSp>
      <p:sp>
        <p:nvSpPr>
          <p:cNvPr id="173" name="文本框 172">
            <a:extLst>
              <a:ext uri="{FF2B5EF4-FFF2-40B4-BE49-F238E27FC236}">
                <a16:creationId xmlns:a16="http://schemas.microsoft.com/office/drawing/2014/main" id="{94F2623E-4998-6EFE-3875-B003C6853E53}"/>
              </a:ext>
            </a:extLst>
          </p:cNvPr>
          <p:cNvSpPr txBox="1"/>
          <p:nvPr/>
        </p:nvSpPr>
        <p:spPr>
          <a:xfrm>
            <a:off x="8071372" y="3319692"/>
            <a:ext cx="2185937" cy="667170"/>
          </a:xfrm>
          <a:prstGeom prst="rect">
            <a:avLst/>
          </a:prstGeom>
          <a:noFill/>
        </p:spPr>
        <p:txBody>
          <a:bodyPr wrap="square" rtlCol="0">
            <a:noAutofit/>
          </a:bodyPr>
          <a:lstStyle/>
          <a:p>
            <a:pPr algn="just">
              <a:lnSpc>
                <a:spcPct val="120000"/>
              </a:lnSpc>
            </a:pPr>
            <a:r>
              <a:rPr lang="zh-CN" altLang="en-US" sz="1600" spc="120" dirty="0">
                <a:solidFill>
                  <a:schemeClr val="accent1"/>
                </a:solidFill>
                <a:latin typeface="+mn-ea"/>
              </a:rPr>
              <a:t>维护粉丝群</a:t>
            </a:r>
            <a:r>
              <a:rPr lang="zh-CN" altLang="en-US" sz="1600" spc="120" dirty="0">
                <a:solidFill>
                  <a:schemeClr val="accent2"/>
                </a:solidFill>
                <a:latin typeface="+mn-ea"/>
              </a:rPr>
              <a:t>构建有效</a:t>
            </a:r>
            <a:endParaRPr lang="en-US" altLang="zh-CN" sz="1600" spc="120" dirty="0">
              <a:solidFill>
                <a:schemeClr val="accent2"/>
              </a:solidFill>
              <a:latin typeface="+mn-ea"/>
            </a:endParaRPr>
          </a:p>
          <a:p>
            <a:pPr algn="just">
              <a:lnSpc>
                <a:spcPct val="120000"/>
              </a:lnSpc>
            </a:pPr>
            <a:r>
              <a:rPr lang="zh-CN" altLang="en-US" sz="1600" spc="120" dirty="0">
                <a:solidFill>
                  <a:schemeClr val="accent2"/>
                </a:solidFill>
                <a:latin typeface="+mn-ea"/>
              </a:rPr>
              <a:t>的粉丝粘性</a:t>
            </a:r>
          </a:p>
        </p:txBody>
      </p:sp>
      <p:grpSp>
        <p:nvGrpSpPr>
          <p:cNvPr id="8" name="组合 7">
            <a:extLst>
              <a:ext uri="{FF2B5EF4-FFF2-40B4-BE49-F238E27FC236}">
                <a16:creationId xmlns:a16="http://schemas.microsoft.com/office/drawing/2014/main" id="{BA65E009-D667-24BC-5184-F91BFB5E50C4}"/>
              </a:ext>
            </a:extLst>
          </p:cNvPr>
          <p:cNvGrpSpPr/>
          <p:nvPr/>
        </p:nvGrpSpPr>
        <p:grpSpPr>
          <a:xfrm>
            <a:off x="7014540" y="4580018"/>
            <a:ext cx="1780521" cy="572539"/>
            <a:chOff x="7014540" y="4580018"/>
            <a:chExt cx="1780521" cy="572539"/>
          </a:xfrm>
        </p:grpSpPr>
        <p:sp>
          <p:nvSpPr>
            <p:cNvPr id="179" name="矩形: 圆角 178">
              <a:extLst>
                <a:ext uri="{FF2B5EF4-FFF2-40B4-BE49-F238E27FC236}">
                  <a16:creationId xmlns:a16="http://schemas.microsoft.com/office/drawing/2014/main" id="{08612A64-D120-683E-9FD3-1B799A23EE0B}"/>
                </a:ext>
              </a:extLst>
            </p:cNvPr>
            <p:cNvSpPr/>
            <p:nvPr/>
          </p:nvSpPr>
          <p:spPr>
            <a:xfrm>
              <a:off x="7014540" y="4580018"/>
              <a:ext cx="1780521" cy="572539"/>
            </a:xfrm>
            <a:prstGeom prst="roundRect">
              <a:avLst>
                <a:gd name="adj" fmla="val 50000"/>
              </a:avLst>
            </a:prstGeom>
            <a:gradFill>
              <a:gsLst>
                <a:gs pos="0">
                  <a:schemeClr val="accent1"/>
                </a:gs>
                <a:gs pos="91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80" name="文本框 179">
              <a:extLst>
                <a:ext uri="{FF2B5EF4-FFF2-40B4-BE49-F238E27FC236}">
                  <a16:creationId xmlns:a16="http://schemas.microsoft.com/office/drawing/2014/main" id="{4B382C6A-9E9A-F210-EC25-DD9A52A9C39B}"/>
                </a:ext>
              </a:extLst>
            </p:cNvPr>
            <p:cNvSpPr txBox="1"/>
            <p:nvPr/>
          </p:nvSpPr>
          <p:spPr>
            <a:xfrm>
              <a:off x="7088166" y="4660680"/>
              <a:ext cx="1533466" cy="430887"/>
            </a:xfrm>
            <a:prstGeom prst="rect">
              <a:avLst/>
            </a:prstGeom>
            <a:noFill/>
          </p:spPr>
          <p:txBody>
            <a:bodyPr wrap="square" rtlCol="0">
              <a:noAutofit/>
            </a:bodyPr>
            <a:lstStyle/>
            <a:p>
              <a:r>
                <a:rPr lang="zh-CN" altLang="en-US" sz="2200" dirty="0">
                  <a:solidFill>
                    <a:schemeClr val="bg1"/>
                  </a:solidFill>
                  <a:latin typeface="+mj-ea"/>
                  <a:ea typeface="+mj-ea"/>
                </a:rPr>
                <a:t>优质资源</a:t>
              </a:r>
            </a:p>
          </p:txBody>
        </p:sp>
      </p:grpSp>
      <p:sp>
        <p:nvSpPr>
          <p:cNvPr id="178" name="文本框 177">
            <a:extLst>
              <a:ext uri="{FF2B5EF4-FFF2-40B4-BE49-F238E27FC236}">
                <a16:creationId xmlns:a16="http://schemas.microsoft.com/office/drawing/2014/main" id="{74ACBB64-A53A-0127-33D4-438877253034}"/>
              </a:ext>
            </a:extLst>
          </p:cNvPr>
          <p:cNvSpPr txBox="1"/>
          <p:nvPr/>
        </p:nvSpPr>
        <p:spPr>
          <a:xfrm>
            <a:off x="7095397" y="5119750"/>
            <a:ext cx="2185937" cy="667170"/>
          </a:xfrm>
          <a:prstGeom prst="rect">
            <a:avLst/>
          </a:prstGeom>
          <a:noFill/>
        </p:spPr>
        <p:txBody>
          <a:bodyPr wrap="square" rtlCol="0">
            <a:noAutofit/>
          </a:bodyPr>
          <a:lstStyle/>
          <a:p>
            <a:pPr algn="just">
              <a:lnSpc>
                <a:spcPct val="120000"/>
              </a:lnSpc>
            </a:pPr>
            <a:r>
              <a:rPr lang="zh-CN" altLang="en-US" sz="1600" spc="120" dirty="0">
                <a:solidFill>
                  <a:schemeClr val="accent1"/>
                </a:solidFill>
                <a:latin typeface="+mn-ea"/>
              </a:rPr>
              <a:t>做好资源的审核</a:t>
            </a:r>
            <a:r>
              <a:rPr lang="zh-CN" altLang="en-US" sz="1600" spc="120" dirty="0">
                <a:solidFill>
                  <a:schemeClr val="accent2"/>
                </a:solidFill>
                <a:latin typeface="+mn-ea"/>
              </a:rPr>
              <a:t>获得</a:t>
            </a:r>
            <a:endParaRPr lang="en-US" altLang="zh-CN" sz="1600" spc="120" dirty="0">
              <a:solidFill>
                <a:schemeClr val="accent2"/>
              </a:solidFill>
              <a:latin typeface="+mn-ea"/>
            </a:endParaRPr>
          </a:p>
          <a:p>
            <a:pPr algn="just">
              <a:lnSpc>
                <a:spcPct val="120000"/>
              </a:lnSpc>
            </a:pPr>
            <a:r>
              <a:rPr lang="zh-CN" altLang="en-US" sz="1600" spc="120" dirty="0">
                <a:solidFill>
                  <a:schemeClr val="accent2"/>
                </a:solidFill>
                <a:latin typeface="+mn-ea"/>
              </a:rPr>
              <a:t>好的口碑</a:t>
            </a:r>
          </a:p>
        </p:txBody>
      </p:sp>
      <p:sp>
        <p:nvSpPr>
          <p:cNvPr id="181" name="椭圆 180">
            <a:extLst>
              <a:ext uri="{FF2B5EF4-FFF2-40B4-BE49-F238E27FC236}">
                <a16:creationId xmlns:a16="http://schemas.microsoft.com/office/drawing/2014/main" id="{7686C2DD-8698-FB6E-AB9D-9F985BEDAA09}"/>
              </a:ext>
            </a:extLst>
          </p:cNvPr>
          <p:cNvSpPr>
            <a:spLocks noChangeAspect="1"/>
          </p:cNvSpPr>
          <p:nvPr/>
        </p:nvSpPr>
        <p:spPr>
          <a:xfrm>
            <a:off x="6099833" y="5226271"/>
            <a:ext cx="218667" cy="2186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nvGrpSpPr>
          <p:cNvPr id="182" name="组合 181">
            <a:extLst>
              <a:ext uri="{FF2B5EF4-FFF2-40B4-BE49-F238E27FC236}">
                <a16:creationId xmlns:a16="http://schemas.microsoft.com/office/drawing/2014/main" id="{C35DB41B-467E-81DD-0C0E-4B066C974839}"/>
              </a:ext>
            </a:extLst>
          </p:cNvPr>
          <p:cNvGrpSpPr/>
          <p:nvPr/>
        </p:nvGrpSpPr>
        <p:grpSpPr>
          <a:xfrm>
            <a:off x="3228439" y="2519218"/>
            <a:ext cx="802012" cy="735346"/>
            <a:chOff x="4040800" y="2404496"/>
            <a:chExt cx="802012" cy="735346"/>
          </a:xfrm>
        </p:grpSpPr>
        <p:grpSp>
          <p:nvGrpSpPr>
            <p:cNvPr id="183" name="图形 115">
              <a:extLst>
                <a:ext uri="{FF2B5EF4-FFF2-40B4-BE49-F238E27FC236}">
                  <a16:creationId xmlns:a16="http://schemas.microsoft.com/office/drawing/2014/main" id="{87C3E202-C46C-7284-6003-61387AEC17B7}"/>
                </a:ext>
              </a:extLst>
            </p:cNvPr>
            <p:cNvGrpSpPr/>
            <p:nvPr/>
          </p:nvGrpSpPr>
          <p:grpSpPr>
            <a:xfrm>
              <a:off x="4174174" y="2404496"/>
              <a:ext cx="518868" cy="735346"/>
              <a:chOff x="4174174" y="2404496"/>
              <a:chExt cx="518868" cy="735346"/>
            </a:xfrm>
            <a:solidFill>
              <a:srgbClr val="9F65FE"/>
            </a:solidFill>
          </p:grpSpPr>
          <p:sp>
            <p:nvSpPr>
              <p:cNvPr id="192" name="任意多边形: 形状 191">
                <a:extLst>
                  <a:ext uri="{FF2B5EF4-FFF2-40B4-BE49-F238E27FC236}">
                    <a16:creationId xmlns:a16="http://schemas.microsoft.com/office/drawing/2014/main" id="{F12F3C9A-225C-1508-DC52-8B5F5B88EB88}"/>
                  </a:ext>
                </a:extLst>
              </p:cNvPr>
              <p:cNvSpPr/>
              <p:nvPr/>
            </p:nvSpPr>
            <p:spPr>
              <a:xfrm>
                <a:off x="4286118" y="2849052"/>
                <a:ext cx="296441" cy="290790"/>
              </a:xfrm>
              <a:custGeom>
                <a:avLst/>
                <a:gdLst>
                  <a:gd name="connsiteX0" fmla="*/ 154128 w 296441"/>
                  <a:gd name="connsiteY0" fmla="*/ 290791 h 290790"/>
                  <a:gd name="connsiteX1" fmla="*/ 142711 w 296441"/>
                  <a:gd name="connsiteY1" fmla="*/ 290791 h 290790"/>
                  <a:gd name="connsiteX2" fmla="*/ 1 w 296441"/>
                  <a:gd name="connsiteY2" fmla="*/ 147018 h 290790"/>
                  <a:gd name="connsiteX3" fmla="*/ 1 w 296441"/>
                  <a:gd name="connsiteY3" fmla="*/ 16919 h 290790"/>
                  <a:gd name="connsiteX4" fmla="*/ 23177 w 296441"/>
                  <a:gd name="connsiteY4" fmla="*/ 269 h 290790"/>
                  <a:gd name="connsiteX5" fmla="*/ 39827 w 296441"/>
                  <a:gd name="connsiteY5" fmla="*/ 16919 h 290790"/>
                  <a:gd name="connsiteX6" fmla="*/ 39827 w 296441"/>
                  <a:gd name="connsiteY6" fmla="*/ 147018 h 290790"/>
                  <a:gd name="connsiteX7" fmla="*/ 142180 w 296441"/>
                  <a:gd name="connsiteY7" fmla="*/ 250566 h 290790"/>
                  <a:gd name="connsiteX8" fmla="*/ 154128 w 296441"/>
                  <a:gd name="connsiteY8" fmla="*/ 250566 h 290790"/>
                  <a:gd name="connsiteX9" fmla="*/ 256614 w 296441"/>
                  <a:gd name="connsiteY9" fmla="*/ 147018 h 290790"/>
                  <a:gd name="connsiteX10" fmla="*/ 256614 w 296441"/>
                  <a:gd name="connsiteY10" fmla="*/ 16919 h 290790"/>
                  <a:gd name="connsiteX11" fmla="*/ 279790 w 296441"/>
                  <a:gd name="connsiteY11" fmla="*/ 269 h 290790"/>
                  <a:gd name="connsiteX12" fmla="*/ 296440 w 296441"/>
                  <a:gd name="connsiteY12" fmla="*/ 16919 h 290790"/>
                  <a:gd name="connsiteX13" fmla="*/ 296440 w 296441"/>
                  <a:gd name="connsiteY13" fmla="*/ 147018 h 290790"/>
                  <a:gd name="connsiteX14" fmla="*/ 154128 w 296441"/>
                  <a:gd name="connsiteY14" fmla="*/ 290791 h 29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441" h="290790">
                    <a:moveTo>
                      <a:pt x="154128" y="290791"/>
                    </a:moveTo>
                    <a:lnTo>
                      <a:pt x="142711" y="290791"/>
                    </a:lnTo>
                    <a:cubicBezTo>
                      <a:pt x="63631" y="290424"/>
                      <a:pt x="-220" y="226098"/>
                      <a:pt x="1" y="147018"/>
                    </a:cubicBezTo>
                    <a:lnTo>
                      <a:pt x="1" y="16919"/>
                    </a:lnTo>
                    <a:cubicBezTo>
                      <a:pt x="1802" y="5921"/>
                      <a:pt x="12179" y="-1534"/>
                      <a:pt x="23177" y="269"/>
                    </a:cubicBezTo>
                    <a:cubicBezTo>
                      <a:pt x="31725" y="1669"/>
                      <a:pt x="38426" y="8369"/>
                      <a:pt x="39827" y="16919"/>
                    </a:cubicBezTo>
                    <a:lnTo>
                      <a:pt x="39827" y="147018"/>
                    </a:lnTo>
                    <a:cubicBezTo>
                      <a:pt x="39605" y="203831"/>
                      <a:pt x="85368" y="250128"/>
                      <a:pt x="142180" y="250566"/>
                    </a:cubicBezTo>
                    <a:lnTo>
                      <a:pt x="154128" y="250566"/>
                    </a:lnTo>
                    <a:cubicBezTo>
                      <a:pt x="210992" y="250201"/>
                      <a:pt x="256835" y="203883"/>
                      <a:pt x="256614" y="147018"/>
                    </a:cubicBezTo>
                    <a:lnTo>
                      <a:pt x="256614" y="16919"/>
                    </a:lnTo>
                    <a:cubicBezTo>
                      <a:pt x="258416" y="5921"/>
                      <a:pt x="268792" y="-1534"/>
                      <a:pt x="279790" y="269"/>
                    </a:cubicBezTo>
                    <a:cubicBezTo>
                      <a:pt x="288338" y="1669"/>
                      <a:pt x="295040" y="8369"/>
                      <a:pt x="296440" y="16919"/>
                    </a:cubicBezTo>
                    <a:lnTo>
                      <a:pt x="296440" y="147018"/>
                    </a:lnTo>
                    <a:cubicBezTo>
                      <a:pt x="296662" y="225944"/>
                      <a:pt x="233052" y="290207"/>
                      <a:pt x="154128" y="290791"/>
                    </a:cubicBezTo>
                    <a:close/>
                  </a:path>
                </a:pathLst>
              </a:custGeom>
              <a:solidFill>
                <a:schemeClr val="bg1"/>
              </a:soli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93" name="任意多边形: 形状 192">
                <a:extLst>
                  <a:ext uri="{FF2B5EF4-FFF2-40B4-BE49-F238E27FC236}">
                    <a16:creationId xmlns:a16="http://schemas.microsoft.com/office/drawing/2014/main" id="{30E507AB-63CA-8CDF-D9CA-869419CF2336}"/>
                  </a:ext>
                </a:extLst>
              </p:cNvPr>
              <p:cNvSpPr/>
              <p:nvPr/>
            </p:nvSpPr>
            <p:spPr>
              <a:xfrm>
                <a:off x="4318510" y="2936861"/>
                <a:ext cx="231257" cy="40357"/>
              </a:xfrm>
              <a:custGeom>
                <a:avLst/>
                <a:gdLst>
                  <a:gd name="connsiteX0" fmla="*/ 0 w 231257"/>
                  <a:gd name="connsiteY0" fmla="*/ 0 h 40357"/>
                  <a:gd name="connsiteX1" fmla="*/ 231258 w 231257"/>
                  <a:gd name="connsiteY1" fmla="*/ 0 h 40357"/>
                  <a:gd name="connsiteX2" fmla="*/ 231258 w 231257"/>
                  <a:gd name="connsiteY2" fmla="*/ 40357 h 40357"/>
                  <a:gd name="connsiteX3" fmla="*/ 0 w 231257"/>
                  <a:gd name="connsiteY3" fmla="*/ 40357 h 40357"/>
                </a:gdLst>
                <a:ahLst/>
                <a:cxnLst>
                  <a:cxn ang="0">
                    <a:pos x="connsiteX0" y="connsiteY0"/>
                  </a:cxn>
                  <a:cxn ang="0">
                    <a:pos x="connsiteX1" y="connsiteY1"/>
                  </a:cxn>
                  <a:cxn ang="0">
                    <a:pos x="connsiteX2" y="connsiteY2"/>
                  </a:cxn>
                  <a:cxn ang="0">
                    <a:pos x="connsiteX3" y="connsiteY3"/>
                  </a:cxn>
                </a:cxnLst>
                <a:rect l="l" t="t" r="r" b="b"/>
                <a:pathLst>
                  <a:path w="231257" h="40357">
                    <a:moveTo>
                      <a:pt x="0" y="0"/>
                    </a:moveTo>
                    <a:lnTo>
                      <a:pt x="231258" y="0"/>
                    </a:lnTo>
                    <a:lnTo>
                      <a:pt x="231258" y="40357"/>
                    </a:lnTo>
                    <a:lnTo>
                      <a:pt x="0" y="40357"/>
                    </a:lnTo>
                    <a:close/>
                  </a:path>
                </a:pathLst>
              </a:custGeom>
              <a:solidFill>
                <a:schemeClr val="bg1"/>
              </a:soli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94" name="任意多边形: 形状 193">
                <a:extLst>
                  <a:ext uri="{FF2B5EF4-FFF2-40B4-BE49-F238E27FC236}">
                    <a16:creationId xmlns:a16="http://schemas.microsoft.com/office/drawing/2014/main" id="{E38ACEA6-2253-D243-E105-5F47B22C7B63}"/>
                  </a:ext>
                </a:extLst>
              </p:cNvPr>
              <p:cNvSpPr/>
              <p:nvPr/>
            </p:nvSpPr>
            <p:spPr>
              <a:xfrm>
                <a:off x="4174174" y="2404496"/>
                <a:ext cx="518868" cy="481653"/>
              </a:xfrm>
              <a:custGeom>
                <a:avLst/>
                <a:gdLst>
                  <a:gd name="connsiteX0" fmla="*/ 388604 w 518868"/>
                  <a:gd name="connsiteY0" fmla="*/ 481653 h 481653"/>
                  <a:gd name="connsiteX1" fmla="*/ 368423 w 518868"/>
                  <a:gd name="connsiteY1" fmla="*/ 461477 h 481653"/>
                  <a:gd name="connsiteX2" fmla="*/ 377718 w 518868"/>
                  <a:gd name="connsiteY2" fmla="*/ 444482 h 481653"/>
                  <a:gd name="connsiteX3" fmla="*/ 444933 w 518868"/>
                  <a:gd name="connsiteY3" fmla="*/ 141894 h 481653"/>
                  <a:gd name="connsiteX4" fmla="*/ 142345 w 518868"/>
                  <a:gd name="connsiteY4" fmla="*/ 74679 h 481653"/>
                  <a:gd name="connsiteX5" fmla="*/ 75130 w 518868"/>
                  <a:gd name="connsiteY5" fmla="*/ 377267 h 481653"/>
                  <a:gd name="connsiteX6" fmla="*/ 142345 w 518868"/>
                  <a:gd name="connsiteY6" fmla="*/ 444482 h 481653"/>
                  <a:gd name="connsiteX7" fmla="*/ 148053 w 518868"/>
                  <a:gd name="connsiteY7" fmla="*/ 472493 h 481653"/>
                  <a:gd name="connsiteX8" fmla="*/ 120042 w 518868"/>
                  <a:gd name="connsiteY8" fmla="*/ 478202 h 481653"/>
                  <a:gd name="connsiteX9" fmla="*/ 40667 w 518868"/>
                  <a:gd name="connsiteY9" fmla="*/ 120042 h 481653"/>
                  <a:gd name="connsiteX10" fmla="*/ 398826 w 518868"/>
                  <a:gd name="connsiteY10" fmla="*/ 40667 h 481653"/>
                  <a:gd name="connsiteX11" fmla="*/ 478201 w 518868"/>
                  <a:gd name="connsiteY11" fmla="*/ 398826 h 481653"/>
                  <a:gd name="connsiteX12" fmla="*/ 398826 w 518868"/>
                  <a:gd name="connsiteY12" fmla="*/ 478202 h 481653"/>
                  <a:gd name="connsiteX13" fmla="*/ 388604 w 518868"/>
                  <a:gd name="connsiteY13" fmla="*/ 481653 h 48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868" h="481653">
                    <a:moveTo>
                      <a:pt x="388604" y="481653"/>
                    </a:moveTo>
                    <a:cubicBezTo>
                      <a:pt x="377459" y="481654"/>
                      <a:pt x="368424" y="472622"/>
                      <a:pt x="368423" y="461477"/>
                    </a:cubicBezTo>
                    <a:cubicBezTo>
                      <a:pt x="368421" y="454598"/>
                      <a:pt x="371925" y="448192"/>
                      <a:pt x="377718" y="444482"/>
                    </a:cubicBezTo>
                    <a:cubicBezTo>
                      <a:pt x="479836" y="379486"/>
                      <a:pt x="509929" y="244013"/>
                      <a:pt x="444933" y="141894"/>
                    </a:cubicBezTo>
                    <a:cubicBezTo>
                      <a:pt x="379936" y="39776"/>
                      <a:pt x="244463" y="9683"/>
                      <a:pt x="142345" y="74679"/>
                    </a:cubicBezTo>
                    <a:cubicBezTo>
                      <a:pt x="40227" y="139676"/>
                      <a:pt x="10134" y="275149"/>
                      <a:pt x="75130" y="377267"/>
                    </a:cubicBezTo>
                    <a:cubicBezTo>
                      <a:pt x="92349" y="404320"/>
                      <a:pt x="115293" y="427264"/>
                      <a:pt x="142345" y="444482"/>
                    </a:cubicBezTo>
                    <a:cubicBezTo>
                      <a:pt x="151656" y="450640"/>
                      <a:pt x="154212" y="463182"/>
                      <a:pt x="148053" y="472493"/>
                    </a:cubicBezTo>
                    <a:cubicBezTo>
                      <a:pt x="141895" y="481804"/>
                      <a:pt x="129354" y="484360"/>
                      <a:pt x="120042" y="478202"/>
                    </a:cubicBezTo>
                    <a:cubicBezTo>
                      <a:pt x="-779" y="401217"/>
                      <a:pt x="-36317" y="240864"/>
                      <a:pt x="40667" y="120042"/>
                    </a:cubicBezTo>
                    <a:cubicBezTo>
                      <a:pt x="117651" y="-779"/>
                      <a:pt x="278004" y="-36317"/>
                      <a:pt x="398826" y="40667"/>
                    </a:cubicBezTo>
                    <a:cubicBezTo>
                      <a:pt x="519648" y="117651"/>
                      <a:pt x="555185" y="278004"/>
                      <a:pt x="478201" y="398826"/>
                    </a:cubicBezTo>
                    <a:cubicBezTo>
                      <a:pt x="457854" y="430760"/>
                      <a:pt x="430761" y="457854"/>
                      <a:pt x="398826" y="478202"/>
                    </a:cubicBezTo>
                    <a:cubicBezTo>
                      <a:pt x="395811" y="480290"/>
                      <a:pt x="392268" y="481486"/>
                      <a:pt x="388604" y="481653"/>
                    </a:cubicBezTo>
                    <a:close/>
                  </a:path>
                </a:pathLst>
              </a:custGeom>
              <a:solidFill>
                <a:schemeClr val="bg1"/>
              </a:soli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184" name="图形 115">
              <a:extLst>
                <a:ext uri="{FF2B5EF4-FFF2-40B4-BE49-F238E27FC236}">
                  <a16:creationId xmlns:a16="http://schemas.microsoft.com/office/drawing/2014/main" id="{C0DC7C99-EDFE-2382-C419-3F699A001CB1}"/>
                </a:ext>
              </a:extLst>
            </p:cNvPr>
            <p:cNvGrpSpPr/>
            <p:nvPr/>
          </p:nvGrpSpPr>
          <p:grpSpPr>
            <a:xfrm>
              <a:off x="4395918" y="2499610"/>
              <a:ext cx="446894" cy="633344"/>
              <a:chOff x="4174174" y="2404496"/>
              <a:chExt cx="518868" cy="735346"/>
            </a:xfrm>
            <a:gradFill>
              <a:gsLst>
                <a:gs pos="44000">
                  <a:srgbClr val="9963FC">
                    <a:alpha val="0"/>
                  </a:srgbClr>
                </a:gs>
                <a:gs pos="100000">
                  <a:srgbClr val="9F65FE"/>
                </a:gs>
              </a:gsLst>
              <a:lin ang="0" scaled="0"/>
            </a:gradFill>
          </p:grpSpPr>
          <p:sp>
            <p:nvSpPr>
              <p:cNvPr id="189" name="任意多边形: 形状 188">
                <a:extLst>
                  <a:ext uri="{FF2B5EF4-FFF2-40B4-BE49-F238E27FC236}">
                    <a16:creationId xmlns:a16="http://schemas.microsoft.com/office/drawing/2014/main" id="{F3E8321E-7742-C5AC-9001-81A3FFD4536B}"/>
                  </a:ext>
                </a:extLst>
              </p:cNvPr>
              <p:cNvSpPr/>
              <p:nvPr/>
            </p:nvSpPr>
            <p:spPr>
              <a:xfrm>
                <a:off x="4286118" y="2849052"/>
                <a:ext cx="296441" cy="290790"/>
              </a:xfrm>
              <a:custGeom>
                <a:avLst/>
                <a:gdLst>
                  <a:gd name="connsiteX0" fmla="*/ 154128 w 296441"/>
                  <a:gd name="connsiteY0" fmla="*/ 290791 h 290790"/>
                  <a:gd name="connsiteX1" fmla="*/ 142711 w 296441"/>
                  <a:gd name="connsiteY1" fmla="*/ 290791 h 290790"/>
                  <a:gd name="connsiteX2" fmla="*/ 1 w 296441"/>
                  <a:gd name="connsiteY2" fmla="*/ 147018 h 290790"/>
                  <a:gd name="connsiteX3" fmla="*/ 1 w 296441"/>
                  <a:gd name="connsiteY3" fmla="*/ 16919 h 290790"/>
                  <a:gd name="connsiteX4" fmla="*/ 23177 w 296441"/>
                  <a:gd name="connsiteY4" fmla="*/ 269 h 290790"/>
                  <a:gd name="connsiteX5" fmla="*/ 39827 w 296441"/>
                  <a:gd name="connsiteY5" fmla="*/ 16919 h 290790"/>
                  <a:gd name="connsiteX6" fmla="*/ 39827 w 296441"/>
                  <a:gd name="connsiteY6" fmla="*/ 147018 h 290790"/>
                  <a:gd name="connsiteX7" fmla="*/ 142180 w 296441"/>
                  <a:gd name="connsiteY7" fmla="*/ 250566 h 290790"/>
                  <a:gd name="connsiteX8" fmla="*/ 154128 w 296441"/>
                  <a:gd name="connsiteY8" fmla="*/ 250566 h 290790"/>
                  <a:gd name="connsiteX9" fmla="*/ 256614 w 296441"/>
                  <a:gd name="connsiteY9" fmla="*/ 147018 h 290790"/>
                  <a:gd name="connsiteX10" fmla="*/ 256614 w 296441"/>
                  <a:gd name="connsiteY10" fmla="*/ 16919 h 290790"/>
                  <a:gd name="connsiteX11" fmla="*/ 279790 w 296441"/>
                  <a:gd name="connsiteY11" fmla="*/ 269 h 290790"/>
                  <a:gd name="connsiteX12" fmla="*/ 296440 w 296441"/>
                  <a:gd name="connsiteY12" fmla="*/ 16919 h 290790"/>
                  <a:gd name="connsiteX13" fmla="*/ 296440 w 296441"/>
                  <a:gd name="connsiteY13" fmla="*/ 147018 h 290790"/>
                  <a:gd name="connsiteX14" fmla="*/ 154128 w 296441"/>
                  <a:gd name="connsiteY14" fmla="*/ 290791 h 29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441" h="290790">
                    <a:moveTo>
                      <a:pt x="154128" y="290791"/>
                    </a:moveTo>
                    <a:lnTo>
                      <a:pt x="142711" y="290791"/>
                    </a:lnTo>
                    <a:cubicBezTo>
                      <a:pt x="63631" y="290424"/>
                      <a:pt x="-220" y="226098"/>
                      <a:pt x="1" y="147018"/>
                    </a:cubicBezTo>
                    <a:lnTo>
                      <a:pt x="1" y="16919"/>
                    </a:lnTo>
                    <a:cubicBezTo>
                      <a:pt x="1802" y="5921"/>
                      <a:pt x="12179" y="-1534"/>
                      <a:pt x="23177" y="269"/>
                    </a:cubicBezTo>
                    <a:cubicBezTo>
                      <a:pt x="31725" y="1669"/>
                      <a:pt x="38426" y="8369"/>
                      <a:pt x="39827" y="16919"/>
                    </a:cubicBezTo>
                    <a:lnTo>
                      <a:pt x="39827" y="147018"/>
                    </a:lnTo>
                    <a:cubicBezTo>
                      <a:pt x="39605" y="203831"/>
                      <a:pt x="85368" y="250128"/>
                      <a:pt x="142180" y="250566"/>
                    </a:cubicBezTo>
                    <a:lnTo>
                      <a:pt x="154128" y="250566"/>
                    </a:lnTo>
                    <a:cubicBezTo>
                      <a:pt x="210992" y="250201"/>
                      <a:pt x="256835" y="203883"/>
                      <a:pt x="256614" y="147018"/>
                    </a:cubicBezTo>
                    <a:lnTo>
                      <a:pt x="256614" y="16919"/>
                    </a:lnTo>
                    <a:cubicBezTo>
                      <a:pt x="258416" y="5921"/>
                      <a:pt x="268792" y="-1534"/>
                      <a:pt x="279790" y="269"/>
                    </a:cubicBezTo>
                    <a:cubicBezTo>
                      <a:pt x="288338" y="1669"/>
                      <a:pt x="295040" y="8369"/>
                      <a:pt x="296440" y="16919"/>
                    </a:cubicBezTo>
                    <a:lnTo>
                      <a:pt x="296440" y="147018"/>
                    </a:lnTo>
                    <a:cubicBezTo>
                      <a:pt x="296662" y="225944"/>
                      <a:pt x="233052" y="290207"/>
                      <a:pt x="154128" y="290791"/>
                    </a:cubicBezTo>
                    <a:close/>
                  </a:path>
                </a:pathLst>
              </a:custGeom>
              <a:gradFill>
                <a:gsLst>
                  <a:gs pos="0">
                    <a:schemeClr val="bg1"/>
                  </a:gs>
                  <a:gs pos="100000">
                    <a:schemeClr val="bg1">
                      <a:alpha val="0"/>
                    </a:schemeClr>
                  </a:gs>
                </a:gsLst>
                <a:lin ang="10800000" scaled="0"/>
              </a:gra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90" name="任意多边形: 形状 189">
                <a:extLst>
                  <a:ext uri="{FF2B5EF4-FFF2-40B4-BE49-F238E27FC236}">
                    <a16:creationId xmlns:a16="http://schemas.microsoft.com/office/drawing/2014/main" id="{C4361B22-B40F-EAEF-E65B-67F15EF1AC5A}"/>
                  </a:ext>
                </a:extLst>
              </p:cNvPr>
              <p:cNvSpPr/>
              <p:nvPr/>
            </p:nvSpPr>
            <p:spPr>
              <a:xfrm>
                <a:off x="4318510" y="2936861"/>
                <a:ext cx="231257" cy="40357"/>
              </a:xfrm>
              <a:custGeom>
                <a:avLst/>
                <a:gdLst>
                  <a:gd name="connsiteX0" fmla="*/ 0 w 231257"/>
                  <a:gd name="connsiteY0" fmla="*/ 0 h 40357"/>
                  <a:gd name="connsiteX1" fmla="*/ 231258 w 231257"/>
                  <a:gd name="connsiteY1" fmla="*/ 0 h 40357"/>
                  <a:gd name="connsiteX2" fmla="*/ 231258 w 231257"/>
                  <a:gd name="connsiteY2" fmla="*/ 40357 h 40357"/>
                  <a:gd name="connsiteX3" fmla="*/ 0 w 231257"/>
                  <a:gd name="connsiteY3" fmla="*/ 40357 h 40357"/>
                </a:gdLst>
                <a:ahLst/>
                <a:cxnLst>
                  <a:cxn ang="0">
                    <a:pos x="connsiteX0" y="connsiteY0"/>
                  </a:cxn>
                  <a:cxn ang="0">
                    <a:pos x="connsiteX1" y="connsiteY1"/>
                  </a:cxn>
                  <a:cxn ang="0">
                    <a:pos x="connsiteX2" y="connsiteY2"/>
                  </a:cxn>
                  <a:cxn ang="0">
                    <a:pos x="connsiteX3" y="connsiteY3"/>
                  </a:cxn>
                </a:cxnLst>
                <a:rect l="l" t="t" r="r" b="b"/>
                <a:pathLst>
                  <a:path w="231257" h="40357">
                    <a:moveTo>
                      <a:pt x="0" y="0"/>
                    </a:moveTo>
                    <a:lnTo>
                      <a:pt x="231258" y="0"/>
                    </a:lnTo>
                    <a:lnTo>
                      <a:pt x="231258" y="40357"/>
                    </a:lnTo>
                    <a:lnTo>
                      <a:pt x="0" y="40357"/>
                    </a:lnTo>
                    <a:close/>
                  </a:path>
                </a:pathLst>
              </a:custGeom>
              <a:gradFill>
                <a:gsLst>
                  <a:gs pos="0">
                    <a:schemeClr val="bg1"/>
                  </a:gs>
                  <a:gs pos="100000">
                    <a:schemeClr val="bg1">
                      <a:alpha val="0"/>
                    </a:schemeClr>
                  </a:gs>
                </a:gsLst>
                <a:lin ang="10800000" scaled="0"/>
              </a:gra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91" name="任意多边形: 形状 190">
                <a:extLst>
                  <a:ext uri="{FF2B5EF4-FFF2-40B4-BE49-F238E27FC236}">
                    <a16:creationId xmlns:a16="http://schemas.microsoft.com/office/drawing/2014/main" id="{F052E10F-24B4-08BC-154F-0DE10050EF8A}"/>
                  </a:ext>
                </a:extLst>
              </p:cNvPr>
              <p:cNvSpPr/>
              <p:nvPr/>
            </p:nvSpPr>
            <p:spPr>
              <a:xfrm>
                <a:off x="4174174" y="2404496"/>
                <a:ext cx="518868" cy="481653"/>
              </a:xfrm>
              <a:custGeom>
                <a:avLst/>
                <a:gdLst>
                  <a:gd name="connsiteX0" fmla="*/ 388604 w 518868"/>
                  <a:gd name="connsiteY0" fmla="*/ 481653 h 481653"/>
                  <a:gd name="connsiteX1" fmla="*/ 368423 w 518868"/>
                  <a:gd name="connsiteY1" fmla="*/ 461477 h 481653"/>
                  <a:gd name="connsiteX2" fmla="*/ 377718 w 518868"/>
                  <a:gd name="connsiteY2" fmla="*/ 444482 h 481653"/>
                  <a:gd name="connsiteX3" fmla="*/ 444933 w 518868"/>
                  <a:gd name="connsiteY3" fmla="*/ 141894 h 481653"/>
                  <a:gd name="connsiteX4" fmla="*/ 142345 w 518868"/>
                  <a:gd name="connsiteY4" fmla="*/ 74679 h 481653"/>
                  <a:gd name="connsiteX5" fmla="*/ 75130 w 518868"/>
                  <a:gd name="connsiteY5" fmla="*/ 377267 h 481653"/>
                  <a:gd name="connsiteX6" fmla="*/ 142345 w 518868"/>
                  <a:gd name="connsiteY6" fmla="*/ 444482 h 481653"/>
                  <a:gd name="connsiteX7" fmla="*/ 148053 w 518868"/>
                  <a:gd name="connsiteY7" fmla="*/ 472493 h 481653"/>
                  <a:gd name="connsiteX8" fmla="*/ 120042 w 518868"/>
                  <a:gd name="connsiteY8" fmla="*/ 478202 h 481653"/>
                  <a:gd name="connsiteX9" fmla="*/ 40667 w 518868"/>
                  <a:gd name="connsiteY9" fmla="*/ 120042 h 481653"/>
                  <a:gd name="connsiteX10" fmla="*/ 398826 w 518868"/>
                  <a:gd name="connsiteY10" fmla="*/ 40667 h 481653"/>
                  <a:gd name="connsiteX11" fmla="*/ 478201 w 518868"/>
                  <a:gd name="connsiteY11" fmla="*/ 398826 h 481653"/>
                  <a:gd name="connsiteX12" fmla="*/ 398826 w 518868"/>
                  <a:gd name="connsiteY12" fmla="*/ 478202 h 481653"/>
                  <a:gd name="connsiteX13" fmla="*/ 388604 w 518868"/>
                  <a:gd name="connsiteY13" fmla="*/ 481653 h 48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868" h="481653">
                    <a:moveTo>
                      <a:pt x="388604" y="481653"/>
                    </a:moveTo>
                    <a:cubicBezTo>
                      <a:pt x="377459" y="481654"/>
                      <a:pt x="368424" y="472622"/>
                      <a:pt x="368423" y="461477"/>
                    </a:cubicBezTo>
                    <a:cubicBezTo>
                      <a:pt x="368421" y="454598"/>
                      <a:pt x="371925" y="448192"/>
                      <a:pt x="377718" y="444482"/>
                    </a:cubicBezTo>
                    <a:cubicBezTo>
                      <a:pt x="479836" y="379486"/>
                      <a:pt x="509929" y="244013"/>
                      <a:pt x="444933" y="141894"/>
                    </a:cubicBezTo>
                    <a:cubicBezTo>
                      <a:pt x="379936" y="39776"/>
                      <a:pt x="244463" y="9683"/>
                      <a:pt x="142345" y="74679"/>
                    </a:cubicBezTo>
                    <a:cubicBezTo>
                      <a:pt x="40227" y="139676"/>
                      <a:pt x="10134" y="275149"/>
                      <a:pt x="75130" y="377267"/>
                    </a:cubicBezTo>
                    <a:cubicBezTo>
                      <a:pt x="92349" y="404320"/>
                      <a:pt x="115293" y="427264"/>
                      <a:pt x="142345" y="444482"/>
                    </a:cubicBezTo>
                    <a:cubicBezTo>
                      <a:pt x="151656" y="450640"/>
                      <a:pt x="154212" y="463182"/>
                      <a:pt x="148053" y="472493"/>
                    </a:cubicBezTo>
                    <a:cubicBezTo>
                      <a:pt x="141895" y="481804"/>
                      <a:pt x="129354" y="484360"/>
                      <a:pt x="120042" y="478202"/>
                    </a:cubicBezTo>
                    <a:cubicBezTo>
                      <a:pt x="-779" y="401217"/>
                      <a:pt x="-36317" y="240864"/>
                      <a:pt x="40667" y="120042"/>
                    </a:cubicBezTo>
                    <a:cubicBezTo>
                      <a:pt x="117651" y="-779"/>
                      <a:pt x="278004" y="-36317"/>
                      <a:pt x="398826" y="40667"/>
                    </a:cubicBezTo>
                    <a:cubicBezTo>
                      <a:pt x="519648" y="117651"/>
                      <a:pt x="555185" y="278004"/>
                      <a:pt x="478201" y="398826"/>
                    </a:cubicBezTo>
                    <a:cubicBezTo>
                      <a:pt x="457854" y="430760"/>
                      <a:pt x="430761" y="457854"/>
                      <a:pt x="398826" y="478202"/>
                    </a:cubicBezTo>
                    <a:cubicBezTo>
                      <a:pt x="395811" y="480290"/>
                      <a:pt x="392268" y="481486"/>
                      <a:pt x="388604" y="481653"/>
                    </a:cubicBezTo>
                    <a:close/>
                  </a:path>
                </a:pathLst>
              </a:custGeom>
              <a:gradFill>
                <a:gsLst>
                  <a:gs pos="0">
                    <a:schemeClr val="bg1"/>
                  </a:gs>
                  <a:gs pos="100000">
                    <a:schemeClr val="bg1">
                      <a:alpha val="0"/>
                    </a:schemeClr>
                  </a:gs>
                </a:gsLst>
                <a:lin ang="10800000" scaled="0"/>
              </a:gra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185" name="图形 115">
              <a:extLst>
                <a:ext uri="{FF2B5EF4-FFF2-40B4-BE49-F238E27FC236}">
                  <a16:creationId xmlns:a16="http://schemas.microsoft.com/office/drawing/2014/main" id="{D89EC4DD-324B-93A7-BE5C-A53B04747C2E}"/>
                </a:ext>
              </a:extLst>
            </p:cNvPr>
            <p:cNvGrpSpPr/>
            <p:nvPr/>
          </p:nvGrpSpPr>
          <p:grpSpPr>
            <a:xfrm>
              <a:off x="4040800" y="2499610"/>
              <a:ext cx="446894" cy="633344"/>
              <a:chOff x="4174174" y="2404496"/>
              <a:chExt cx="518868" cy="735346"/>
            </a:xfrm>
            <a:gradFill>
              <a:gsLst>
                <a:gs pos="44000">
                  <a:srgbClr val="9963FC">
                    <a:alpha val="0"/>
                  </a:srgbClr>
                </a:gs>
                <a:gs pos="100000">
                  <a:srgbClr val="9F65FE"/>
                </a:gs>
              </a:gsLst>
              <a:lin ang="10800000" scaled="0"/>
            </a:gradFill>
          </p:grpSpPr>
          <p:sp>
            <p:nvSpPr>
              <p:cNvPr id="186" name="任意多边形: 形状 185">
                <a:extLst>
                  <a:ext uri="{FF2B5EF4-FFF2-40B4-BE49-F238E27FC236}">
                    <a16:creationId xmlns:a16="http://schemas.microsoft.com/office/drawing/2014/main" id="{2A3A9AB7-32E6-ACC0-9899-E972630C461C}"/>
                  </a:ext>
                </a:extLst>
              </p:cNvPr>
              <p:cNvSpPr/>
              <p:nvPr/>
            </p:nvSpPr>
            <p:spPr>
              <a:xfrm>
                <a:off x="4286118" y="2849052"/>
                <a:ext cx="296441" cy="290790"/>
              </a:xfrm>
              <a:custGeom>
                <a:avLst/>
                <a:gdLst>
                  <a:gd name="connsiteX0" fmla="*/ 154128 w 296441"/>
                  <a:gd name="connsiteY0" fmla="*/ 290791 h 290790"/>
                  <a:gd name="connsiteX1" fmla="*/ 142711 w 296441"/>
                  <a:gd name="connsiteY1" fmla="*/ 290791 h 290790"/>
                  <a:gd name="connsiteX2" fmla="*/ 1 w 296441"/>
                  <a:gd name="connsiteY2" fmla="*/ 147018 h 290790"/>
                  <a:gd name="connsiteX3" fmla="*/ 1 w 296441"/>
                  <a:gd name="connsiteY3" fmla="*/ 16919 h 290790"/>
                  <a:gd name="connsiteX4" fmla="*/ 23177 w 296441"/>
                  <a:gd name="connsiteY4" fmla="*/ 269 h 290790"/>
                  <a:gd name="connsiteX5" fmla="*/ 39827 w 296441"/>
                  <a:gd name="connsiteY5" fmla="*/ 16919 h 290790"/>
                  <a:gd name="connsiteX6" fmla="*/ 39827 w 296441"/>
                  <a:gd name="connsiteY6" fmla="*/ 147018 h 290790"/>
                  <a:gd name="connsiteX7" fmla="*/ 142180 w 296441"/>
                  <a:gd name="connsiteY7" fmla="*/ 250566 h 290790"/>
                  <a:gd name="connsiteX8" fmla="*/ 154128 w 296441"/>
                  <a:gd name="connsiteY8" fmla="*/ 250566 h 290790"/>
                  <a:gd name="connsiteX9" fmla="*/ 256614 w 296441"/>
                  <a:gd name="connsiteY9" fmla="*/ 147018 h 290790"/>
                  <a:gd name="connsiteX10" fmla="*/ 256614 w 296441"/>
                  <a:gd name="connsiteY10" fmla="*/ 16919 h 290790"/>
                  <a:gd name="connsiteX11" fmla="*/ 279790 w 296441"/>
                  <a:gd name="connsiteY11" fmla="*/ 269 h 290790"/>
                  <a:gd name="connsiteX12" fmla="*/ 296440 w 296441"/>
                  <a:gd name="connsiteY12" fmla="*/ 16919 h 290790"/>
                  <a:gd name="connsiteX13" fmla="*/ 296440 w 296441"/>
                  <a:gd name="connsiteY13" fmla="*/ 147018 h 290790"/>
                  <a:gd name="connsiteX14" fmla="*/ 154128 w 296441"/>
                  <a:gd name="connsiteY14" fmla="*/ 290791 h 29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441" h="290790">
                    <a:moveTo>
                      <a:pt x="154128" y="290791"/>
                    </a:moveTo>
                    <a:lnTo>
                      <a:pt x="142711" y="290791"/>
                    </a:lnTo>
                    <a:cubicBezTo>
                      <a:pt x="63631" y="290424"/>
                      <a:pt x="-220" y="226098"/>
                      <a:pt x="1" y="147018"/>
                    </a:cubicBezTo>
                    <a:lnTo>
                      <a:pt x="1" y="16919"/>
                    </a:lnTo>
                    <a:cubicBezTo>
                      <a:pt x="1802" y="5921"/>
                      <a:pt x="12179" y="-1534"/>
                      <a:pt x="23177" y="269"/>
                    </a:cubicBezTo>
                    <a:cubicBezTo>
                      <a:pt x="31725" y="1669"/>
                      <a:pt x="38426" y="8369"/>
                      <a:pt x="39827" y="16919"/>
                    </a:cubicBezTo>
                    <a:lnTo>
                      <a:pt x="39827" y="147018"/>
                    </a:lnTo>
                    <a:cubicBezTo>
                      <a:pt x="39605" y="203831"/>
                      <a:pt x="85368" y="250128"/>
                      <a:pt x="142180" y="250566"/>
                    </a:cubicBezTo>
                    <a:lnTo>
                      <a:pt x="154128" y="250566"/>
                    </a:lnTo>
                    <a:cubicBezTo>
                      <a:pt x="210992" y="250201"/>
                      <a:pt x="256835" y="203883"/>
                      <a:pt x="256614" y="147018"/>
                    </a:cubicBezTo>
                    <a:lnTo>
                      <a:pt x="256614" y="16919"/>
                    </a:lnTo>
                    <a:cubicBezTo>
                      <a:pt x="258416" y="5921"/>
                      <a:pt x="268792" y="-1534"/>
                      <a:pt x="279790" y="269"/>
                    </a:cubicBezTo>
                    <a:cubicBezTo>
                      <a:pt x="288338" y="1669"/>
                      <a:pt x="295040" y="8369"/>
                      <a:pt x="296440" y="16919"/>
                    </a:cubicBezTo>
                    <a:lnTo>
                      <a:pt x="296440" y="147018"/>
                    </a:lnTo>
                    <a:cubicBezTo>
                      <a:pt x="296662" y="225944"/>
                      <a:pt x="233052" y="290207"/>
                      <a:pt x="154128" y="290791"/>
                    </a:cubicBezTo>
                    <a:close/>
                  </a:path>
                </a:pathLst>
              </a:custGeom>
              <a:gradFill>
                <a:gsLst>
                  <a:gs pos="0">
                    <a:schemeClr val="bg1"/>
                  </a:gs>
                  <a:gs pos="100000">
                    <a:schemeClr val="bg1">
                      <a:alpha val="0"/>
                    </a:schemeClr>
                  </a:gs>
                </a:gsLst>
                <a:lin ang="0" scaled="0"/>
              </a:gra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87" name="任意多边形: 形状 186">
                <a:extLst>
                  <a:ext uri="{FF2B5EF4-FFF2-40B4-BE49-F238E27FC236}">
                    <a16:creationId xmlns:a16="http://schemas.microsoft.com/office/drawing/2014/main" id="{86A7714F-5832-F39C-558B-39E5087EB95B}"/>
                  </a:ext>
                </a:extLst>
              </p:cNvPr>
              <p:cNvSpPr/>
              <p:nvPr/>
            </p:nvSpPr>
            <p:spPr>
              <a:xfrm>
                <a:off x="4318510" y="2936861"/>
                <a:ext cx="231257" cy="40357"/>
              </a:xfrm>
              <a:custGeom>
                <a:avLst/>
                <a:gdLst>
                  <a:gd name="connsiteX0" fmla="*/ 0 w 231257"/>
                  <a:gd name="connsiteY0" fmla="*/ 0 h 40357"/>
                  <a:gd name="connsiteX1" fmla="*/ 231258 w 231257"/>
                  <a:gd name="connsiteY1" fmla="*/ 0 h 40357"/>
                  <a:gd name="connsiteX2" fmla="*/ 231258 w 231257"/>
                  <a:gd name="connsiteY2" fmla="*/ 40357 h 40357"/>
                  <a:gd name="connsiteX3" fmla="*/ 0 w 231257"/>
                  <a:gd name="connsiteY3" fmla="*/ 40357 h 40357"/>
                </a:gdLst>
                <a:ahLst/>
                <a:cxnLst>
                  <a:cxn ang="0">
                    <a:pos x="connsiteX0" y="connsiteY0"/>
                  </a:cxn>
                  <a:cxn ang="0">
                    <a:pos x="connsiteX1" y="connsiteY1"/>
                  </a:cxn>
                  <a:cxn ang="0">
                    <a:pos x="connsiteX2" y="connsiteY2"/>
                  </a:cxn>
                  <a:cxn ang="0">
                    <a:pos x="connsiteX3" y="connsiteY3"/>
                  </a:cxn>
                </a:cxnLst>
                <a:rect l="l" t="t" r="r" b="b"/>
                <a:pathLst>
                  <a:path w="231257" h="40357">
                    <a:moveTo>
                      <a:pt x="0" y="0"/>
                    </a:moveTo>
                    <a:lnTo>
                      <a:pt x="231258" y="0"/>
                    </a:lnTo>
                    <a:lnTo>
                      <a:pt x="231258" y="40357"/>
                    </a:lnTo>
                    <a:lnTo>
                      <a:pt x="0" y="40357"/>
                    </a:lnTo>
                    <a:close/>
                  </a:path>
                </a:pathLst>
              </a:custGeom>
              <a:gradFill>
                <a:gsLst>
                  <a:gs pos="0">
                    <a:schemeClr val="bg1"/>
                  </a:gs>
                  <a:gs pos="100000">
                    <a:schemeClr val="bg1">
                      <a:alpha val="0"/>
                    </a:schemeClr>
                  </a:gs>
                </a:gsLst>
                <a:lin ang="0" scaled="0"/>
              </a:gra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88" name="任意多边形: 形状 187">
                <a:extLst>
                  <a:ext uri="{FF2B5EF4-FFF2-40B4-BE49-F238E27FC236}">
                    <a16:creationId xmlns:a16="http://schemas.microsoft.com/office/drawing/2014/main" id="{DCA3B17F-CB9A-DD4F-194E-FD7CAA50AD0B}"/>
                  </a:ext>
                </a:extLst>
              </p:cNvPr>
              <p:cNvSpPr/>
              <p:nvPr/>
            </p:nvSpPr>
            <p:spPr>
              <a:xfrm>
                <a:off x="4174174" y="2404496"/>
                <a:ext cx="518868" cy="481653"/>
              </a:xfrm>
              <a:custGeom>
                <a:avLst/>
                <a:gdLst>
                  <a:gd name="connsiteX0" fmla="*/ 388604 w 518868"/>
                  <a:gd name="connsiteY0" fmla="*/ 481653 h 481653"/>
                  <a:gd name="connsiteX1" fmla="*/ 368423 w 518868"/>
                  <a:gd name="connsiteY1" fmla="*/ 461477 h 481653"/>
                  <a:gd name="connsiteX2" fmla="*/ 377718 w 518868"/>
                  <a:gd name="connsiteY2" fmla="*/ 444482 h 481653"/>
                  <a:gd name="connsiteX3" fmla="*/ 444933 w 518868"/>
                  <a:gd name="connsiteY3" fmla="*/ 141894 h 481653"/>
                  <a:gd name="connsiteX4" fmla="*/ 142345 w 518868"/>
                  <a:gd name="connsiteY4" fmla="*/ 74679 h 481653"/>
                  <a:gd name="connsiteX5" fmla="*/ 75130 w 518868"/>
                  <a:gd name="connsiteY5" fmla="*/ 377267 h 481653"/>
                  <a:gd name="connsiteX6" fmla="*/ 142345 w 518868"/>
                  <a:gd name="connsiteY6" fmla="*/ 444482 h 481653"/>
                  <a:gd name="connsiteX7" fmla="*/ 148053 w 518868"/>
                  <a:gd name="connsiteY7" fmla="*/ 472493 h 481653"/>
                  <a:gd name="connsiteX8" fmla="*/ 120042 w 518868"/>
                  <a:gd name="connsiteY8" fmla="*/ 478202 h 481653"/>
                  <a:gd name="connsiteX9" fmla="*/ 40667 w 518868"/>
                  <a:gd name="connsiteY9" fmla="*/ 120042 h 481653"/>
                  <a:gd name="connsiteX10" fmla="*/ 398826 w 518868"/>
                  <a:gd name="connsiteY10" fmla="*/ 40667 h 481653"/>
                  <a:gd name="connsiteX11" fmla="*/ 478201 w 518868"/>
                  <a:gd name="connsiteY11" fmla="*/ 398826 h 481653"/>
                  <a:gd name="connsiteX12" fmla="*/ 398826 w 518868"/>
                  <a:gd name="connsiteY12" fmla="*/ 478202 h 481653"/>
                  <a:gd name="connsiteX13" fmla="*/ 388604 w 518868"/>
                  <a:gd name="connsiteY13" fmla="*/ 481653 h 48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868" h="481653">
                    <a:moveTo>
                      <a:pt x="388604" y="481653"/>
                    </a:moveTo>
                    <a:cubicBezTo>
                      <a:pt x="377459" y="481654"/>
                      <a:pt x="368424" y="472622"/>
                      <a:pt x="368423" y="461477"/>
                    </a:cubicBezTo>
                    <a:cubicBezTo>
                      <a:pt x="368421" y="454598"/>
                      <a:pt x="371925" y="448192"/>
                      <a:pt x="377718" y="444482"/>
                    </a:cubicBezTo>
                    <a:cubicBezTo>
                      <a:pt x="479836" y="379486"/>
                      <a:pt x="509929" y="244013"/>
                      <a:pt x="444933" y="141894"/>
                    </a:cubicBezTo>
                    <a:cubicBezTo>
                      <a:pt x="379936" y="39776"/>
                      <a:pt x="244463" y="9683"/>
                      <a:pt x="142345" y="74679"/>
                    </a:cubicBezTo>
                    <a:cubicBezTo>
                      <a:pt x="40227" y="139676"/>
                      <a:pt x="10134" y="275149"/>
                      <a:pt x="75130" y="377267"/>
                    </a:cubicBezTo>
                    <a:cubicBezTo>
                      <a:pt x="92349" y="404320"/>
                      <a:pt x="115293" y="427264"/>
                      <a:pt x="142345" y="444482"/>
                    </a:cubicBezTo>
                    <a:cubicBezTo>
                      <a:pt x="151656" y="450640"/>
                      <a:pt x="154212" y="463182"/>
                      <a:pt x="148053" y="472493"/>
                    </a:cubicBezTo>
                    <a:cubicBezTo>
                      <a:pt x="141895" y="481804"/>
                      <a:pt x="129354" y="484360"/>
                      <a:pt x="120042" y="478202"/>
                    </a:cubicBezTo>
                    <a:cubicBezTo>
                      <a:pt x="-779" y="401217"/>
                      <a:pt x="-36317" y="240864"/>
                      <a:pt x="40667" y="120042"/>
                    </a:cubicBezTo>
                    <a:cubicBezTo>
                      <a:pt x="117651" y="-779"/>
                      <a:pt x="278004" y="-36317"/>
                      <a:pt x="398826" y="40667"/>
                    </a:cubicBezTo>
                    <a:cubicBezTo>
                      <a:pt x="519648" y="117651"/>
                      <a:pt x="555185" y="278004"/>
                      <a:pt x="478201" y="398826"/>
                    </a:cubicBezTo>
                    <a:cubicBezTo>
                      <a:pt x="457854" y="430760"/>
                      <a:pt x="430761" y="457854"/>
                      <a:pt x="398826" y="478202"/>
                    </a:cubicBezTo>
                    <a:cubicBezTo>
                      <a:pt x="395811" y="480290"/>
                      <a:pt x="392268" y="481486"/>
                      <a:pt x="388604" y="481653"/>
                    </a:cubicBezTo>
                    <a:close/>
                  </a:path>
                </a:pathLst>
              </a:custGeom>
              <a:gradFill>
                <a:gsLst>
                  <a:gs pos="0">
                    <a:schemeClr val="bg1"/>
                  </a:gs>
                  <a:gs pos="100000">
                    <a:schemeClr val="bg1">
                      <a:alpha val="0"/>
                    </a:schemeClr>
                  </a:gs>
                </a:gsLst>
                <a:lin ang="0" scaled="0"/>
              </a:gradFill>
              <a:ln w="13188"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spTree>
    <p:extLst>
      <p:ext uri="{BB962C8B-B14F-4D97-AF65-F5344CB8AC3E}">
        <p14:creationId xmlns:p14="http://schemas.microsoft.com/office/powerpoint/2010/main" val="1447700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FC4C557-2A4E-30BF-A5DD-A51697BA910C}"/>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E1898DAA-7203-0FD2-59CC-60A9259B96AB}"/>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7C7EF81C-047F-6429-69FF-B3704891924C}"/>
              </a:ext>
            </a:extLst>
          </p:cNvPr>
          <p:cNvSpPr>
            <a:spLocks noGrp="1"/>
          </p:cNvSpPr>
          <p:nvPr>
            <p:ph type="body" sz="quarter" idx="12"/>
          </p:nvPr>
        </p:nvSpPr>
        <p:spPr/>
        <p:txBody>
          <a:bodyPr/>
          <a:lstStyle/>
          <a:p>
            <a:r>
              <a:rPr lang="zh-CN" altLang="en-US" dirty="0"/>
              <a:t>渠道价值</a:t>
            </a:r>
          </a:p>
        </p:txBody>
      </p:sp>
      <p:sp>
        <p:nvSpPr>
          <p:cNvPr id="5" name="文本框 4">
            <a:extLst>
              <a:ext uri="{FF2B5EF4-FFF2-40B4-BE49-F238E27FC236}">
                <a16:creationId xmlns:a16="http://schemas.microsoft.com/office/drawing/2014/main" id="{2395A188-AE07-7D82-D355-5D6E4D22FA91}"/>
              </a:ext>
            </a:extLst>
          </p:cNvPr>
          <p:cNvSpPr txBox="1"/>
          <p:nvPr/>
        </p:nvSpPr>
        <p:spPr>
          <a:xfrm>
            <a:off x="2397716" y="751343"/>
            <a:ext cx="2068195"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CHANNEL VALUE</a:t>
            </a:r>
          </a:p>
        </p:txBody>
      </p:sp>
      <p:grpSp>
        <p:nvGrpSpPr>
          <p:cNvPr id="164" name="组合 163">
            <a:extLst>
              <a:ext uri="{FF2B5EF4-FFF2-40B4-BE49-F238E27FC236}">
                <a16:creationId xmlns:a16="http://schemas.microsoft.com/office/drawing/2014/main" id="{68D4BEE1-B31F-E881-749A-D472BA300C0B}"/>
              </a:ext>
            </a:extLst>
          </p:cNvPr>
          <p:cNvGrpSpPr/>
          <p:nvPr/>
        </p:nvGrpSpPr>
        <p:grpSpPr>
          <a:xfrm>
            <a:off x="877102" y="2929483"/>
            <a:ext cx="4021579" cy="3307483"/>
            <a:chOff x="877102" y="2929483"/>
            <a:chExt cx="4021579" cy="3307483"/>
          </a:xfrm>
        </p:grpSpPr>
        <p:sp>
          <p:nvSpPr>
            <p:cNvPr id="7" name="任意多边形: 形状 6">
              <a:extLst>
                <a:ext uri="{FF2B5EF4-FFF2-40B4-BE49-F238E27FC236}">
                  <a16:creationId xmlns:a16="http://schemas.microsoft.com/office/drawing/2014/main" id="{7D79E889-99F1-AE49-8238-7F84794F255D}"/>
                </a:ext>
              </a:extLst>
            </p:cNvPr>
            <p:cNvSpPr/>
            <p:nvPr/>
          </p:nvSpPr>
          <p:spPr>
            <a:xfrm>
              <a:off x="3878701" y="2965919"/>
              <a:ext cx="281034" cy="567001"/>
            </a:xfrm>
            <a:custGeom>
              <a:avLst/>
              <a:gdLst>
                <a:gd name="connsiteX0" fmla="*/ 271058 w 281034"/>
                <a:gd name="connsiteY0" fmla="*/ 295814 h 567001"/>
                <a:gd name="connsiteX1" fmla="*/ 189307 w 281034"/>
                <a:gd name="connsiteY1" fmla="*/ -151 h 567001"/>
                <a:gd name="connsiteX2" fmla="*/ 67707 w 281034"/>
                <a:gd name="connsiteY2" fmla="*/ 318797 h 567001"/>
                <a:gd name="connsiteX3" fmla="*/ -194 w 281034"/>
                <a:gd name="connsiteY3" fmla="*/ 432903 h 567001"/>
                <a:gd name="connsiteX4" fmla="*/ 31581 w 281034"/>
                <a:gd name="connsiteY4" fmla="*/ 508928 h 567001"/>
                <a:gd name="connsiteX5" fmla="*/ 97997 w 281034"/>
                <a:gd name="connsiteY5" fmla="*/ 560732 h 567001"/>
                <a:gd name="connsiteX6" fmla="*/ 101465 w 281034"/>
                <a:gd name="connsiteY6" fmla="*/ 566851 h 567001"/>
                <a:gd name="connsiteX7" fmla="*/ 271058 w 281034"/>
                <a:gd name="connsiteY7" fmla="*/ 295814 h 56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034" h="567001">
                  <a:moveTo>
                    <a:pt x="271058" y="295814"/>
                  </a:moveTo>
                  <a:cubicBezTo>
                    <a:pt x="296753" y="191013"/>
                    <a:pt x="272323" y="68784"/>
                    <a:pt x="189307" y="-151"/>
                  </a:cubicBezTo>
                  <a:cubicBezTo>
                    <a:pt x="187683" y="117186"/>
                    <a:pt x="144610" y="230165"/>
                    <a:pt x="67707" y="318797"/>
                  </a:cubicBezTo>
                  <a:cubicBezTo>
                    <a:pt x="37926" y="352875"/>
                    <a:pt x="1253" y="387671"/>
                    <a:pt x="-194" y="432903"/>
                  </a:cubicBezTo>
                  <a:cubicBezTo>
                    <a:pt x="-1094" y="461050"/>
                    <a:pt x="12645" y="488082"/>
                    <a:pt x="31581" y="508928"/>
                  </a:cubicBezTo>
                  <a:cubicBezTo>
                    <a:pt x="50511" y="529774"/>
                    <a:pt x="74395" y="545375"/>
                    <a:pt x="97997" y="560732"/>
                  </a:cubicBezTo>
                  <a:lnTo>
                    <a:pt x="101465" y="566851"/>
                  </a:lnTo>
                  <a:cubicBezTo>
                    <a:pt x="177434" y="490219"/>
                    <a:pt x="245363" y="400620"/>
                    <a:pt x="271058" y="295814"/>
                  </a:cubicBezTo>
                  <a:close/>
                </a:path>
              </a:pathLst>
            </a:custGeom>
            <a:solidFill>
              <a:schemeClr val="bg1">
                <a:lumMod val="95000"/>
              </a:schemeClr>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59" name="组合 58">
              <a:extLst>
                <a:ext uri="{FF2B5EF4-FFF2-40B4-BE49-F238E27FC236}">
                  <a16:creationId xmlns:a16="http://schemas.microsoft.com/office/drawing/2014/main" id="{551DF061-A107-E44F-B134-C8699C15819A}"/>
                </a:ext>
              </a:extLst>
            </p:cNvPr>
            <p:cNvGrpSpPr/>
            <p:nvPr/>
          </p:nvGrpSpPr>
          <p:grpSpPr>
            <a:xfrm>
              <a:off x="3948483" y="2963912"/>
              <a:ext cx="209921" cy="566344"/>
              <a:chOff x="3948483" y="2963912"/>
              <a:chExt cx="209921" cy="566344"/>
            </a:xfrm>
            <a:solidFill>
              <a:schemeClr val="bg1"/>
            </a:solidFill>
          </p:grpSpPr>
          <p:sp>
            <p:nvSpPr>
              <p:cNvPr id="12" name="任意多边形: 形状 11">
                <a:extLst>
                  <a:ext uri="{FF2B5EF4-FFF2-40B4-BE49-F238E27FC236}">
                    <a16:creationId xmlns:a16="http://schemas.microsoft.com/office/drawing/2014/main" id="{0FD41270-5E8D-E5AA-3993-C306711D65C5}"/>
                  </a:ext>
                </a:extLst>
              </p:cNvPr>
              <p:cNvSpPr/>
              <p:nvPr/>
            </p:nvSpPr>
            <p:spPr>
              <a:xfrm>
                <a:off x="3948483" y="2963912"/>
                <a:ext cx="150749" cy="566344"/>
              </a:xfrm>
              <a:custGeom>
                <a:avLst/>
                <a:gdLst>
                  <a:gd name="connsiteX0" fmla="*/ 117857 w 150749"/>
                  <a:gd name="connsiteY0" fmla="*/ 3386 h 566344"/>
                  <a:gd name="connsiteX1" fmla="*/ 131387 w 150749"/>
                  <a:gd name="connsiteY1" fmla="*/ 264488 h 566344"/>
                  <a:gd name="connsiteX2" fmla="*/ 109033 w 150749"/>
                  <a:gd name="connsiteY2" fmla="*/ 317292 h 566344"/>
                  <a:gd name="connsiteX3" fmla="*/ 67302 w 150749"/>
                  <a:gd name="connsiteY3" fmla="*/ 353479 h 566344"/>
                  <a:gd name="connsiteX4" fmla="*/ 21428 w 150749"/>
                  <a:gd name="connsiteY4" fmla="*/ 379174 h 566344"/>
                  <a:gd name="connsiteX5" fmla="*/ -197 w 150749"/>
                  <a:gd name="connsiteY5" fmla="*/ 427080 h 566344"/>
                  <a:gd name="connsiteX6" fmla="*/ 14724 w 150749"/>
                  <a:gd name="connsiteY6" fmla="*/ 491828 h 566344"/>
                  <a:gd name="connsiteX7" fmla="*/ 31269 w 150749"/>
                  <a:gd name="connsiteY7" fmla="*/ 563799 h 566344"/>
                  <a:gd name="connsiteX8" fmla="*/ 36018 w 150749"/>
                  <a:gd name="connsiteY8" fmla="*/ 564015 h 566344"/>
                  <a:gd name="connsiteX9" fmla="*/ 5126 w 150749"/>
                  <a:gd name="connsiteY9" fmla="*/ 440631 h 566344"/>
                  <a:gd name="connsiteX10" fmla="*/ 21356 w 150749"/>
                  <a:gd name="connsiteY10" fmla="*/ 385707 h 566344"/>
                  <a:gd name="connsiteX11" fmla="*/ 67434 w 150749"/>
                  <a:gd name="connsiteY11" fmla="*/ 358731 h 566344"/>
                  <a:gd name="connsiteX12" fmla="*/ 109558 w 150749"/>
                  <a:gd name="connsiteY12" fmla="*/ 324869 h 566344"/>
                  <a:gd name="connsiteX13" fmla="*/ 133861 w 150749"/>
                  <a:gd name="connsiteY13" fmla="*/ 273120 h 566344"/>
                  <a:gd name="connsiteX14" fmla="*/ 150345 w 150749"/>
                  <a:gd name="connsiteY14" fmla="*/ 145324 h 566344"/>
                  <a:gd name="connsiteX15" fmla="*/ 122071 w 150749"/>
                  <a:gd name="connsiteY15" fmla="*/ 1172 h 566344"/>
                  <a:gd name="connsiteX16" fmla="*/ 117857 w 150749"/>
                  <a:gd name="connsiteY16" fmla="*/ 3386 h 56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9" h="566344">
                    <a:moveTo>
                      <a:pt x="117857" y="3386"/>
                    </a:moveTo>
                    <a:cubicBezTo>
                      <a:pt x="149693" y="86838"/>
                      <a:pt x="154431" y="178198"/>
                      <a:pt x="131387" y="264488"/>
                    </a:cubicBezTo>
                    <a:cubicBezTo>
                      <a:pt x="126759" y="283154"/>
                      <a:pt x="119216" y="300974"/>
                      <a:pt x="109033" y="317292"/>
                    </a:cubicBezTo>
                    <a:cubicBezTo>
                      <a:pt x="98607" y="332865"/>
                      <a:pt x="84194" y="345362"/>
                      <a:pt x="67302" y="353479"/>
                    </a:cubicBezTo>
                    <a:cubicBezTo>
                      <a:pt x="51707" y="361371"/>
                      <a:pt x="34836" y="367633"/>
                      <a:pt x="21428" y="379174"/>
                    </a:cubicBezTo>
                    <a:cubicBezTo>
                      <a:pt x="7722" y="391334"/>
                      <a:pt x="-147" y="408762"/>
                      <a:pt x="-197" y="427080"/>
                    </a:cubicBezTo>
                    <a:cubicBezTo>
                      <a:pt x="-843" y="449649"/>
                      <a:pt x="6656" y="471103"/>
                      <a:pt x="14724" y="491828"/>
                    </a:cubicBezTo>
                    <a:cubicBezTo>
                      <a:pt x="23676" y="514839"/>
                      <a:pt x="33340" y="538601"/>
                      <a:pt x="31269" y="563799"/>
                    </a:cubicBezTo>
                    <a:cubicBezTo>
                      <a:pt x="31020" y="566847"/>
                      <a:pt x="35769" y="567057"/>
                      <a:pt x="36018" y="564015"/>
                    </a:cubicBezTo>
                    <a:cubicBezTo>
                      <a:pt x="39619" y="520179"/>
                      <a:pt x="9848" y="483152"/>
                      <a:pt x="5126" y="440631"/>
                    </a:cubicBezTo>
                    <a:cubicBezTo>
                      <a:pt x="2923" y="420795"/>
                      <a:pt x="6684" y="400170"/>
                      <a:pt x="21356" y="385707"/>
                    </a:cubicBezTo>
                    <a:cubicBezTo>
                      <a:pt x="34179" y="373056"/>
                      <a:pt x="51574" y="366584"/>
                      <a:pt x="67434" y="358731"/>
                    </a:cubicBezTo>
                    <a:cubicBezTo>
                      <a:pt x="84028" y="351055"/>
                      <a:pt x="98491" y="339425"/>
                      <a:pt x="109558" y="324869"/>
                    </a:cubicBezTo>
                    <a:cubicBezTo>
                      <a:pt x="120536" y="309119"/>
                      <a:pt x="128753" y="291625"/>
                      <a:pt x="133861" y="273120"/>
                    </a:cubicBezTo>
                    <a:cubicBezTo>
                      <a:pt x="146021" y="231648"/>
                      <a:pt x="151582" y="188525"/>
                      <a:pt x="150345" y="145324"/>
                    </a:cubicBezTo>
                    <a:cubicBezTo>
                      <a:pt x="149207" y="96011"/>
                      <a:pt x="139643" y="47260"/>
                      <a:pt x="122071" y="1172"/>
                    </a:cubicBezTo>
                    <a:cubicBezTo>
                      <a:pt x="120978" y="-1678"/>
                      <a:pt x="116775" y="553"/>
                      <a:pt x="117857" y="3386"/>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 name="任意多边形: 形状 13">
                <a:extLst>
                  <a:ext uri="{FF2B5EF4-FFF2-40B4-BE49-F238E27FC236}">
                    <a16:creationId xmlns:a16="http://schemas.microsoft.com/office/drawing/2014/main" id="{2F2C1863-EE5A-5D23-34A4-8B421D57836B}"/>
                  </a:ext>
                </a:extLst>
              </p:cNvPr>
              <p:cNvSpPr/>
              <p:nvPr/>
            </p:nvSpPr>
            <p:spPr>
              <a:xfrm>
                <a:off x="4086998" y="3153010"/>
                <a:ext cx="71406" cy="48703"/>
              </a:xfrm>
              <a:custGeom>
                <a:avLst/>
                <a:gdLst>
                  <a:gd name="connsiteX0" fmla="*/ 1929 w 71406"/>
                  <a:gd name="connsiteY0" fmla="*/ 48044 h 48703"/>
                  <a:gd name="connsiteX1" fmla="*/ 71062 w 71406"/>
                  <a:gd name="connsiteY1" fmla="*/ 2922 h 48703"/>
                  <a:gd name="connsiteX2" fmla="*/ 66539 w 71406"/>
                  <a:gd name="connsiteY2" fmla="*/ 1453 h 48703"/>
                  <a:gd name="connsiteX3" fmla="*/ 2144 w 71406"/>
                  <a:gd name="connsiteY3" fmla="*/ 43290 h 48703"/>
                  <a:gd name="connsiteX4" fmla="*/ 1929 w 71406"/>
                  <a:gd name="connsiteY4" fmla="*/ 48044 h 48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6" h="48703">
                    <a:moveTo>
                      <a:pt x="1929" y="48044"/>
                    </a:moveTo>
                    <a:cubicBezTo>
                      <a:pt x="32914" y="51965"/>
                      <a:pt x="62182" y="32864"/>
                      <a:pt x="71062" y="2922"/>
                    </a:cubicBezTo>
                    <a:cubicBezTo>
                      <a:pt x="71923" y="-16"/>
                      <a:pt x="67400" y="-1490"/>
                      <a:pt x="66539" y="1453"/>
                    </a:cubicBezTo>
                    <a:cubicBezTo>
                      <a:pt x="58316" y="29363"/>
                      <a:pt x="30987" y="47117"/>
                      <a:pt x="2144" y="43290"/>
                    </a:cubicBezTo>
                    <a:cubicBezTo>
                      <a:pt x="-893" y="42892"/>
                      <a:pt x="-1086" y="47647"/>
                      <a:pt x="1929" y="48044"/>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 name="任意多边形: 形状 14">
                <a:extLst>
                  <a:ext uri="{FF2B5EF4-FFF2-40B4-BE49-F238E27FC236}">
                    <a16:creationId xmlns:a16="http://schemas.microsoft.com/office/drawing/2014/main" id="{7A873AFC-C427-F159-D242-2488CC27CE8C}"/>
                  </a:ext>
                </a:extLst>
              </p:cNvPr>
              <p:cNvSpPr/>
              <p:nvPr/>
            </p:nvSpPr>
            <p:spPr>
              <a:xfrm>
                <a:off x="3993272" y="3226511"/>
                <a:ext cx="31731" cy="92129"/>
              </a:xfrm>
              <a:custGeom>
                <a:avLst/>
                <a:gdLst>
                  <a:gd name="connsiteX0" fmla="*/ 30951 w 31731"/>
                  <a:gd name="connsiteY0" fmla="*/ 87926 h 92129"/>
                  <a:gd name="connsiteX1" fmla="*/ 4880 w 31731"/>
                  <a:gd name="connsiteY1" fmla="*/ 2248 h 92129"/>
                  <a:gd name="connsiteX2" fmla="*/ 131 w 31731"/>
                  <a:gd name="connsiteY2" fmla="*/ 2033 h 92129"/>
                  <a:gd name="connsiteX3" fmla="*/ 27439 w 31731"/>
                  <a:gd name="connsiteY3" fmla="*/ 91134 h 92129"/>
                  <a:gd name="connsiteX4" fmla="*/ 30951 w 31731"/>
                  <a:gd name="connsiteY4" fmla="*/ 87926 h 9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1" h="92129">
                    <a:moveTo>
                      <a:pt x="30951" y="87926"/>
                    </a:moveTo>
                    <a:cubicBezTo>
                      <a:pt x="11794" y="63661"/>
                      <a:pt x="2484" y="33068"/>
                      <a:pt x="4880" y="2248"/>
                    </a:cubicBezTo>
                    <a:cubicBezTo>
                      <a:pt x="5123" y="-806"/>
                      <a:pt x="369" y="-1015"/>
                      <a:pt x="131" y="2033"/>
                    </a:cubicBezTo>
                    <a:cubicBezTo>
                      <a:pt x="-2304" y="34112"/>
                      <a:pt x="7448" y="65925"/>
                      <a:pt x="27439" y="91134"/>
                    </a:cubicBezTo>
                    <a:cubicBezTo>
                      <a:pt x="29344" y="93531"/>
                      <a:pt x="32845" y="90311"/>
                      <a:pt x="30951" y="87926"/>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8" name="任意多边形: 形状 17">
                <a:extLst>
                  <a:ext uri="{FF2B5EF4-FFF2-40B4-BE49-F238E27FC236}">
                    <a16:creationId xmlns:a16="http://schemas.microsoft.com/office/drawing/2014/main" id="{2C8200F6-80EE-A8D6-57DA-0EFD4FE1B29B}"/>
                  </a:ext>
                </a:extLst>
              </p:cNvPr>
              <p:cNvSpPr/>
              <p:nvPr/>
            </p:nvSpPr>
            <p:spPr>
              <a:xfrm>
                <a:off x="4056819" y="3048052"/>
                <a:ext cx="37652" cy="19515"/>
              </a:xfrm>
              <a:custGeom>
                <a:avLst/>
                <a:gdLst>
                  <a:gd name="connsiteX0" fmla="*/ 35145 w 37652"/>
                  <a:gd name="connsiteY0" fmla="*/ 14510 h 19515"/>
                  <a:gd name="connsiteX1" fmla="*/ 3806 w 37652"/>
                  <a:gd name="connsiteY1" fmla="*/ 710 h 19515"/>
                  <a:gd name="connsiteX2" fmla="*/ 294 w 37652"/>
                  <a:gd name="connsiteY2" fmla="*/ 3913 h 19515"/>
                  <a:gd name="connsiteX3" fmla="*/ 34929 w 37652"/>
                  <a:gd name="connsiteY3" fmla="*/ 19265 h 19515"/>
                  <a:gd name="connsiteX4" fmla="*/ 37414 w 37652"/>
                  <a:gd name="connsiteY4" fmla="*/ 16995 h 19515"/>
                  <a:gd name="connsiteX5" fmla="*/ 35145 w 37652"/>
                  <a:gd name="connsiteY5" fmla="*/ 14510 h 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52" h="19515">
                    <a:moveTo>
                      <a:pt x="35145" y="14510"/>
                    </a:moveTo>
                    <a:cubicBezTo>
                      <a:pt x="23040" y="15477"/>
                      <a:pt x="11266" y="10286"/>
                      <a:pt x="3806" y="710"/>
                    </a:cubicBezTo>
                    <a:cubicBezTo>
                      <a:pt x="1928" y="-1714"/>
                      <a:pt x="-1567" y="1506"/>
                      <a:pt x="294" y="3913"/>
                    </a:cubicBezTo>
                    <a:cubicBezTo>
                      <a:pt x="8583" y="14455"/>
                      <a:pt x="21554" y="20204"/>
                      <a:pt x="34929" y="19265"/>
                    </a:cubicBezTo>
                    <a:cubicBezTo>
                      <a:pt x="36227" y="19282"/>
                      <a:pt x="37315" y="18288"/>
                      <a:pt x="37414" y="16995"/>
                    </a:cubicBezTo>
                    <a:cubicBezTo>
                      <a:pt x="37464" y="15687"/>
                      <a:pt x="36453" y="14577"/>
                      <a:pt x="35145" y="14510"/>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9" name="任意多边形: 形状 18">
              <a:extLst>
                <a:ext uri="{FF2B5EF4-FFF2-40B4-BE49-F238E27FC236}">
                  <a16:creationId xmlns:a16="http://schemas.microsoft.com/office/drawing/2014/main" id="{58306A0F-4B7B-7C11-58BD-8684DF12FB92}"/>
                </a:ext>
              </a:extLst>
            </p:cNvPr>
            <p:cNvSpPr/>
            <p:nvPr/>
          </p:nvSpPr>
          <p:spPr>
            <a:xfrm>
              <a:off x="3709243" y="3033765"/>
              <a:ext cx="280033" cy="505616"/>
            </a:xfrm>
            <a:custGeom>
              <a:avLst/>
              <a:gdLst>
                <a:gd name="connsiteX0" fmla="*/ -236 w 280033"/>
                <a:gd name="connsiteY0" fmla="*/ -151 h 505616"/>
                <a:gd name="connsiteX1" fmla="*/ 3138 w 280033"/>
                <a:gd name="connsiteY1" fmla="*/ 4527 h 505616"/>
                <a:gd name="connsiteX2" fmla="*/ 43020 w 280033"/>
                <a:gd name="connsiteY2" fmla="*/ 70506 h 505616"/>
                <a:gd name="connsiteX3" fmla="*/ 45704 w 280033"/>
                <a:gd name="connsiteY3" fmla="*/ 75869 h 505616"/>
                <a:gd name="connsiteX4" fmla="*/ 94327 w 280033"/>
                <a:gd name="connsiteY4" fmla="*/ 253812 h 505616"/>
                <a:gd name="connsiteX5" fmla="*/ 94675 w 280033"/>
                <a:gd name="connsiteY5" fmla="*/ 327738 h 505616"/>
                <a:gd name="connsiteX6" fmla="*/ 95581 w 280033"/>
                <a:gd name="connsiteY6" fmla="*/ 430280 h 505616"/>
                <a:gd name="connsiteX7" fmla="*/ 98800 w 280033"/>
                <a:gd name="connsiteY7" fmla="*/ 440099 h 505616"/>
                <a:gd name="connsiteX8" fmla="*/ 263192 w 280033"/>
                <a:gd name="connsiteY8" fmla="*/ 502760 h 505616"/>
                <a:gd name="connsiteX9" fmla="*/ 264517 w 280033"/>
                <a:gd name="connsiteY9" fmla="*/ 502660 h 505616"/>
                <a:gd name="connsiteX10" fmla="*/ 270967 w 280033"/>
                <a:gd name="connsiteY10" fmla="*/ 505466 h 505616"/>
                <a:gd name="connsiteX11" fmla="*/ 271481 w 280033"/>
                <a:gd name="connsiteY11" fmla="*/ 501622 h 505616"/>
                <a:gd name="connsiteX12" fmla="*/ 271768 w 280033"/>
                <a:gd name="connsiteY12" fmla="*/ 499413 h 505616"/>
                <a:gd name="connsiteX13" fmla="*/ 271966 w 280033"/>
                <a:gd name="connsiteY13" fmla="*/ 497983 h 505616"/>
                <a:gd name="connsiteX14" fmla="*/ 272010 w 280033"/>
                <a:gd name="connsiteY14" fmla="*/ 497530 h 505616"/>
                <a:gd name="connsiteX15" fmla="*/ 272193 w 280033"/>
                <a:gd name="connsiteY15" fmla="*/ 496265 h 505616"/>
                <a:gd name="connsiteX16" fmla="*/ 274772 w 280033"/>
                <a:gd name="connsiteY16" fmla="*/ 474182 h 505616"/>
                <a:gd name="connsiteX17" fmla="*/ 274761 w 280033"/>
                <a:gd name="connsiteY17" fmla="*/ 474094 h 505616"/>
                <a:gd name="connsiteX18" fmla="*/ 274799 w 280033"/>
                <a:gd name="connsiteY18" fmla="*/ 304948 h 505616"/>
                <a:gd name="connsiteX19" fmla="*/ 274076 w 280033"/>
                <a:gd name="connsiteY19" fmla="*/ 299856 h 505616"/>
                <a:gd name="connsiteX20" fmla="*/ 257636 w 280033"/>
                <a:gd name="connsiteY20" fmla="*/ 225891 h 505616"/>
                <a:gd name="connsiteX21" fmla="*/ 243234 w 280033"/>
                <a:gd name="connsiteY21" fmla="*/ 186937 h 505616"/>
                <a:gd name="connsiteX22" fmla="*/ 186206 w 280033"/>
                <a:gd name="connsiteY22" fmla="*/ 96732 h 505616"/>
                <a:gd name="connsiteX23" fmla="*/ 5137 w 280033"/>
                <a:gd name="connsiteY23" fmla="*/ 181 h 505616"/>
                <a:gd name="connsiteX24" fmla="*/ -236 w 280033"/>
                <a:gd name="connsiteY24" fmla="*/ -151 h 5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0033" h="505616">
                  <a:moveTo>
                    <a:pt x="-236" y="-151"/>
                  </a:moveTo>
                  <a:cubicBezTo>
                    <a:pt x="891" y="1396"/>
                    <a:pt x="2023" y="2942"/>
                    <a:pt x="3138" y="4527"/>
                  </a:cubicBezTo>
                  <a:cubicBezTo>
                    <a:pt x="18197" y="25406"/>
                    <a:pt x="31534" y="47468"/>
                    <a:pt x="43020" y="70506"/>
                  </a:cubicBezTo>
                  <a:cubicBezTo>
                    <a:pt x="43937" y="72274"/>
                    <a:pt x="44842" y="74074"/>
                    <a:pt x="45704" y="75869"/>
                  </a:cubicBezTo>
                  <a:cubicBezTo>
                    <a:pt x="72785" y="131660"/>
                    <a:pt x="89274" y="191996"/>
                    <a:pt x="94327" y="253812"/>
                  </a:cubicBezTo>
                  <a:cubicBezTo>
                    <a:pt x="96320" y="278408"/>
                    <a:pt x="96437" y="303125"/>
                    <a:pt x="94675" y="327738"/>
                  </a:cubicBezTo>
                  <a:cubicBezTo>
                    <a:pt x="92240" y="361738"/>
                    <a:pt x="86899" y="398400"/>
                    <a:pt x="95581" y="430280"/>
                  </a:cubicBezTo>
                  <a:cubicBezTo>
                    <a:pt x="96447" y="433616"/>
                    <a:pt x="97524" y="436896"/>
                    <a:pt x="98800" y="440099"/>
                  </a:cubicBezTo>
                  <a:lnTo>
                    <a:pt x="263192" y="502760"/>
                  </a:lnTo>
                  <a:cubicBezTo>
                    <a:pt x="263633" y="502710"/>
                    <a:pt x="264070" y="502704"/>
                    <a:pt x="264517" y="502660"/>
                  </a:cubicBezTo>
                  <a:lnTo>
                    <a:pt x="270967" y="505466"/>
                  </a:lnTo>
                  <a:cubicBezTo>
                    <a:pt x="271144" y="504201"/>
                    <a:pt x="271304" y="502887"/>
                    <a:pt x="271481" y="501622"/>
                  </a:cubicBezTo>
                  <a:cubicBezTo>
                    <a:pt x="271591" y="500888"/>
                    <a:pt x="271663" y="500142"/>
                    <a:pt x="271768" y="499413"/>
                  </a:cubicBezTo>
                  <a:cubicBezTo>
                    <a:pt x="271828" y="498916"/>
                    <a:pt x="271884" y="498425"/>
                    <a:pt x="271966" y="497983"/>
                  </a:cubicBezTo>
                  <a:cubicBezTo>
                    <a:pt x="271989" y="497823"/>
                    <a:pt x="272005" y="497657"/>
                    <a:pt x="272010" y="497530"/>
                  </a:cubicBezTo>
                  <a:cubicBezTo>
                    <a:pt x="272093" y="497088"/>
                    <a:pt x="272127" y="496669"/>
                    <a:pt x="272193" y="496265"/>
                  </a:cubicBezTo>
                  <a:cubicBezTo>
                    <a:pt x="273104" y="488921"/>
                    <a:pt x="273960" y="481560"/>
                    <a:pt x="274772" y="474182"/>
                  </a:cubicBezTo>
                  <a:cubicBezTo>
                    <a:pt x="274783" y="474143"/>
                    <a:pt x="274783" y="474143"/>
                    <a:pt x="274761" y="474094"/>
                  </a:cubicBezTo>
                  <a:cubicBezTo>
                    <a:pt x="281465" y="417910"/>
                    <a:pt x="281476" y="361131"/>
                    <a:pt x="274799" y="304948"/>
                  </a:cubicBezTo>
                  <a:cubicBezTo>
                    <a:pt x="274578" y="303269"/>
                    <a:pt x="274374" y="301562"/>
                    <a:pt x="274076" y="299856"/>
                  </a:cubicBezTo>
                  <a:cubicBezTo>
                    <a:pt x="270619" y="274796"/>
                    <a:pt x="265125" y="250057"/>
                    <a:pt x="257636" y="225891"/>
                  </a:cubicBezTo>
                  <a:cubicBezTo>
                    <a:pt x="253495" y="212676"/>
                    <a:pt x="248690" y="199672"/>
                    <a:pt x="243234" y="186937"/>
                  </a:cubicBezTo>
                  <a:cubicBezTo>
                    <a:pt x="229070" y="154063"/>
                    <a:pt x="209825" y="123625"/>
                    <a:pt x="186206" y="96732"/>
                  </a:cubicBezTo>
                  <a:cubicBezTo>
                    <a:pt x="139112" y="43127"/>
                    <a:pt x="75397" y="5178"/>
                    <a:pt x="5137" y="181"/>
                  </a:cubicBezTo>
                  <a:cubicBezTo>
                    <a:pt x="3337" y="54"/>
                    <a:pt x="1575" y="-62"/>
                    <a:pt x="-236" y="-151"/>
                  </a:cubicBezTo>
                  <a:close/>
                </a:path>
              </a:pathLst>
            </a:custGeom>
            <a:solidFill>
              <a:schemeClr val="bg1">
                <a:lumMod val="95000"/>
              </a:schemeClr>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44" name="组合 43">
              <a:extLst>
                <a:ext uri="{FF2B5EF4-FFF2-40B4-BE49-F238E27FC236}">
                  <a16:creationId xmlns:a16="http://schemas.microsoft.com/office/drawing/2014/main" id="{612F37D4-5DA7-6A43-CEF9-B1AF3011B595}"/>
                </a:ext>
              </a:extLst>
            </p:cNvPr>
            <p:cNvGrpSpPr/>
            <p:nvPr/>
          </p:nvGrpSpPr>
          <p:grpSpPr>
            <a:xfrm>
              <a:off x="3707628" y="3031331"/>
              <a:ext cx="273772" cy="505299"/>
              <a:chOff x="3707628" y="3031331"/>
              <a:chExt cx="273772" cy="505299"/>
            </a:xfrm>
            <a:solidFill>
              <a:schemeClr val="bg1"/>
            </a:solidFill>
          </p:grpSpPr>
          <p:sp>
            <p:nvSpPr>
              <p:cNvPr id="20" name="任意多边形: 形状 19">
                <a:extLst>
                  <a:ext uri="{FF2B5EF4-FFF2-40B4-BE49-F238E27FC236}">
                    <a16:creationId xmlns:a16="http://schemas.microsoft.com/office/drawing/2014/main" id="{C95324B3-BD6F-7AA5-3D1C-5C4BEC9C6CCC}"/>
                  </a:ext>
                </a:extLst>
              </p:cNvPr>
              <p:cNvSpPr/>
              <p:nvPr/>
            </p:nvSpPr>
            <p:spPr>
              <a:xfrm>
                <a:off x="3707628" y="3031331"/>
                <a:ext cx="273772" cy="505299"/>
              </a:xfrm>
              <a:custGeom>
                <a:avLst/>
                <a:gdLst>
                  <a:gd name="connsiteX0" fmla="*/ 955 w 273772"/>
                  <a:gd name="connsiteY0" fmla="*/ 4508 h 505299"/>
                  <a:gd name="connsiteX1" fmla="*/ 168963 w 273772"/>
                  <a:gd name="connsiteY1" fmla="*/ 204839 h 505299"/>
                  <a:gd name="connsiteX2" fmla="*/ 182901 w 273772"/>
                  <a:gd name="connsiteY2" fmla="*/ 260459 h 505299"/>
                  <a:gd name="connsiteX3" fmla="*/ 171371 w 273772"/>
                  <a:gd name="connsiteY3" fmla="*/ 314477 h 505299"/>
                  <a:gd name="connsiteX4" fmla="*/ 150209 w 273772"/>
                  <a:gd name="connsiteY4" fmla="*/ 362615 h 505299"/>
                  <a:gd name="connsiteX5" fmla="*/ 161790 w 273772"/>
                  <a:gd name="connsiteY5" fmla="*/ 413883 h 505299"/>
                  <a:gd name="connsiteX6" fmla="*/ 212683 w 273772"/>
                  <a:gd name="connsiteY6" fmla="*/ 456597 h 505299"/>
                  <a:gd name="connsiteX7" fmla="*/ 269225 w 273772"/>
                  <a:gd name="connsiteY7" fmla="*/ 504100 h 505299"/>
                  <a:gd name="connsiteX8" fmla="*/ 273146 w 273772"/>
                  <a:gd name="connsiteY8" fmla="*/ 501410 h 505299"/>
                  <a:gd name="connsiteX9" fmla="*/ 174198 w 273772"/>
                  <a:gd name="connsiteY9" fmla="*/ 421498 h 505299"/>
                  <a:gd name="connsiteX10" fmla="*/ 154086 w 273772"/>
                  <a:gd name="connsiteY10" fmla="*/ 367872 h 505299"/>
                  <a:gd name="connsiteX11" fmla="*/ 174640 w 273772"/>
                  <a:gd name="connsiteY11" fmla="*/ 318591 h 505299"/>
                  <a:gd name="connsiteX12" fmla="*/ 187882 w 273772"/>
                  <a:gd name="connsiteY12" fmla="*/ 266191 h 505299"/>
                  <a:gd name="connsiteX13" fmla="*/ 176131 w 273772"/>
                  <a:gd name="connsiteY13" fmla="*/ 210245 h 505299"/>
                  <a:gd name="connsiteX14" fmla="*/ 112349 w 273772"/>
                  <a:gd name="connsiteY14" fmla="*/ 98276 h 505299"/>
                  <a:gd name="connsiteX15" fmla="*/ 2987 w 273772"/>
                  <a:gd name="connsiteY15" fmla="*/ 207 h 505299"/>
                  <a:gd name="connsiteX16" fmla="*/ 955 w 273772"/>
                  <a:gd name="connsiteY16" fmla="*/ 4508 h 50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772" h="505299">
                    <a:moveTo>
                      <a:pt x="955" y="4508"/>
                    </a:moveTo>
                    <a:cubicBezTo>
                      <a:pt x="76620" y="51972"/>
                      <a:pt x="135404" y="122066"/>
                      <a:pt x="168963" y="204839"/>
                    </a:cubicBezTo>
                    <a:cubicBezTo>
                      <a:pt x="176501" y="222532"/>
                      <a:pt x="181206" y="241302"/>
                      <a:pt x="182901" y="260459"/>
                    </a:cubicBezTo>
                    <a:cubicBezTo>
                      <a:pt x="183950" y="279168"/>
                      <a:pt x="179969" y="297822"/>
                      <a:pt x="171371" y="314477"/>
                    </a:cubicBezTo>
                    <a:cubicBezTo>
                      <a:pt x="163667" y="330171"/>
                      <a:pt x="153970" y="345324"/>
                      <a:pt x="150209" y="362615"/>
                    </a:cubicBezTo>
                    <a:cubicBezTo>
                      <a:pt x="146587" y="380573"/>
                      <a:pt x="150801" y="399227"/>
                      <a:pt x="161790" y="413883"/>
                    </a:cubicBezTo>
                    <a:cubicBezTo>
                      <a:pt x="174861" y="432289"/>
                      <a:pt x="193769" y="444907"/>
                      <a:pt x="212683" y="456597"/>
                    </a:cubicBezTo>
                    <a:cubicBezTo>
                      <a:pt x="233684" y="469580"/>
                      <a:pt x="255706" y="482734"/>
                      <a:pt x="269225" y="504100"/>
                    </a:cubicBezTo>
                    <a:cubicBezTo>
                      <a:pt x="270859" y="506684"/>
                      <a:pt x="274780" y="503995"/>
                      <a:pt x="273146" y="501410"/>
                    </a:cubicBezTo>
                    <a:cubicBezTo>
                      <a:pt x="249632" y="464240"/>
                      <a:pt x="203565" y="452605"/>
                      <a:pt x="174198" y="421498"/>
                    </a:cubicBezTo>
                    <a:cubicBezTo>
                      <a:pt x="160497" y="406986"/>
                      <a:pt x="151082" y="388254"/>
                      <a:pt x="154086" y="367872"/>
                    </a:cubicBezTo>
                    <a:cubicBezTo>
                      <a:pt x="156709" y="350051"/>
                      <a:pt x="166699" y="334412"/>
                      <a:pt x="174640" y="318591"/>
                    </a:cubicBezTo>
                    <a:cubicBezTo>
                      <a:pt x="183266" y="302466"/>
                      <a:pt x="187810" y="284475"/>
                      <a:pt x="187882" y="266191"/>
                    </a:cubicBezTo>
                    <a:cubicBezTo>
                      <a:pt x="187164" y="247012"/>
                      <a:pt x="183194" y="228093"/>
                      <a:pt x="176131" y="210245"/>
                    </a:cubicBezTo>
                    <a:cubicBezTo>
                      <a:pt x="160868" y="169811"/>
                      <a:pt x="139347" y="132028"/>
                      <a:pt x="112349" y="98276"/>
                    </a:cubicBezTo>
                    <a:cubicBezTo>
                      <a:pt x="81756" y="59593"/>
                      <a:pt x="44768" y="26421"/>
                      <a:pt x="2987" y="207"/>
                    </a:cubicBezTo>
                    <a:cubicBezTo>
                      <a:pt x="397" y="-1411"/>
                      <a:pt x="-1613" y="2901"/>
                      <a:pt x="955" y="4508"/>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4" name="任意多边形: 形状 23">
                <a:extLst>
                  <a:ext uri="{FF2B5EF4-FFF2-40B4-BE49-F238E27FC236}">
                    <a16:creationId xmlns:a16="http://schemas.microsoft.com/office/drawing/2014/main" id="{6E720F41-9B5B-D2B2-1873-EE2BAFA38956}"/>
                  </a:ext>
                </a:extLst>
              </p:cNvPr>
              <p:cNvSpPr/>
              <p:nvPr/>
            </p:nvSpPr>
            <p:spPr>
              <a:xfrm>
                <a:off x="3863805" y="3129860"/>
                <a:ext cx="35863" cy="79510"/>
              </a:xfrm>
              <a:custGeom>
                <a:avLst/>
                <a:gdLst>
                  <a:gd name="connsiteX0" fmla="*/ 3547 w 35863"/>
                  <a:gd name="connsiteY0" fmla="*/ 79025 h 79510"/>
                  <a:gd name="connsiteX1" fmla="*/ 31584 w 35863"/>
                  <a:gd name="connsiteY1" fmla="*/ 1371 h 79510"/>
                  <a:gd name="connsiteX2" fmla="*/ 27083 w 35863"/>
                  <a:gd name="connsiteY2" fmla="*/ 2923 h 79510"/>
                  <a:gd name="connsiteX3" fmla="*/ 858 w 35863"/>
                  <a:gd name="connsiteY3" fmla="*/ 75099 h 79510"/>
                  <a:gd name="connsiteX4" fmla="*/ 3547 w 35863"/>
                  <a:gd name="connsiteY4" fmla="*/ 79025 h 79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3" h="79510">
                    <a:moveTo>
                      <a:pt x="3547" y="79025"/>
                    </a:moveTo>
                    <a:cubicBezTo>
                      <a:pt x="30651" y="63502"/>
                      <a:pt x="42518" y="30628"/>
                      <a:pt x="31584" y="1371"/>
                    </a:cubicBezTo>
                    <a:cubicBezTo>
                      <a:pt x="30501" y="-1489"/>
                      <a:pt x="26001" y="57"/>
                      <a:pt x="27083" y="2923"/>
                    </a:cubicBezTo>
                    <a:cubicBezTo>
                      <a:pt x="37321" y="30159"/>
                      <a:pt x="26194" y="60791"/>
                      <a:pt x="858" y="75099"/>
                    </a:cubicBezTo>
                    <a:cubicBezTo>
                      <a:pt x="-1804" y="76606"/>
                      <a:pt x="902" y="80521"/>
                      <a:pt x="3547" y="79025"/>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5" name="任意多边形: 形状 24">
                <a:extLst>
                  <a:ext uri="{FF2B5EF4-FFF2-40B4-BE49-F238E27FC236}">
                    <a16:creationId xmlns:a16="http://schemas.microsoft.com/office/drawing/2014/main" id="{94B0DE69-349D-9B61-CE2A-12BA56D595CF}"/>
                  </a:ext>
                </a:extLst>
              </p:cNvPr>
              <p:cNvSpPr/>
              <p:nvPr/>
            </p:nvSpPr>
            <p:spPr>
              <a:xfrm>
                <a:off x="3807475" y="3284760"/>
                <a:ext cx="78545" cy="58518"/>
              </a:xfrm>
              <a:custGeom>
                <a:avLst/>
                <a:gdLst>
                  <a:gd name="connsiteX0" fmla="*/ 76477 w 78545"/>
                  <a:gd name="connsiteY0" fmla="*/ 53610 h 58518"/>
                  <a:gd name="connsiteX1" fmla="*/ 4080 w 78545"/>
                  <a:gd name="connsiteY1" fmla="*/ 895 h 58518"/>
                  <a:gd name="connsiteX2" fmla="*/ 159 w 78545"/>
                  <a:gd name="connsiteY2" fmla="*/ 3585 h 58518"/>
                  <a:gd name="connsiteX3" fmla="*/ 75604 w 78545"/>
                  <a:gd name="connsiteY3" fmla="*/ 58282 h 58518"/>
                  <a:gd name="connsiteX4" fmla="*/ 76477 w 78545"/>
                  <a:gd name="connsiteY4" fmla="*/ 53610 h 5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5" h="58518">
                    <a:moveTo>
                      <a:pt x="76477" y="53610"/>
                    </a:moveTo>
                    <a:cubicBezTo>
                      <a:pt x="46574" y="45769"/>
                      <a:pt x="20724" y="26949"/>
                      <a:pt x="4080" y="895"/>
                    </a:cubicBezTo>
                    <a:cubicBezTo>
                      <a:pt x="2435" y="-1684"/>
                      <a:pt x="-1486" y="1006"/>
                      <a:pt x="159" y="3585"/>
                    </a:cubicBezTo>
                    <a:cubicBezTo>
                      <a:pt x="17527" y="30666"/>
                      <a:pt x="44470" y="50198"/>
                      <a:pt x="75604" y="58282"/>
                    </a:cubicBezTo>
                    <a:cubicBezTo>
                      <a:pt x="78575" y="59055"/>
                      <a:pt x="79431" y="54373"/>
                      <a:pt x="76477" y="53610"/>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6" name="任意多边形: 形状 25">
                <a:extLst>
                  <a:ext uri="{FF2B5EF4-FFF2-40B4-BE49-F238E27FC236}">
                    <a16:creationId xmlns:a16="http://schemas.microsoft.com/office/drawing/2014/main" id="{026C8358-5260-C75E-2C03-5D6449690C72}"/>
                  </a:ext>
                </a:extLst>
              </p:cNvPr>
              <p:cNvSpPr/>
              <p:nvPr/>
            </p:nvSpPr>
            <p:spPr>
              <a:xfrm>
                <a:off x="3750607" y="3096215"/>
                <a:ext cx="39719" cy="14279"/>
              </a:xfrm>
              <a:custGeom>
                <a:avLst/>
                <a:gdLst>
                  <a:gd name="connsiteX0" fmla="*/ 35789 w 39719"/>
                  <a:gd name="connsiteY0" fmla="*/ 265 h 14279"/>
                  <a:gd name="connsiteX1" fmla="*/ 2457 w 39719"/>
                  <a:gd name="connsiteY1" fmla="*/ 8112 h 14279"/>
                  <a:gd name="connsiteX2" fmla="*/ 1584 w 39719"/>
                  <a:gd name="connsiteY2" fmla="*/ 12784 h 14279"/>
                  <a:gd name="connsiteX3" fmla="*/ 38479 w 39719"/>
                  <a:gd name="connsiteY3" fmla="*/ 4185 h 14279"/>
                  <a:gd name="connsiteX4" fmla="*/ 39097 w 39719"/>
                  <a:gd name="connsiteY4" fmla="*/ 878 h 14279"/>
                  <a:gd name="connsiteX5" fmla="*/ 35789 w 39719"/>
                  <a:gd name="connsiteY5" fmla="*/ 265 h 1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19" h="14279">
                    <a:moveTo>
                      <a:pt x="35789" y="265"/>
                    </a:moveTo>
                    <a:cubicBezTo>
                      <a:pt x="26705" y="8316"/>
                      <a:pt x="14181" y="11265"/>
                      <a:pt x="2457" y="8112"/>
                    </a:cubicBezTo>
                    <a:cubicBezTo>
                      <a:pt x="-498" y="7306"/>
                      <a:pt x="-1353" y="11983"/>
                      <a:pt x="1584" y="12784"/>
                    </a:cubicBezTo>
                    <a:cubicBezTo>
                      <a:pt x="14551" y="16213"/>
                      <a:pt x="28367" y="12993"/>
                      <a:pt x="38479" y="4185"/>
                    </a:cubicBezTo>
                    <a:cubicBezTo>
                      <a:pt x="39528" y="3418"/>
                      <a:pt x="39793" y="1971"/>
                      <a:pt x="39097" y="878"/>
                    </a:cubicBezTo>
                    <a:cubicBezTo>
                      <a:pt x="38351" y="-199"/>
                      <a:pt x="36877" y="-475"/>
                      <a:pt x="35789" y="265"/>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27" name="任意多边形: 形状 26">
              <a:extLst>
                <a:ext uri="{FF2B5EF4-FFF2-40B4-BE49-F238E27FC236}">
                  <a16:creationId xmlns:a16="http://schemas.microsoft.com/office/drawing/2014/main" id="{FF2FFD99-517C-194E-CA29-1B0982B63946}"/>
                </a:ext>
              </a:extLst>
            </p:cNvPr>
            <p:cNvSpPr/>
            <p:nvPr/>
          </p:nvSpPr>
          <p:spPr>
            <a:xfrm>
              <a:off x="2492358" y="3402093"/>
              <a:ext cx="1999051" cy="1999049"/>
            </a:xfrm>
            <a:custGeom>
              <a:avLst/>
              <a:gdLst>
                <a:gd name="connsiteX0" fmla="*/ 999289 w 1999051"/>
                <a:gd name="connsiteY0" fmla="*/ 1998899 h 1999049"/>
                <a:gd name="connsiteX1" fmla="*/ -236 w 1999051"/>
                <a:gd name="connsiteY1" fmla="*/ 999374 h 1999049"/>
                <a:gd name="connsiteX2" fmla="*/ 999289 w 1999051"/>
                <a:gd name="connsiteY2" fmla="*/ -151 h 1999049"/>
                <a:gd name="connsiteX3" fmla="*/ 1173113 w 1999051"/>
                <a:gd name="connsiteY3" fmla="*/ 14914 h 1999049"/>
                <a:gd name="connsiteX4" fmla="*/ 1177614 w 1999051"/>
                <a:gd name="connsiteY4" fmla="*/ 21292 h 1999049"/>
                <a:gd name="connsiteX5" fmla="*/ 1171235 w 1999051"/>
                <a:gd name="connsiteY5" fmla="*/ 25793 h 1999049"/>
                <a:gd name="connsiteX6" fmla="*/ 1171208 w 1999051"/>
                <a:gd name="connsiteY6" fmla="*/ 25793 h 1999049"/>
                <a:gd name="connsiteX7" fmla="*/ 999289 w 1999051"/>
                <a:gd name="connsiteY7" fmla="*/ 10894 h 1999049"/>
                <a:gd name="connsiteX8" fmla="*/ 10809 w 1999051"/>
                <a:gd name="connsiteY8" fmla="*/ 999374 h 1999049"/>
                <a:gd name="connsiteX9" fmla="*/ 999289 w 1999051"/>
                <a:gd name="connsiteY9" fmla="*/ 1987855 h 1999049"/>
                <a:gd name="connsiteX10" fmla="*/ 1987770 w 1999051"/>
                <a:gd name="connsiteY10" fmla="*/ 999374 h 1999049"/>
                <a:gd name="connsiteX11" fmla="*/ 1729909 w 1999051"/>
                <a:gd name="connsiteY11" fmla="*/ 333564 h 1999049"/>
                <a:gd name="connsiteX12" fmla="*/ 1730312 w 1999051"/>
                <a:gd name="connsiteY12" fmla="*/ 325766 h 1999049"/>
                <a:gd name="connsiteX13" fmla="*/ 1738071 w 1999051"/>
                <a:gd name="connsiteY13" fmla="*/ 326125 h 1999049"/>
                <a:gd name="connsiteX14" fmla="*/ 1998815 w 1999051"/>
                <a:gd name="connsiteY14" fmla="*/ 999374 h 1999049"/>
                <a:gd name="connsiteX15" fmla="*/ 999289 w 1999051"/>
                <a:gd name="connsiteY15" fmla="*/ 1998899 h 199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9051" h="1999049">
                  <a:moveTo>
                    <a:pt x="999289" y="1998899"/>
                  </a:moveTo>
                  <a:cubicBezTo>
                    <a:pt x="448148" y="1998899"/>
                    <a:pt x="-236" y="1550516"/>
                    <a:pt x="-236" y="999374"/>
                  </a:cubicBezTo>
                  <a:cubicBezTo>
                    <a:pt x="-236" y="448239"/>
                    <a:pt x="448148" y="-151"/>
                    <a:pt x="999289" y="-151"/>
                  </a:cubicBezTo>
                  <a:cubicBezTo>
                    <a:pt x="1057554" y="-156"/>
                    <a:pt x="1115715" y="4886"/>
                    <a:pt x="1173113" y="14914"/>
                  </a:cubicBezTo>
                  <a:cubicBezTo>
                    <a:pt x="1176117" y="15433"/>
                    <a:pt x="1178133" y="18288"/>
                    <a:pt x="1177614" y="21292"/>
                  </a:cubicBezTo>
                  <a:cubicBezTo>
                    <a:pt x="1177094" y="24296"/>
                    <a:pt x="1174239" y="26312"/>
                    <a:pt x="1171235" y="25793"/>
                  </a:cubicBezTo>
                  <a:cubicBezTo>
                    <a:pt x="1171224" y="25793"/>
                    <a:pt x="1171213" y="25793"/>
                    <a:pt x="1171208" y="25793"/>
                  </a:cubicBezTo>
                  <a:cubicBezTo>
                    <a:pt x="1114439" y="15875"/>
                    <a:pt x="1056919" y="10888"/>
                    <a:pt x="999289" y="10894"/>
                  </a:cubicBezTo>
                  <a:cubicBezTo>
                    <a:pt x="454239" y="10894"/>
                    <a:pt x="10809" y="454324"/>
                    <a:pt x="10809" y="999374"/>
                  </a:cubicBezTo>
                  <a:cubicBezTo>
                    <a:pt x="10809" y="1544425"/>
                    <a:pt x="454239" y="1987855"/>
                    <a:pt x="999289" y="1987855"/>
                  </a:cubicBezTo>
                  <a:cubicBezTo>
                    <a:pt x="1544340" y="1987855"/>
                    <a:pt x="1987770" y="1544425"/>
                    <a:pt x="1987770" y="999374"/>
                  </a:cubicBezTo>
                  <a:cubicBezTo>
                    <a:pt x="1988013" y="753016"/>
                    <a:pt x="1896024" y="515494"/>
                    <a:pt x="1729909" y="333564"/>
                  </a:cubicBezTo>
                  <a:cubicBezTo>
                    <a:pt x="1727866" y="331300"/>
                    <a:pt x="1728048" y="327810"/>
                    <a:pt x="1730312" y="325766"/>
                  </a:cubicBezTo>
                  <a:cubicBezTo>
                    <a:pt x="1732560" y="323740"/>
                    <a:pt x="1736022" y="323900"/>
                    <a:pt x="1738071" y="326125"/>
                  </a:cubicBezTo>
                  <a:cubicBezTo>
                    <a:pt x="1906041" y="510088"/>
                    <a:pt x="1999063" y="750266"/>
                    <a:pt x="1998815" y="999374"/>
                  </a:cubicBezTo>
                  <a:cubicBezTo>
                    <a:pt x="1998815" y="1550516"/>
                    <a:pt x="1550431" y="1998899"/>
                    <a:pt x="999289" y="1998899"/>
                  </a:cubicBezTo>
                  <a:close/>
                </a:path>
              </a:pathLst>
            </a:custGeom>
            <a:solidFill>
              <a:schemeClr val="accent3"/>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8" name="任意多边形: 形状 27">
              <a:extLst>
                <a:ext uri="{FF2B5EF4-FFF2-40B4-BE49-F238E27FC236}">
                  <a16:creationId xmlns:a16="http://schemas.microsoft.com/office/drawing/2014/main" id="{A6CA3AE1-54D1-F001-AE62-01905FA67F54}"/>
                </a:ext>
              </a:extLst>
            </p:cNvPr>
            <p:cNvSpPr/>
            <p:nvPr/>
          </p:nvSpPr>
          <p:spPr>
            <a:xfrm>
              <a:off x="3734839" y="3349383"/>
              <a:ext cx="395513" cy="395513"/>
            </a:xfrm>
            <a:custGeom>
              <a:avLst/>
              <a:gdLst>
                <a:gd name="connsiteX0" fmla="*/ 395514 w 395513"/>
                <a:gd name="connsiteY0" fmla="*/ 197757 h 395513"/>
                <a:gd name="connsiteX1" fmla="*/ 197757 w 395513"/>
                <a:gd name="connsiteY1" fmla="*/ 395514 h 395513"/>
                <a:gd name="connsiteX2" fmla="*/ 0 w 395513"/>
                <a:gd name="connsiteY2" fmla="*/ 197757 h 395513"/>
                <a:gd name="connsiteX3" fmla="*/ 197757 w 395513"/>
                <a:gd name="connsiteY3" fmla="*/ 0 h 395513"/>
                <a:gd name="connsiteX4" fmla="*/ 395514 w 395513"/>
                <a:gd name="connsiteY4" fmla="*/ 197757 h 395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513" h="395513">
                  <a:moveTo>
                    <a:pt x="395514" y="197757"/>
                  </a:moveTo>
                  <a:cubicBezTo>
                    <a:pt x="395514" y="306975"/>
                    <a:pt x="306975" y="395514"/>
                    <a:pt x="197757" y="395514"/>
                  </a:cubicBezTo>
                  <a:cubicBezTo>
                    <a:pt x="88539" y="395514"/>
                    <a:pt x="0" y="306975"/>
                    <a:pt x="0" y="197757"/>
                  </a:cubicBezTo>
                  <a:cubicBezTo>
                    <a:pt x="0" y="88539"/>
                    <a:pt x="88539" y="0"/>
                    <a:pt x="197757" y="0"/>
                  </a:cubicBezTo>
                  <a:cubicBezTo>
                    <a:pt x="306975" y="0"/>
                    <a:pt x="395514" y="88539"/>
                    <a:pt x="395514" y="197757"/>
                  </a:cubicBezTo>
                  <a:close/>
                </a:path>
              </a:pathLst>
            </a:custGeom>
            <a:solidFill>
              <a:schemeClr val="accent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9" name="任意多边形: 形状 28">
              <a:extLst>
                <a:ext uri="{FF2B5EF4-FFF2-40B4-BE49-F238E27FC236}">
                  <a16:creationId xmlns:a16="http://schemas.microsoft.com/office/drawing/2014/main" id="{29B12041-5706-ECD4-0D97-18CDDEA26C3B}"/>
                </a:ext>
              </a:extLst>
            </p:cNvPr>
            <p:cNvSpPr/>
            <p:nvPr/>
          </p:nvSpPr>
          <p:spPr>
            <a:xfrm>
              <a:off x="3829674" y="3444266"/>
              <a:ext cx="205814" cy="205797"/>
            </a:xfrm>
            <a:custGeom>
              <a:avLst/>
              <a:gdLst>
                <a:gd name="connsiteX0" fmla="*/ 75710 w 205814"/>
                <a:gd name="connsiteY0" fmla="*/ 205647 h 205797"/>
                <a:gd name="connsiteX1" fmla="*/ 58116 w 205814"/>
                <a:gd name="connsiteY1" fmla="*/ 196844 h 205797"/>
                <a:gd name="connsiteX2" fmla="*/ 4164 w 205814"/>
                <a:gd name="connsiteY2" fmla="*/ 124912 h 205797"/>
                <a:gd name="connsiteX3" fmla="*/ 8566 w 205814"/>
                <a:gd name="connsiteY3" fmla="*/ 94114 h 205797"/>
                <a:gd name="connsiteX4" fmla="*/ 39358 w 205814"/>
                <a:gd name="connsiteY4" fmla="*/ 98515 h 205797"/>
                <a:gd name="connsiteX5" fmla="*/ 74655 w 205814"/>
                <a:gd name="connsiteY5" fmla="*/ 145570 h 205797"/>
                <a:gd name="connsiteX6" fmla="*/ 165309 w 205814"/>
                <a:gd name="connsiteY6" fmla="*/ 9591 h 205797"/>
                <a:gd name="connsiteX7" fmla="*/ 195836 w 205814"/>
                <a:gd name="connsiteY7" fmla="*/ 3588 h 205797"/>
                <a:gd name="connsiteX8" fmla="*/ 201921 w 205814"/>
                <a:gd name="connsiteY8" fmla="*/ 33999 h 205797"/>
                <a:gd name="connsiteX9" fmla="*/ 94017 w 205814"/>
                <a:gd name="connsiteY9" fmla="*/ 195850 h 205797"/>
                <a:gd name="connsiteX10" fmla="*/ 76323 w 205814"/>
                <a:gd name="connsiteY10" fmla="*/ 205641 h 205797"/>
                <a:gd name="connsiteX11" fmla="*/ 75710 w 205814"/>
                <a:gd name="connsiteY11" fmla="*/ 205647 h 2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814" h="205797">
                  <a:moveTo>
                    <a:pt x="75710" y="205647"/>
                  </a:moveTo>
                  <a:cubicBezTo>
                    <a:pt x="68785" y="205647"/>
                    <a:pt x="62269" y="202383"/>
                    <a:pt x="58116" y="196844"/>
                  </a:cubicBezTo>
                  <a:lnTo>
                    <a:pt x="4164" y="124912"/>
                  </a:lnTo>
                  <a:cubicBezTo>
                    <a:pt x="-3125" y="115193"/>
                    <a:pt x="-1154" y="101404"/>
                    <a:pt x="8566" y="94114"/>
                  </a:cubicBezTo>
                  <a:cubicBezTo>
                    <a:pt x="18284" y="86825"/>
                    <a:pt x="32068" y="88796"/>
                    <a:pt x="39358" y="98515"/>
                  </a:cubicBezTo>
                  <a:lnTo>
                    <a:pt x="74655" y="145570"/>
                  </a:lnTo>
                  <a:lnTo>
                    <a:pt x="165309" y="9591"/>
                  </a:lnTo>
                  <a:cubicBezTo>
                    <a:pt x="172084" y="-498"/>
                    <a:pt x="185746" y="-3188"/>
                    <a:pt x="195836" y="3588"/>
                  </a:cubicBezTo>
                  <a:cubicBezTo>
                    <a:pt x="205880" y="10325"/>
                    <a:pt x="208597" y="23910"/>
                    <a:pt x="201921" y="33999"/>
                  </a:cubicBezTo>
                  <a:lnTo>
                    <a:pt x="94017" y="195850"/>
                  </a:lnTo>
                  <a:cubicBezTo>
                    <a:pt x="90057" y="201787"/>
                    <a:pt x="83458" y="205437"/>
                    <a:pt x="76323" y="205641"/>
                  </a:cubicBezTo>
                  <a:cubicBezTo>
                    <a:pt x="76119" y="205641"/>
                    <a:pt x="75915" y="205647"/>
                    <a:pt x="75710" y="205647"/>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0" name="任意多边形: 形状 29">
              <a:extLst>
                <a:ext uri="{FF2B5EF4-FFF2-40B4-BE49-F238E27FC236}">
                  <a16:creationId xmlns:a16="http://schemas.microsoft.com/office/drawing/2014/main" id="{D2D350E0-14F0-4C86-4E20-215BCB9C018A}"/>
                </a:ext>
              </a:extLst>
            </p:cNvPr>
            <p:cNvSpPr/>
            <p:nvPr/>
          </p:nvSpPr>
          <p:spPr>
            <a:xfrm>
              <a:off x="2307362" y="2929483"/>
              <a:ext cx="1163439" cy="1620605"/>
            </a:xfrm>
            <a:custGeom>
              <a:avLst/>
              <a:gdLst>
                <a:gd name="connsiteX0" fmla="*/ 1158568 w 1163439"/>
                <a:gd name="connsiteY0" fmla="*/ 1316870 h 1620605"/>
                <a:gd name="connsiteX1" fmla="*/ 853614 w 1163439"/>
                <a:gd name="connsiteY1" fmla="*/ 468489 h 1620605"/>
                <a:gd name="connsiteX2" fmla="*/ 861345 w 1163439"/>
                <a:gd name="connsiteY2" fmla="*/ 465706 h 1620605"/>
                <a:gd name="connsiteX3" fmla="*/ 805261 w 1163439"/>
                <a:gd name="connsiteY3" fmla="*/ 309664 h 1620605"/>
                <a:gd name="connsiteX4" fmla="*/ 797524 w 1163439"/>
                <a:gd name="connsiteY4" fmla="*/ 312447 h 1620605"/>
                <a:gd name="connsiteX5" fmla="*/ 703889 w 1163439"/>
                <a:gd name="connsiteY5" fmla="*/ 51969 h 1620605"/>
                <a:gd name="connsiteX6" fmla="*/ 603180 w 1163439"/>
                <a:gd name="connsiteY6" fmla="*/ 4510 h 1620605"/>
                <a:gd name="connsiteX7" fmla="*/ 603180 w 1163439"/>
                <a:gd name="connsiteY7" fmla="*/ 4510 h 1620605"/>
                <a:gd name="connsiteX8" fmla="*/ 51884 w 1163439"/>
                <a:gd name="connsiteY8" fmla="*/ 202681 h 1620605"/>
                <a:gd name="connsiteX9" fmla="*/ 4426 w 1163439"/>
                <a:gd name="connsiteY9" fmla="*/ 303390 h 1620605"/>
                <a:gd name="connsiteX10" fmla="*/ 69710 w 1163439"/>
                <a:gd name="connsiteY10" fmla="*/ 485011 h 1620605"/>
                <a:gd name="connsiteX11" fmla="*/ 57489 w 1163439"/>
                <a:gd name="connsiteY11" fmla="*/ 489716 h 1620605"/>
                <a:gd name="connsiteX12" fmla="*/ 99165 w 1163439"/>
                <a:gd name="connsiteY12" fmla="*/ 597941 h 1620605"/>
                <a:gd name="connsiteX13" fmla="*/ 108951 w 1163439"/>
                <a:gd name="connsiteY13" fmla="*/ 594169 h 1620605"/>
                <a:gd name="connsiteX14" fmla="*/ 117598 w 1163439"/>
                <a:gd name="connsiteY14" fmla="*/ 618246 h 1620605"/>
                <a:gd name="connsiteX15" fmla="*/ 107189 w 1163439"/>
                <a:gd name="connsiteY15" fmla="*/ 622256 h 1620605"/>
                <a:gd name="connsiteX16" fmla="*/ 148866 w 1163439"/>
                <a:gd name="connsiteY16" fmla="*/ 730475 h 1620605"/>
                <a:gd name="connsiteX17" fmla="*/ 156840 w 1163439"/>
                <a:gd name="connsiteY17" fmla="*/ 727405 h 1620605"/>
                <a:gd name="connsiteX18" fmla="*/ 459105 w 1163439"/>
                <a:gd name="connsiteY18" fmla="*/ 1568298 h 1620605"/>
                <a:gd name="connsiteX19" fmla="*/ 559543 w 1163439"/>
                <a:gd name="connsiteY19" fmla="*/ 1615850 h 1620605"/>
                <a:gd name="connsiteX20" fmla="*/ 559819 w 1163439"/>
                <a:gd name="connsiteY20" fmla="*/ 1615750 h 1620605"/>
                <a:gd name="connsiteX21" fmla="*/ 1111116 w 1163439"/>
                <a:gd name="connsiteY21" fmla="*/ 1417585 h 1620605"/>
                <a:gd name="connsiteX22" fmla="*/ 1158568 w 1163439"/>
                <a:gd name="connsiteY22" fmla="*/ 1316870 h 16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3439" h="1620605">
                  <a:moveTo>
                    <a:pt x="1158568" y="1316870"/>
                  </a:moveTo>
                  <a:lnTo>
                    <a:pt x="853614" y="468489"/>
                  </a:lnTo>
                  <a:lnTo>
                    <a:pt x="861345" y="465706"/>
                  </a:lnTo>
                  <a:lnTo>
                    <a:pt x="805261" y="309664"/>
                  </a:lnTo>
                  <a:lnTo>
                    <a:pt x="797524" y="312447"/>
                  </a:lnTo>
                  <a:lnTo>
                    <a:pt x="703889" y="51969"/>
                  </a:lnTo>
                  <a:cubicBezTo>
                    <a:pt x="689184" y="11054"/>
                    <a:pt x="644094" y="-10195"/>
                    <a:pt x="603180" y="4510"/>
                  </a:cubicBezTo>
                  <a:cubicBezTo>
                    <a:pt x="603180" y="4510"/>
                    <a:pt x="603180" y="4510"/>
                    <a:pt x="603180" y="4510"/>
                  </a:cubicBezTo>
                  <a:lnTo>
                    <a:pt x="51884" y="202681"/>
                  </a:lnTo>
                  <a:cubicBezTo>
                    <a:pt x="10964" y="217387"/>
                    <a:pt x="-10280" y="262476"/>
                    <a:pt x="4426" y="303390"/>
                  </a:cubicBezTo>
                  <a:lnTo>
                    <a:pt x="69710" y="485011"/>
                  </a:lnTo>
                  <a:lnTo>
                    <a:pt x="57489" y="489716"/>
                  </a:lnTo>
                  <a:lnTo>
                    <a:pt x="99165" y="597941"/>
                  </a:lnTo>
                  <a:lnTo>
                    <a:pt x="108951" y="594169"/>
                  </a:lnTo>
                  <a:lnTo>
                    <a:pt x="117598" y="618246"/>
                  </a:lnTo>
                  <a:lnTo>
                    <a:pt x="107189" y="622256"/>
                  </a:lnTo>
                  <a:lnTo>
                    <a:pt x="148866" y="730475"/>
                  </a:lnTo>
                  <a:lnTo>
                    <a:pt x="156840" y="727405"/>
                  </a:lnTo>
                  <a:lnTo>
                    <a:pt x="459105" y="1568298"/>
                  </a:lnTo>
                  <a:cubicBezTo>
                    <a:pt x="473706" y="1609162"/>
                    <a:pt x="518673" y="1630456"/>
                    <a:pt x="559543" y="1615850"/>
                  </a:cubicBezTo>
                  <a:cubicBezTo>
                    <a:pt x="559632" y="1615817"/>
                    <a:pt x="559726" y="1615783"/>
                    <a:pt x="559819" y="1615750"/>
                  </a:cubicBezTo>
                  <a:lnTo>
                    <a:pt x="1111116" y="1417585"/>
                  </a:lnTo>
                  <a:cubicBezTo>
                    <a:pt x="1151991" y="1402840"/>
                    <a:pt x="1173219" y="1357784"/>
                    <a:pt x="1158568" y="1316870"/>
                  </a:cubicBezTo>
                  <a:close/>
                </a:path>
              </a:pathLst>
            </a:custGeom>
            <a:solidFill>
              <a:schemeClr val="accent5"/>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1" name="任意多边形: 形状 30">
              <a:extLst>
                <a:ext uri="{FF2B5EF4-FFF2-40B4-BE49-F238E27FC236}">
                  <a16:creationId xmlns:a16="http://schemas.microsoft.com/office/drawing/2014/main" id="{AEA9C4E5-3AEC-AEFE-ED87-7FCB07F6017C}"/>
                </a:ext>
              </a:extLst>
            </p:cNvPr>
            <p:cNvSpPr/>
            <p:nvPr/>
          </p:nvSpPr>
          <p:spPr>
            <a:xfrm>
              <a:off x="2341234" y="2959350"/>
              <a:ext cx="1086023" cy="1558074"/>
            </a:xfrm>
            <a:custGeom>
              <a:avLst/>
              <a:gdLst>
                <a:gd name="connsiteX0" fmla="*/ 496950 w 1086023"/>
                <a:gd name="connsiteY0" fmla="*/ 1557924 h 1558074"/>
                <a:gd name="connsiteX1" fmla="*/ 461475 w 1086023"/>
                <a:gd name="connsiteY1" fmla="*/ 1532942 h 1558074"/>
                <a:gd name="connsiteX2" fmla="*/ 1997 w 1086023"/>
                <a:gd name="connsiteY2" fmla="*/ 254682 h 1558074"/>
                <a:gd name="connsiteX3" fmla="*/ 24738 w 1086023"/>
                <a:gd name="connsiteY3" fmla="*/ 206429 h 1558074"/>
                <a:gd name="connsiteX4" fmla="*/ 142036 w 1086023"/>
                <a:gd name="connsiteY4" fmla="*/ 164261 h 1558074"/>
                <a:gd name="connsiteX5" fmla="*/ 141859 w 1086023"/>
                <a:gd name="connsiteY5" fmla="*/ 168369 h 1558074"/>
                <a:gd name="connsiteX6" fmla="*/ 183469 w 1086023"/>
                <a:gd name="connsiteY6" fmla="*/ 213646 h 1558074"/>
                <a:gd name="connsiteX7" fmla="*/ 200008 w 1086023"/>
                <a:gd name="connsiteY7" fmla="*/ 211122 h 1558074"/>
                <a:gd name="connsiteX8" fmla="*/ 460332 w 1086023"/>
                <a:gd name="connsiteY8" fmla="*/ 117548 h 1558074"/>
                <a:gd name="connsiteX9" fmla="*/ 485116 w 1086023"/>
                <a:gd name="connsiteY9" fmla="*/ 86425 h 1558074"/>
                <a:gd name="connsiteX10" fmla="*/ 474839 w 1086023"/>
                <a:gd name="connsiteY10" fmla="*/ 48680 h 1558074"/>
                <a:gd name="connsiteX11" fmla="*/ 472089 w 1086023"/>
                <a:gd name="connsiteY11" fmla="*/ 45626 h 1558074"/>
                <a:gd name="connsiteX12" fmla="*/ 593252 w 1086023"/>
                <a:gd name="connsiteY12" fmla="*/ 2067 h 1558074"/>
                <a:gd name="connsiteX13" fmla="*/ 641511 w 1086023"/>
                <a:gd name="connsiteY13" fmla="*/ 24813 h 1558074"/>
                <a:gd name="connsiteX14" fmla="*/ 1079894 w 1086023"/>
                <a:gd name="connsiteY14" fmla="*/ 1244372 h 1558074"/>
                <a:gd name="connsiteX15" fmla="*/ 1019553 w 1086023"/>
                <a:gd name="connsiteY15" fmla="*/ 1372421 h 1558074"/>
                <a:gd name="connsiteX16" fmla="*/ 509734 w 1086023"/>
                <a:gd name="connsiteY16" fmla="*/ 1555682 h 1558074"/>
                <a:gd name="connsiteX17" fmla="*/ 496950 w 1086023"/>
                <a:gd name="connsiteY17" fmla="*/ 1557924 h 15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6023" h="1558074">
                  <a:moveTo>
                    <a:pt x="496950" y="1557924"/>
                  </a:moveTo>
                  <a:cubicBezTo>
                    <a:pt x="481046" y="1557891"/>
                    <a:pt x="466865" y="1547901"/>
                    <a:pt x="461475" y="1532942"/>
                  </a:cubicBezTo>
                  <a:lnTo>
                    <a:pt x="1997" y="254682"/>
                  </a:lnTo>
                  <a:cubicBezTo>
                    <a:pt x="-5049" y="235078"/>
                    <a:pt x="5134" y="213475"/>
                    <a:pt x="24738" y="206429"/>
                  </a:cubicBezTo>
                  <a:lnTo>
                    <a:pt x="142036" y="164261"/>
                  </a:lnTo>
                  <a:lnTo>
                    <a:pt x="141859" y="168369"/>
                  </a:lnTo>
                  <a:cubicBezTo>
                    <a:pt x="140849" y="192358"/>
                    <a:pt x="159475" y="212630"/>
                    <a:pt x="183469" y="213646"/>
                  </a:cubicBezTo>
                  <a:cubicBezTo>
                    <a:pt x="189091" y="213884"/>
                    <a:pt x="194713" y="213028"/>
                    <a:pt x="200008" y="211122"/>
                  </a:cubicBezTo>
                  <a:lnTo>
                    <a:pt x="460332" y="117548"/>
                  </a:lnTo>
                  <a:cubicBezTo>
                    <a:pt x="473072" y="111711"/>
                    <a:pt x="482277" y="100153"/>
                    <a:pt x="485116" y="86425"/>
                  </a:cubicBezTo>
                  <a:cubicBezTo>
                    <a:pt x="487921" y="72923"/>
                    <a:pt x="484100" y="58891"/>
                    <a:pt x="474839" y="48680"/>
                  </a:cubicBezTo>
                  <a:lnTo>
                    <a:pt x="472089" y="45626"/>
                  </a:lnTo>
                  <a:lnTo>
                    <a:pt x="593252" y="2067"/>
                  </a:lnTo>
                  <a:cubicBezTo>
                    <a:pt x="612857" y="-4946"/>
                    <a:pt x="634443" y="5226"/>
                    <a:pt x="641511" y="24813"/>
                  </a:cubicBezTo>
                  <a:lnTo>
                    <a:pt x="1079894" y="1244372"/>
                  </a:lnTo>
                  <a:cubicBezTo>
                    <a:pt x="1098521" y="1296391"/>
                    <a:pt x="1071528" y="1353673"/>
                    <a:pt x="1019553" y="1372421"/>
                  </a:cubicBezTo>
                  <a:lnTo>
                    <a:pt x="509734" y="1555682"/>
                  </a:lnTo>
                  <a:cubicBezTo>
                    <a:pt x="505637" y="1557162"/>
                    <a:pt x="501307" y="1557919"/>
                    <a:pt x="496950" y="1557924"/>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2" name="任意多边形: 形状 31">
              <a:extLst>
                <a:ext uri="{FF2B5EF4-FFF2-40B4-BE49-F238E27FC236}">
                  <a16:creationId xmlns:a16="http://schemas.microsoft.com/office/drawing/2014/main" id="{D7D5434C-7D22-FF10-3085-6F6A4BE79AB4}"/>
                </a:ext>
              </a:extLst>
            </p:cNvPr>
            <p:cNvSpPr/>
            <p:nvPr/>
          </p:nvSpPr>
          <p:spPr>
            <a:xfrm>
              <a:off x="2644401" y="3312584"/>
              <a:ext cx="298200" cy="298200"/>
            </a:xfrm>
            <a:custGeom>
              <a:avLst/>
              <a:gdLst>
                <a:gd name="connsiteX0" fmla="*/ 298201 w 298200"/>
                <a:gd name="connsiteY0" fmla="*/ 149100 h 298200"/>
                <a:gd name="connsiteX1" fmla="*/ 149100 w 298200"/>
                <a:gd name="connsiteY1" fmla="*/ 298201 h 298200"/>
                <a:gd name="connsiteX2" fmla="*/ 0 w 298200"/>
                <a:gd name="connsiteY2" fmla="*/ 149100 h 298200"/>
                <a:gd name="connsiteX3" fmla="*/ 149100 w 298200"/>
                <a:gd name="connsiteY3" fmla="*/ 0 h 298200"/>
                <a:gd name="connsiteX4" fmla="*/ 298201 w 298200"/>
                <a:gd name="connsiteY4" fmla="*/ 149100 h 29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00" h="298200">
                  <a:moveTo>
                    <a:pt x="298201" y="149100"/>
                  </a:moveTo>
                  <a:cubicBezTo>
                    <a:pt x="298201" y="231446"/>
                    <a:pt x="231446" y="298201"/>
                    <a:pt x="149100" y="298201"/>
                  </a:cubicBezTo>
                  <a:cubicBezTo>
                    <a:pt x="66755" y="298201"/>
                    <a:pt x="0" y="231446"/>
                    <a:pt x="0" y="149100"/>
                  </a:cubicBezTo>
                  <a:cubicBezTo>
                    <a:pt x="0" y="66755"/>
                    <a:pt x="66755" y="0"/>
                    <a:pt x="149100" y="0"/>
                  </a:cubicBezTo>
                  <a:cubicBezTo>
                    <a:pt x="231446" y="0"/>
                    <a:pt x="298201" y="66755"/>
                    <a:pt x="298201" y="149100"/>
                  </a:cubicBezTo>
                  <a:close/>
                </a:path>
              </a:pathLst>
            </a:custGeom>
            <a:solidFill>
              <a:schemeClr val="accent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23" name="组合 22">
              <a:extLst>
                <a:ext uri="{FF2B5EF4-FFF2-40B4-BE49-F238E27FC236}">
                  <a16:creationId xmlns:a16="http://schemas.microsoft.com/office/drawing/2014/main" id="{F254BDDE-745C-A60F-C002-741D1205DDAA}"/>
                </a:ext>
              </a:extLst>
            </p:cNvPr>
            <p:cNvGrpSpPr/>
            <p:nvPr/>
          </p:nvGrpSpPr>
          <p:grpSpPr>
            <a:xfrm>
              <a:off x="2629145" y="3653201"/>
              <a:ext cx="542429" cy="374763"/>
              <a:chOff x="2629145" y="3653201"/>
              <a:chExt cx="542429" cy="374763"/>
            </a:xfrm>
            <a:solidFill>
              <a:schemeClr val="accent3"/>
            </a:solidFill>
          </p:grpSpPr>
          <p:sp>
            <p:nvSpPr>
              <p:cNvPr id="38" name="任意多边形: 形状 37">
                <a:extLst>
                  <a:ext uri="{FF2B5EF4-FFF2-40B4-BE49-F238E27FC236}">
                    <a16:creationId xmlns:a16="http://schemas.microsoft.com/office/drawing/2014/main" id="{A41578AB-6BC2-3D4A-8B96-366B26D4954C}"/>
                  </a:ext>
                </a:extLst>
              </p:cNvPr>
              <p:cNvSpPr/>
              <p:nvPr/>
            </p:nvSpPr>
            <p:spPr>
              <a:xfrm>
                <a:off x="2629145" y="3653201"/>
                <a:ext cx="542429" cy="211692"/>
              </a:xfrm>
              <a:custGeom>
                <a:avLst/>
                <a:gdLst>
                  <a:gd name="connsiteX0" fmla="*/ 533592 w 542429"/>
                  <a:gd name="connsiteY0" fmla="*/ 25157 h 211692"/>
                  <a:gd name="connsiteX1" fmla="*/ 17251 w 542429"/>
                  <a:gd name="connsiteY1" fmla="*/ 210759 h 211692"/>
                  <a:gd name="connsiteX2" fmla="*/ 547 w 542429"/>
                  <a:gd name="connsiteY2" fmla="*/ 202934 h 211692"/>
                  <a:gd name="connsiteX3" fmla="*/ 8372 w 542429"/>
                  <a:gd name="connsiteY3" fmla="*/ 186235 h 211692"/>
                  <a:gd name="connsiteX4" fmla="*/ 8427 w 542429"/>
                  <a:gd name="connsiteY4" fmla="*/ 186213 h 211692"/>
                  <a:gd name="connsiteX5" fmla="*/ 524768 w 542429"/>
                  <a:gd name="connsiteY5" fmla="*/ 610 h 211692"/>
                  <a:gd name="connsiteX6" fmla="*/ 541433 w 542429"/>
                  <a:gd name="connsiteY6" fmla="*/ 8518 h 211692"/>
                  <a:gd name="connsiteX7" fmla="*/ 533592 w 542429"/>
                  <a:gd name="connsiteY7" fmla="*/ 25157 h 21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429" h="211692">
                    <a:moveTo>
                      <a:pt x="533592" y="25157"/>
                    </a:moveTo>
                    <a:lnTo>
                      <a:pt x="17251" y="210759"/>
                    </a:lnTo>
                    <a:cubicBezTo>
                      <a:pt x="10476" y="213211"/>
                      <a:pt x="2998" y="209710"/>
                      <a:pt x="547" y="202934"/>
                    </a:cubicBezTo>
                    <a:cubicBezTo>
                      <a:pt x="-1905" y="196164"/>
                      <a:pt x="1596" y="188687"/>
                      <a:pt x="8372" y="186235"/>
                    </a:cubicBezTo>
                    <a:cubicBezTo>
                      <a:pt x="8388" y="186229"/>
                      <a:pt x="8411" y="186218"/>
                      <a:pt x="8427" y="186213"/>
                    </a:cubicBezTo>
                    <a:lnTo>
                      <a:pt x="524768" y="610"/>
                    </a:lnTo>
                    <a:cubicBezTo>
                      <a:pt x="531554" y="-1809"/>
                      <a:pt x="539015" y="1731"/>
                      <a:pt x="541433" y="8518"/>
                    </a:cubicBezTo>
                    <a:cubicBezTo>
                      <a:pt x="543841" y="15277"/>
                      <a:pt x="540340" y="22710"/>
                      <a:pt x="533592" y="25157"/>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9" name="任意多边形: 形状 38">
                <a:extLst>
                  <a:ext uri="{FF2B5EF4-FFF2-40B4-BE49-F238E27FC236}">
                    <a16:creationId xmlns:a16="http://schemas.microsoft.com/office/drawing/2014/main" id="{EC3F79E7-8D67-AD4F-0DDF-D09730446FE3}"/>
                  </a:ext>
                </a:extLst>
              </p:cNvPr>
              <p:cNvSpPr/>
              <p:nvPr/>
            </p:nvSpPr>
            <p:spPr>
              <a:xfrm>
                <a:off x="2822316" y="3770869"/>
                <a:ext cx="195955" cy="87151"/>
              </a:xfrm>
              <a:custGeom>
                <a:avLst/>
                <a:gdLst>
                  <a:gd name="connsiteX0" fmla="*/ 187085 w 195955"/>
                  <a:gd name="connsiteY0" fmla="*/ 25168 h 87151"/>
                  <a:gd name="connsiteX1" fmla="*/ 17243 w 195955"/>
                  <a:gd name="connsiteY1" fmla="*/ 86222 h 87151"/>
                  <a:gd name="connsiteX2" fmla="*/ 544 w 195955"/>
                  <a:gd name="connsiteY2" fmla="*/ 78391 h 87151"/>
                  <a:gd name="connsiteX3" fmla="*/ 8375 w 195955"/>
                  <a:gd name="connsiteY3" fmla="*/ 61692 h 87151"/>
                  <a:gd name="connsiteX4" fmla="*/ 8424 w 195955"/>
                  <a:gd name="connsiteY4" fmla="*/ 61670 h 87151"/>
                  <a:gd name="connsiteX5" fmla="*/ 178261 w 195955"/>
                  <a:gd name="connsiteY5" fmla="*/ 621 h 87151"/>
                  <a:gd name="connsiteX6" fmla="*/ 194949 w 195955"/>
                  <a:gd name="connsiteY6" fmla="*/ 8485 h 87151"/>
                  <a:gd name="connsiteX7" fmla="*/ 187085 w 195955"/>
                  <a:gd name="connsiteY7" fmla="*/ 25168 h 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955" h="87151">
                    <a:moveTo>
                      <a:pt x="187085" y="25168"/>
                    </a:moveTo>
                    <a:lnTo>
                      <a:pt x="17243" y="86222"/>
                    </a:lnTo>
                    <a:cubicBezTo>
                      <a:pt x="10473" y="88668"/>
                      <a:pt x="2996" y="85167"/>
                      <a:pt x="544" y="78391"/>
                    </a:cubicBezTo>
                    <a:cubicBezTo>
                      <a:pt x="-1902" y="71615"/>
                      <a:pt x="1598" y="64138"/>
                      <a:pt x="8375" y="61692"/>
                    </a:cubicBezTo>
                    <a:cubicBezTo>
                      <a:pt x="8391" y="61681"/>
                      <a:pt x="8408" y="61675"/>
                      <a:pt x="8424" y="61670"/>
                    </a:cubicBezTo>
                    <a:lnTo>
                      <a:pt x="178261" y="621"/>
                    </a:lnTo>
                    <a:cubicBezTo>
                      <a:pt x="185042" y="-1814"/>
                      <a:pt x="192508" y="1704"/>
                      <a:pt x="194949" y="8485"/>
                    </a:cubicBezTo>
                    <a:cubicBezTo>
                      <a:pt x="197384" y="15261"/>
                      <a:pt x="193861" y="22732"/>
                      <a:pt x="187085" y="25168"/>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4" name="任意多边形: 形状 53">
                <a:extLst>
                  <a:ext uri="{FF2B5EF4-FFF2-40B4-BE49-F238E27FC236}">
                    <a16:creationId xmlns:a16="http://schemas.microsoft.com/office/drawing/2014/main" id="{9FFF9CF6-5B56-8544-BAD4-C6FE3A860CBD}"/>
                  </a:ext>
                </a:extLst>
              </p:cNvPr>
              <p:cNvSpPr/>
              <p:nvPr/>
            </p:nvSpPr>
            <p:spPr>
              <a:xfrm>
                <a:off x="2862735" y="3883252"/>
                <a:ext cx="195932" cy="87143"/>
              </a:xfrm>
              <a:custGeom>
                <a:avLst/>
                <a:gdLst>
                  <a:gd name="connsiteX0" fmla="*/ 187061 w 195932"/>
                  <a:gd name="connsiteY0" fmla="*/ 25168 h 87143"/>
                  <a:gd name="connsiteX1" fmla="*/ 17224 w 195932"/>
                  <a:gd name="connsiteY1" fmla="*/ 86222 h 87143"/>
                  <a:gd name="connsiteX2" fmla="*/ 536 w 195932"/>
                  <a:gd name="connsiteY2" fmla="*/ 78358 h 87143"/>
                  <a:gd name="connsiteX3" fmla="*/ 8400 w 195932"/>
                  <a:gd name="connsiteY3" fmla="*/ 61670 h 87143"/>
                  <a:gd name="connsiteX4" fmla="*/ 178236 w 195932"/>
                  <a:gd name="connsiteY4" fmla="*/ 621 h 87143"/>
                  <a:gd name="connsiteX5" fmla="*/ 194924 w 195932"/>
                  <a:gd name="connsiteY5" fmla="*/ 8485 h 87143"/>
                  <a:gd name="connsiteX6" fmla="*/ 187061 w 195932"/>
                  <a:gd name="connsiteY6" fmla="*/ 25168 h 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32" h="87143">
                    <a:moveTo>
                      <a:pt x="187061" y="25168"/>
                    </a:moveTo>
                    <a:lnTo>
                      <a:pt x="17224" y="86222"/>
                    </a:lnTo>
                    <a:cubicBezTo>
                      <a:pt x="10443" y="88657"/>
                      <a:pt x="2972" y="85134"/>
                      <a:pt x="536" y="78358"/>
                    </a:cubicBezTo>
                    <a:cubicBezTo>
                      <a:pt x="-1899" y="71577"/>
                      <a:pt x="1619" y="64111"/>
                      <a:pt x="8400" y="61670"/>
                    </a:cubicBezTo>
                    <a:lnTo>
                      <a:pt x="178236" y="621"/>
                    </a:lnTo>
                    <a:cubicBezTo>
                      <a:pt x="185018" y="-1814"/>
                      <a:pt x="192489" y="1704"/>
                      <a:pt x="194924" y="8485"/>
                    </a:cubicBezTo>
                    <a:cubicBezTo>
                      <a:pt x="197360" y="15261"/>
                      <a:pt x="193842" y="22733"/>
                      <a:pt x="187061" y="25168"/>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9" name="任意多边形: 形状 68">
                <a:extLst>
                  <a:ext uri="{FF2B5EF4-FFF2-40B4-BE49-F238E27FC236}">
                    <a16:creationId xmlns:a16="http://schemas.microsoft.com/office/drawing/2014/main" id="{F85646EE-B871-3497-1621-5787FE96EE35}"/>
                  </a:ext>
                </a:extLst>
              </p:cNvPr>
              <p:cNvSpPr/>
              <p:nvPr/>
            </p:nvSpPr>
            <p:spPr>
              <a:xfrm>
                <a:off x="2883394" y="3940805"/>
                <a:ext cx="195992" cy="87159"/>
              </a:xfrm>
              <a:custGeom>
                <a:avLst/>
                <a:gdLst>
                  <a:gd name="connsiteX0" fmla="*/ 187093 w 195992"/>
                  <a:gd name="connsiteY0" fmla="*/ 25178 h 87159"/>
                  <a:gd name="connsiteX1" fmla="*/ 17251 w 195992"/>
                  <a:gd name="connsiteY1" fmla="*/ 86227 h 87159"/>
                  <a:gd name="connsiteX2" fmla="*/ 547 w 195992"/>
                  <a:gd name="connsiteY2" fmla="*/ 78407 h 87159"/>
                  <a:gd name="connsiteX3" fmla="*/ 8366 w 195992"/>
                  <a:gd name="connsiteY3" fmla="*/ 61702 h 87159"/>
                  <a:gd name="connsiteX4" fmla="*/ 8432 w 195992"/>
                  <a:gd name="connsiteY4" fmla="*/ 61680 h 87159"/>
                  <a:gd name="connsiteX5" fmla="*/ 178269 w 195992"/>
                  <a:gd name="connsiteY5" fmla="*/ 632 h 87159"/>
                  <a:gd name="connsiteX6" fmla="*/ 194974 w 195992"/>
                  <a:gd name="connsiteY6" fmla="*/ 8452 h 87159"/>
                  <a:gd name="connsiteX7" fmla="*/ 187149 w 195992"/>
                  <a:gd name="connsiteY7" fmla="*/ 25156 h 87159"/>
                  <a:gd name="connsiteX8" fmla="*/ 187093 w 195992"/>
                  <a:gd name="connsiteY8" fmla="*/ 25178 h 8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992" h="87159">
                    <a:moveTo>
                      <a:pt x="187093" y="25178"/>
                    </a:moveTo>
                    <a:lnTo>
                      <a:pt x="17251" y="86227"/>
                    </a:lnTo>
                    <a:cubicBezTo>
                      <a:pt x="10481" y="88679"/>
                      <a:pt x="3004" y="85178"/>
                      <a:pt x="547" y="78407"/>
                    </a:cubicBezTo>
                    <a:cubicBezTo>
                      <a:pt x="-1905" y="71637"/>
                      <a:pt x="1596" y="64160"/>
                      <a:pt x="8366" y="61702"/>
                    </a:cubicBezTo>
                    <a:cubicBezTo>
                      <a:pt x="8388" y="61697"/>
                      <a:pt x="8410" y="61686"/>
                      <a:pt x="8432" y="61680"/>
                    </a:cubicBezTo>
                    <a:lnTo>
                      <a:pt x="178269" y="632"/>
                    </a:lnTo>
                    <a:cubicBezTo>
                      <a:pt x="185045" y="-1820"/>
                      <a:pt x="192522" y="1681"/>
                      <a:pt x="194974" y="8452"/>
                    </a:cubicBezTo>
                    <a:cubicBezTo>
                      <a:pt x="197426" y="15227"/>
                      <a:pt x="193924" y="22705"/>
                      <a:pt x="187149" y="25156"/>
                    </a:cubicBezTo>
                    <a:cubicBezTo>
                      <a:pt x="187132" y="25162"/>
                      <a:pt x="187110" y="25173"/>
                      <a:pt x="187093" y="25178"/>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4" name="任意多边形: 形状 83">
                <a:extLst>
                  <a:ext uri="{FF2B5EF4-FFF2-40B4-BE49-F238E27FC236}">
                    <a16:creationId xmlns:a16="http://schemas.microsoft.com/office/drawing/2014/main" id="{789BF252-1271-2BBB-B5AC-18C3B15334A6}"/>
                  </a:ext>
                </a:extLst>
              </p:cNvPr>
              <p:cNvSpPr/>
              <p:nvPr/>
            </p:nvSpPr>
            <p:spPr>
              <a:xfrm>
                <a:off x="2746973" y="3792025"/>
                <a:ext cx="386492" cy="155635"/>
              </a:xfrm>
              <a:custGeom>
                <a:avLst/>
                <a:gdLst>
                  <a:gd name="connsiteX0" fmla="*/ 377594 w 386492"/>
                  <a:gd name="connsiteY0" fmla="*/ 25178 h 155635"/>
                  <a:gd name="connsiteX1" fmla="*/ 17251 w 386492"/>
                  <a:gd name="connsiteY1" fmla="*/ 154702 h 155635"/>
                  <a:gd name="connsiteX2" fmla="*/ 546 w 386492"/>
                  <a:gd name="connsiteY2" fmla="*/ 146883 h 155635"/>
                  <a:gd name="connsiteX3" fmla="*/ 8371 w 386492"/>
                  <a:gd name="connsiteY3" fmla="*/ 130178 h 155635"/>
                  <a:gd name="connsiteX4" fmla="*/ 8426 w 386492"/>
                  <a:gd name="connsiteY4" fmla="*/ 130156 h 155635"/>
                  <a:gd name="connsiteX5" fmla="*/ 368769 w 386492"/>
                  <a:gd name="connsiteY5" fmla="*/ 632 h 155635"/>
                  <a:gd name="connsiteX6" fmla="*/ 385474 w 386492"/>
                  <a:gd name="connsiteY6" fmla="*/ 8457 h 155635"/>
                  <a:gd name="connsiteX7" fmla="*/ 377649 w 386492"/>
                  <a:gd name="connsiteY7" fmla="*/ 25156 h 155635"/>
                  <a:gd name="connsiteX8" fmla="*/ 377594 w 386492"/>
                  <a:gd name="connsiteY8" fmla="*/ 25178 h 15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92" h="155635">
                    <a:moveTo>
                      <a:pt x="377594" y="25178"/>
                    </a:moveTo>
                    <a:lnTo>
                      <a:pt x="17251" y="154702"/>
                    </a:lnTo>
                    <a:cubicBezTo>
                      <a:pt x="10481" y="157154"/>
                      <a:pt x="3003" y="153653"/>
                      <a:pt x="546" y="146883"/>
                    </a:cubicBezTo>
                    <a:cubicBezTo>
                      <a:pt x="-1906" y="140107"/>
                      <a:pt x="1601" y="132630"/>
                      <a:pt x="8371" y="130178"/>
                    </a:cubicBezTo>
                    <a:cubicBezTo>
                      <a:pt x="8393" y="130173"/>
                      <a:pt x="8410" y="130167"/>
                      <a:pt x="8426" y="130156"/>
                    </a:cubicBezTo>
                    <a:lnTo>
                      <a:pt x="368769" y="632"/>
                    </a:lnTo>
                    <a:cubicBezTo>
                      <a:pt x="375545" y="-1820"/>
                      <a:pt x="383022" y="1681"/>
                      <a:pt x="385474" y="8457"/>
                    </a:cubicBezTo>
                    <a:cubicBezTo>
                      <a:pt x="387925" y="15227"/>
                      <a:pt x="384425" y="22704"/>
                      <a:pt x="377649" y="25156"/>
                    </a:cubicBezTo>
                    <a:cubicBezTo>
                      <a:pt x="377632" y="25162"/>
                      <a:pt x="377610" y="25173"/>
                      <a:pt x="377594" y="25178"/>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99" name="任意多边形: 形状 98">
              <a:extLst>
                <a:ext uri="{FF2B5EF4-FFF2-40B4-BE49-F238E27FC236}">
                  <a16:creationId xmlns:a16="http://schemas.microsoft.com/office/drawing/2014/main" id="{EA17D061-1788-0907-333F-BADF3BD7498E}"/>
                </a:ext>
              </a:extLst>
            </p:cNvPr>
            <p:cNvSpPr/>
            <p:nvPr/>
          </p:nvSpPr>
          <p:spPr>
            <a:xfrm>
              <a:off x="2960882" y="4062814"/>
              <a:ext cx="106008" cy="66523"/>
            </a:xfrm>
            <a:custGeom>
              <a:avLst/>
              <a:gdLst>
                <a:gd name="connsiteX0" fmla="*/ 91106 w 106008"/>
                <a:gd name="connsiteY0" fmla="*/ 42898 h 66523"/>
                <a:gd name="connsiteX1" fmla="*/ 29434 w 106008"/>
                <a:gd name="connsiteY1" fmla="*/ 65064 h 66523"/>
                <a:gd name="connsiteX2" fmla="*/ 1072 w 106008"/>
                <a:gd name="connsiteY2" fmla="*/ 51679 h 66523"/>
                <a:gd name="connsiteX3" fmla="*/ 14430 w 106008"/>
                <a:gd name="connsiteY3" fmla="*/ 23327 h 66523"/>
                <a:gd name="connsiteX4" fmla="*/ 76103 w 106008"/>
                <a:gd name="connsiteY4" fmla="*/ 1156 h 66523"/>
                <a:gd name="connsiteX5" fmla="*/ 104465 w 106008"/>
                <a:gd name="connsiteY5" fmla="*/ 14547 h 66523"/>
                <a:gd name="connsiteX6" fmla="*/ 91106 w 106008"/>
                <a:gd name="connsiteY6" fmla="*/ 42898 h 6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08" h="66523">
                  <a:moveTo>
                    <a:pt x="91106" y="42898"/>
                  </a:moveTo>
                  <a:lnTo>
                    <a:pt x="29434" y="65064"/>
                  </a:lnTo>
                  <a:cubicBezTo>
                    <a:pt x="17909" y="69201"/>
                    <a:pt x="5208" y="63209"/>
                    <a:pt x="1072" y="51679"/>
                  </a:cubicBezTo>
                  <a:cubicBezTo>
                    <a:pt x="-3059" y="40159"/>
                    <a:pt x="2922" y="27475"/>
                    <a:pt x="14430" y="23327"/>
                  </a:cubicBezTo>
                  <a:lnTo>
                    <a:pt x="76103" y="1156"/>
                  </a:lnTo>
                  <a:cubicBezTo>
                    <a:pt x="87627" y="-2975"/>
                    <a:pt x="100328" y="3017"/>
                    <a:pt x="104465" y="14547"/>
                  </a:cubicBezTo>
                  <a:cubicBezTo>
                    <a:pt x="108595" y="26066"/>
                    <a:pt x="102615" y="38751"/>
                    <a:pt x="91106" y="42898"/>
                  </a:cubicBezTo>
                  <a:close/>
                </a:path>
              </a:pathLst>
            </a:custGeom>
            <a:solidFill>
              <a:srgbClr val="103FD5"/>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14" name="任意多边形: 形状 113">
              <a:extLst>
                <a:ext uri="{FF2B5EF4-FFF2-40B4-BE49-F238E27FC236}">
                  <a16:creationId xmlns:a16="http://schemas.microsoft.com/office/drawing/2014/main" id="{D5EA8ECA-ACB3-B822-75C1-36382FB90ADA}"/>
                </a:ext>
              </a:extLst>
            </p:cNvPr>
            <p:cNvSpPr/>
            <p:nvPr/>
          </p:nvSpPr>
          <p:spPr>
            <a:xfrm>
              <a:off x="2557680" y="3110747"/>
              <a:ext cx="17151" cy="17151"/>
            </a:xfrm>
            <a:custGeom>
              <a:avLst/>
              <a:gdLst>
                <a:gd name="connsiteX0" fmla="*/ 17152 w 17151"/>
                <a:gd name="connsiteY0" fmla="*/ 8576 h 17151"/>
                <a:gd name="connsiteX1" fmla="*/ 8576 w 17151"/>
                <a:gd name="connsiteY1" fmla="*/ 17152 h 17151"/>
                <a:gd name="connsiteX2" fmla="*/ 0 w 17151"/>
                <a:gd name="connsiteY2" fmla="*/ 8576 h 17151"/>
                <a:gd name="connsiteX3" fmla="*/ 8576 w 17151"/>
                <a:gd name="connsiteY3" fmla="*/ 0 h 17151"/>
                <a:gd name="connsiteX4" fmla="*/ 17152 w 17151"/>
                <a:gd name="connsiteY4" fmla="*/ 8576 h 1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1" h="17151">
                  <a:moveTo>
                    <a:pt x="17152" y="8576"/>
                  </a:moveTo>
                  <a:cubicBezTo>
                    <a:pt x="17152" y="13312"/>
                    <a:pt x="13312" y="17152"/>
                    <a:pt x="8576" y="17152"/>
                  </a:cubicBezTo>
                  <a:cubicBezTo>
                    <a:pt x="3840" y="17152"/>
                    <a:pt x="0" y="13312"/>
                    <a:pt x="0" y="8576"/>
                  </a:cubicBezTo>
                  <a:cubicBezTo>
                    <a:pt x="0" y="3840"/>
                    <a:pt x="3840" y="0"/>
                    <a:pt x="8576" y="0"/>
                  </a:cubicBezTo>
                  <a:cubicBezTo>
                    <a:pt x="13312" y="0"/>
                    <a:pt x="17152" y="3840"/>
                    <a:pt x="17152" y="8576"/>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15" name="任意多边形: 形状 114">
              <a:extLst>
                <a:ext uri="{FF2B5EF4-FFF2-40B4-BE49-F238E27FC236}">
                  <a16:creationId xmlns:a16="http://schemas.microsoft.com/office/drawing/2014/main" id="{FFBB0433-0BB1-1B9D-1281-4AE466A4E57A}"/>
                </a:ext>
              </a:extLst>
            </p:cNvPr>
            <p:cNvSpPr/>
            <p:nvPr/>
          </p:nvSpPr>
          <p:spPr>
            <a:xfrm>
              <a:off x="1414577" y="3444348"/>
              <a:ext cx="561269" cy="597334"/>
            </a:xfrm>
            <a:custGeom>
              <a:avLst/>
              <a:gdLst>
                <a:gd name="connsiteX0" fmla="*/ 165177 w 561269"/>
                <a:gd name="connsiteY0" fmla="*/ 157152 h 597334"/>
                <a:gd name="connsiteX1" fmla="*/ 561033 w 561269"/>
                <a:gd name="connsiteY1" fmla="*/ 9675 h 597334"/>
                <a:gd name="connsiteX2" fmla="*/ 303504 w 561269"/>
                <a:gd name="connsiteY2" fmla="*/ 402383 h 597334"/>
                <a:gd name="connsiteX3" fmla="*/ 231041 w 561269"/>
                <a:gd name="connsiteY3" fmla="*/ 570072 h 597334"/>
                <a:gd name="connsiteX4" fmla="*/ 120673 w 561269"/>
                <a:gd name="connsiteY4" fmla="*/ 595943 h 597334"/>
                <a:gd name="connsiteX5" fmla="*/ 9373 w 561269"/>
                <a:gd name="connsiteY5" fmla="*/ 563666 h 597334"/>
                <a:gd name="connsiteX6" fmla="*/ -236 w 561269"/>
                <a:gd name="connsiteY6" fmla="*/ 564731 h 597334"/>
                <a:gd name="connsiteX7" fmla="*/ 165177 w 561269"/>
                <a:gd name="connsiteY7" fmla="*/ 157152 h 5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269" h="597334">
                  <a:moveTo>
                    <a:pt x="165177" y="157152"/>
                  </a:moveTo>
                  <a:cubicBezTo>
                    <a:pt x="261297" y="44012"/>
                    <a:pt x="417251" y="-27291"/>
                    <a:pt x="561033" y="9675"/>
                  </a:cubicBezTo>
                  <a:cubicBezTo>
                    <a:pt x="431537" y="106082"/>
                    <a:pt x="340315" y="245187"/>
                    <a:pt x="303504" y="402383"/>
                  </a:cubicBezTo>
                  <a:cubicBezTo>
                    <a:pt x="289527" y="463056"/>
                    <a:pt x="280305" y="531996"/>
                    <a:pt x="231041" y="570072"/>
                  </a:cubicBezTo>
                  <a:cubicBezTo>
                    <a:pt x="200393" y="593767"/>
                    <a:pt x="159175" y="600245"/>
                    <a:pt x="120673" y="595943"/>
                  </a:cubicBezTo>
                  <a:cubicBezTo>
                    <a:pt x="82173" y="591641"/>
                    <a:pt x="45527" y="577593"/>
                    <a:pt x="9373" y="563666"/>
                  </a:cubicBezTo>
                  <a:lnTo>
                    <a:pt x="-236" y="564731"/>
                  </a:lnTo>
                  <a:cubicBezTo>
                    <a:pt x="23940" y="418260"/>
                    <a:pt x="69063" y="270297"/>
                    <a:pt x="165177" y="157152"/>
                  </a:cubicBezTo>
                  <a:close/>
                </a:path>
              </a:pathLst>
            </a:custGeom>
            <a:solidFill>
              <a:schemeClr val="bg1">
                <a:lumMod val="95000"/>
              </a:schemeClr>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6" name="组合 5">
              <a:extLst>
                <a:ext uri="{FF2B5EF4-FFF2-40B4-BE49-F238E27FC236}">
                  <a16:creationId xmlns:a16="http://schemas.microsoft.com/office/drawing/2014/main" id="{C8B51CC3-70B2-802D-14F4-E1EBF74B4F4F}"/>
                </a:ext>
              </a:extLst>
            </p:cNvPr>
            <p:cNvGrpSpPr/>
            <p:nvPr/>
          </p:nvGrpSpPr>
          <p:grpSpPr>
            <a:xfrm>
              <a:off x="1415315" y="3450666"/>
              <a:ext cx="562774" cy="555727"/>
              <a:chOff x="1415315" y="3450666"/>
              <a:chExt cx="562774" cy="555727"/>
            </a:xfrm>
            <a:solidFill>
              <a:schemeClr val="bg1"/>
            </a:solidFill>
          </p:grpSpPr>
          <p:sp>
            <p:nvSpPr>
              <p:cNvPr id="116" name="任意多边形: 形状 115">
                <a:extLst>
                  <a:ext uri="{FF2B5EF4-FFF2-40B4-BE49-F238E27FC236}">
                    <a16:creationId xmlns:a16="http://schemas.microsoft.com/office/drawing/2014/main" id="{CC6C9AFA-1E4E-64F2-5857-B6E3D22F9567}"/>
                  </a:ext>
                </a:extLst>
              </p:cNvPr>
              <p:cNvSpPr/>
              <p:nvPr/>
            </p:nvSpPr>
            <p:spPr>
              <a:xfrm>
                <a:off x="1415315" y="3450666"/>
                <a:ext cx="562774" cy="555727"/>
              </a:xfrm>
              <a:custGeom>
                <a:avLst/>
                <a:gdLst>
                  <a:gd name="connsiteX0" fmla="*/ 559930 w 562774"/>
                  <a:gd name="connsiteY0" fmla="*/ 6454 h 555727"/>
                  <a:gd name="connsiteX1" fmla="*/ 257941 w 562774"/>
                  <a:gd name="connsiteY1" fmla="*/ 201875 h 555727"/>
                  <a:gd name="connsiteX2" fmla="*/ 217104 w 562774"/>
                  <a:gd name="connsiteY2" fmla="*/ 269362 h 555727"/>
                  <a:gd name="connsiteX3" fmla="*/ 210406 w 562774"/>
                  <a:gd name="connsiteY3" fmla="*/ 345066 h 555727"/>
                  <a:gd name="connsiteX4" fmla="*/ 218744 w 562774"/>
                  <a:gd name="connsiteY4" fmla="*/ 416922 h 555727"/>
                  <a:gd name="connsiteX5" fmla="*/ 182772 w 562774"/>
                  <a:gd name="connsiteY5" fmla="*/ 479649 h 555727"/>
                  <a:gd name="connsiteX6" fmla="*/ 98564 w 562774"/>
                  <a:gd name="connsiteY6" fmla="*/ 515223 h 555727"/>
                  <a:gd name="connsiteX7" fmla="*/ 4995 w 562774"/>
                  <a:gd name="connsiteY7" fmla="*/ 554796 h 555727"/>
                  <a:gd name="connsiteX8" fmla="*/ 925 w 562774"/>
                  <a:gd name="connsiteY8" fmla="*/ 549671 h 555727"/>
                  <a:gd name="connsiteX9" fmla="*/ 163373 w 562774"/>
                  <a:gd name="connsiteY9" fmla="*/ 484641 h 555727"/>
                  <a:gd name="connsiteX10" fmla="*/ 211527 w 562774"/>
                  <a:gd name="connsiteY10" fmla="*/ 422267 h 555727"/>
                  <a:gd name="connsiteX11" fmla="*/ 204442 w 562774"/>
                  <a:gd name="connsiteY11" fmla="*/ 349153 h 555727"/>
                  <a:gd name="connsiteX12" fmla="*/ 208236 w 562774"/>
                  <a:gd name="connsiteY12" fmla="*/ 274890 h 555727"/>
                  <a:gd name="connsiteX13" fmla="*/ 246333 w 562774"/>
                  <a:gd name="connsiteY13" fmla="*/ 206077 h 555727"/>
                  <a:gd name="connsiteX14" fmla="*/ 375504 w 562774"/>
                  <a:gd name="connsiteY14" fmla="*/ 84665 h 555727"/>
                  <a:gd name="connsiteX15" fmla="*/ 559003 w 562774"/>
                  <a:gd name="connsiteY15" fmla="*/ -29 h 555727"/>
                  <a:gd name="connsiteX16" fmla="*/ 559930 w 562774"/>
                  <a:gd name="connsiteY16" fmla="*/ 6454 h 55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2774" h="555727">
                    <a:moveTo>
                      <a:pt x="559930" y="6454"/>
                    </a:moveTo>
                    <a:cubicBezTo>
                      <a:pt x="441235" y="38240"/>
                      <a:pt x="335567" y="106616"/>
                      <a:pt x="257941" y="201875"/>
                    </a:cubicBezTo>
                    <a:cubicBezTo>
                      <a:pt x="240867" y="222086"/>
                      <a:pt x="227089" y="244860"/>
                      <a:pt x="217104" y="269362"/>
                    </a:cubicBezTo>
                    <a:cubicBezTo>
                      <a:pt x="208153" y="293544"/>
                      <a:pt x="205839" y="319686"/>
                      <a:pt x="210406" y="345066"/>
                    </a:cubicBezTo>
                    <a:cubicBezTo>
                      <a:pt x="214183" y="368812"/>
                      <a:pt x="220804" y="392668"/>
                      <a:pt x="218744" y="416922"/>
                    </a:cubicBezTo>
                    <a:cubicBezTo>
                      <a:pt x="216243" y="442004"/>
                      <a:pt x="203155" y="464822"/>
                      <a:pt x="182772" y="479649"/>
                    </a:cubicBezTo>
                    <a:cubicBezTo>
                      <a:pt x="158138" y="498563"/>
                      <a:pt x="128174" y="507498"/>
                      <a:pt x="98564" y="515223"/>
                    </a:cubicBezTo>
                    <a:cubicBezTo>
                      <a:pt x="65696" y="523794"/>
                      <a:pt x="31413" y="532177"/>
                      <a:pt x="4995" y="554796"/>
                    </a:cubicBezTo>
                    <a:cubicBezTo>
                      <a:pt x="1798" y="557535"/>
                      <a:pt x="-2267" y="552410"/>
                      <a:pt x="925" y="549671"/>
                    </a:cubicBezTo>
                    <a:cubicBezTo>
                      <a:pt x="46892" y="510319"/>
                      <a:pt x="112171" y="513655"/>
                      <a:pt x="163373" y="484641"/>
                    </a:cubicBezTo>
                    <a:cubicBezTo>
                      <a:pt x="187268" y="471100"/>
                      <a:pt x="207225" y="450282"/>
                      <a:pt x="211527" y="422267"/>
                    </a:cubicBezTo>
                    <a:cubicBezTo>
                      <a:pt x="215282" y="397771"/>
                      <a:pt x="208478" y="373164"/>
                      <a:pt x="204442" y="349153"/>
                    </a:cubicBezTo>
                    <a:cubicBezTo>
                      <a:pt x="199626" y="324457"/>
                      <a:pt x="200930" y="298961"/>
                      <a:pt x="208236" y="274890"/>
                    </a:cubicBezTo>
                    <a:cubicBezTo>
                      <a:pt x="216939" y="249957"/>
                      <a:pt x="229822" y="226686"/>
                      <a:pt x="246333" y="206077"/>
                    </a:cubicBezTo>
                    <a:cubicBezTo>
                      <a:pt x="282758" y="159089"/>
                      <a:pt x="326351" y="118119"/>
                      <a:pt x="375504" y="84665"/>
                    </a:cubicBezTo>
                    <a:cubicBezTo>
                      <a:pt x="431395" y="46175"/>
                      <a:pt x="493454" y="17532"/>
                      <a:pt x="559003" y="-29"/>
                    </a:cubicBezTo>
                    <a:cubicBezTo>
                      <a:pt x="563062" y="-1112"/>
                      <a:pt x="563962" y="5372"/>
                      <a:pt x="559930" y="6454"/>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17" name="任意多边形: 形状 116">
                <a:extLst>
                  <a:ext uri="{FF2B5EF4-FFF2-40B4-BE49-F238E27FC236}">
                    <a16:creationId xmlns:a16="http://schemas.microsoft.com/office/drawing/2014/main" id="{CF6CAF54-926C-386E-9204-A8CCCB0D8149}"/>
                  </a:ext>
                </a:extLst>
              </p:cNvPr>
              <p:cNvSpPr/>
              <p:nvPr/>
            </p:nvSpPr>
            <p:spPr>
              <a:xfrm>
                <a:off x="1673022" y="3505823"/>
                <a:ext cx="29638" cy="115802"/>
              </a:xfrm>
              <a:custGeom>
                <a:avLst/>
                <a:gdLst>
                  <a:gd name="connsiteX0" fmla="*/ 23428 w 29638"/>
                  <a:gd name="connsiteY0" fmla="*/ 114574 h 115802"/>
                  <a:gd name="connsiteX1" fmla="*/ 17988 w 29638"/>
                  <a:gd name="connsiteY1" fmla="*/ 1125 h 115802"/>
                  <a:gd name="connsiteX2" fmla="*/ 23273 w 29638"/>
                  <a:gd name="connsiteY2" fmla="*/ 4985 h 115802"/>
                  <a:gd name="connsiteX3" fmla="*/ 28547 w 29638"/>
                  <a:gd name="connsiteY3" fmla="*/ 110504 h 115802"/>
                  <a:gd name="connsiteX4" fmla="*/ 23428 w 29638"/>
                  <a:gd name="connsiteY4" fmla="*/ 114574 h 11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 h="115802">
                    <a:moveTo>
                      <a:pt x="23428" y="114574"/>
                    </a:moveTo>
                    <a:cubicBezTo>
                      <a:pt x="-5934" y="83196"/>
                      <a:pt x="-8231" y="35169"/>
                      <a:pt x="17988" y="1125"/>
                    </a:cubicBezTo>
                    <a:cubicBezTo>
                      <a:pt x="20567" y="-2200"/>
                      <a:pt x="25858" y="1649"/>
                      <a:pt x="23273" y="4985"/>
                    </a:cubicBezTo>
                    <a:cubicBezTo>
                      <a:pt x="-1212" y="36649"/>
                      <a:pt x="1030" y="81435"/>
                      <a:pt x="28547" y="110504"/>
                    </a:cubicBezTo>
                    <a:cubicBezTo>
                      <a:pt x="31440" y="113563"/>
                      <a:pt x="26299" y="117616"/>
                      <a:pt x="23428" y="114574"/>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18" name="任意多边形: 形状 117">
                <a:extLst>
                  <a:ext uri="{FF2B5EF4-FFF2-40B4-BE49-F238E27FC236}">
                    <a16:creationId xmlns:a16="http://schemas.microsoft.com/office/drawing/2014/main" id="{7CF31F01-A234-02C5-05D8-1E9D69ACD36C}"/>
                  </a:ext>
                </a:extLst>
              </p:cNvPr>
              <p:cNvSpPr/>
              <p:nvPr/>
            </p:nvSpPr>
            <p:spPr>
              <a:xfrm>
                <a:off x="1618900" y="3743303"/>
                <a:ext cx="125319" cy="47463"/>
              </a:xfrm>
              <a:custGeom>
                <a:avLst/>
                <a:gdLst>
                  <a:gd name="connsiteX0" fmla="*/ 3314 w 125319"/>
                  <a:gd name="connsiteY0" fmla="*/ 40640 h 47463"/>
                  <a:gd name="connsiteX1" fmla="*/ 119844 w 125319"/>
                  <a:gd name="connsiteY1" fmla="*/ 626 h 47463"/>
                  <a:gd name="connsiteX2" fmla="*/ 123914 w 125319"/>
                  <a:gd name="connsiteY2" fmla="*/ 5751 h 47463"/>
                  <a:gd name="connsiteX3" fmla="*/ 2569 w 125319"/>
                  <a:gd name="connsiteY3" fmla="*/ 47140 h 47463"/>
                  <a:gd name="connsiteX4" fmla="*/ 3314 w 125319"/>
                  <a:gd name="connsiteY4" fmla="*/ 40640 h 4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19" h="47463">
                    <a:moveTo>
                      <a:pt x="3314" y="40640"/>
                    </a:moveTo>
                    <a:cubicBezTo>
                      <a:pt x="45808" y="42435"/>
                      <a:pt x="87418" y="28149"/>
                      <a:pt x="119844" y="626"/>
                    </a:cubicBezTo>
                    <a:cubicBezTo>
                      <a:pt x="123053" y="-2102"/>
                      <a:pt x="127123" y="3023"/>
                      <a:pt x="123914" y="5751"/>
                    </a:cubicBezTo>
                    <a:cubicBezTo>
                      <a:pt x="90118" y="34323"/>
                      <a:pt x="46785" y="49106"/>
                      <a:pt x="2569" y="47140"/>
                    </a:cubicBezTo>
                    <a:cubicBezTo>
                      <a:pt x="-1645" y="46947"/>
                      <a:pt x="-877" y="40447"/>
                      <a:pt x="3314" y="40640"/>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19" name="任意多边形: 形状 118">
                <a:extLst>
                  <a:ext uri="{FF2B5EF4-FFF2-40B4-BE49-F238E27FC236}">
                    <a16:creationId xmlns:a16="http://schemas.microsoft.com/office/drawing/2014/main" id="{0248741B-8731-0990-8326-A2E3CBE4DEED}"/>
                  </a:ext>
                </a:extLst>
              </p:cNvPr>
              <p:cNvSpPr/>
              <p:nvPr/>
            </p:nvSpPr>
            <p:spPr>
              <a:xfrm>
                <a:off x="1842831" y="3504278"/>
                <a:ext cx="49249" cy="31538"/>
              </a:xfrm>
              <a:custGeom>
                <a:avLst/>
                <a:gdLst>
                  <a:gd name="connsiteX0" fmla="*/ 5552 w 49249"/>
                  <a:gd name="connsiteY0" fmla="*/ 1079 h 31538"/>
                  <a:gd name="connsiteX1" fmla="*/ 46207 w 49249"/>
                  <a:gd name="connsiteY1" fmla="*/ 24886 h 31538"/>
                  <a:gd name="connsiteX2" fmla="*/ 45467 w 49249"/>
                  <a:gd name="connsiteY2" fmla="*/ 31385 h 31538"/>
                  <a:gd name="connsiteX3" fmla="*/ 433 w 49249"/>
                  <a:gd name="connsiteY3" fmla="*/ 5149 h 31538"/>
                  <a:gd name="connsiteX4" fmla="*/ 958 w 49249"/>
                  <a:gd name="connsiteY4" fmla="*/ 555 h 31538"/>
                  <a:gd name="connsiteX5" fmla="*/ 5552 w 49249"/>
                  <a:gd name="connsiteY5" fmla="*/ 1079 h 3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49" h="31538">
                    <a:moveTo>
                      <a:pt x="5552" y="1079"/>
                    </a:moveTo>
                    <a:cubicBezTo>
                      <a:pt x="14239" y="15349"/>
                      <a:pt x="29513" y="24295"/>
                      <a:pt x="46207" y="24886"/>
                    </a:cubicBezTo>
                    <a:cubicBezTo>
                      <a:pt x="50426" y="25024"/>
                      <a:pt x="49653" y="31523"/>
                      <a:pt x="45467" y="31385"/>
                    </a:cubicBezTo>
                    <a:cubicBezTo>
                      <a:pt x="27034" y="30645"/>
                      <a:pt x="10163" y="20821"/>
                      <a:pt x="433" y="5149"/>
                    </a:cubicBezTo>
                    <a:cubicBezTo>
                      <a:pt x="-633" y="3719"/>
                      <a:pt x="-401" y="1703"/>
                      <a:pt x="958" y="555"/>
                    </a:cubicBezTo>
                    <a:cubicBezTo>
                      <a:pt x="2377" y="-561"/>
                      <a:pt x="4425" y="-329"/>
                      <a:pt x="5552" y="1079"/>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20" name="任意多边形: 形状 119">
              <a:extLst>
                <a:ext uri="{FF2B5EF4-FFF2-40B4-BE49-F238E27FC236}">
                  <a16:creationId xmlns:a16="http://schemas.microsoft.com/office/drawing/2014/main" id="{15491639-5BE3-0736-DE52-C0C0383F2C97}"/>
                </a:ext>
              </a:extLst>
            </p:cNvPr>
            <p:cNvSpPr/>
            <p:nvPr/>
          </p:nvSpPr>
          <p:spPr>
            <a:xfrm>
              <a:off x="1407337" y="3777252"/>
              <a:ext cx="782308" cy="376367"/>
            </a:xfrm>
            <a:custGeom>
              <a:avLst/>
              <a:gdLst>
                <a:gd name="connsiteX0" fmla="*/ 782072 w 782308"/>
                <a:gd name="connsiteY0" fmla="*/ 131681 h 376367"/>
                <a:gd name="connsiteX1" fmla="*/ 774137 w 782308"/>
                <a:gd name="connsiteY1" fmla="*/ 131698 h 376367"/>
                <a:gd name="connsiteX2" fmla="*/ 668430 w 782308"/>
                <a:gd name="connsiteY2" fmla="*/ 140423 h 376367"/>
                <a:gd name="connsiteX3" fmla="*/ 660290 w 782308"/>
                <a:gd name="connsiteY3" fmla="*/ 141759 h 376367"/>
                <a:gd name="connsiteX4" fmla="*/ 422712 w 782308"/>
                <a:gd name="connsiteY4" fmla="*/ 231010 h 376367"/>
                <a:gd name="connsiteX5" fmla="*/ 340022 w 782308"/>
                <a:gd name="connsiteY5" fmla="*/ 290230 h 376367"/>
                <a:gd name="connsiteX6" fmla="*/ 224978 w 782308"/>
                <a:gd name="connsiteY6" fmla="*/ 371887 h 376367"/>
                <a:gd name="connsiteX7" fmla="*/ 211443 w 782308"/>
                <a:gd name="connsiteY7" fmla="*/ 376217 h 376367"/>
                <a:gd name="connsiteX8" fmla="*/ 9047 w 782308"/>
                <a:gd name="connsiteY8" fmla="*/ 243473 h 376367"/>
                <a:gd name="connsiteX9" fmla="*/ 8086 w 782308"/>
                <a:gd name="connsiteY9" fmla="*/ 241921 h 376367"/>
                <a:gd name="connsiteX10" fmla="*/ -236 w 782308"/>
                <a:gd name="connsiteY10" fmla="*/ 236990 h 376367"/>
                <a:gd name="connsiteX11" fmla="*/ 3630 w 782308"/>
                <a:gd name="connsiteY11" fmla="*/ 233312 h 376367"/>
                <a:gd name="connsiteX12" fmla="*/ 5866 w 782308"/>
                <a:gd name="connsiteY12" fmla="*/ 231214 h 376367"/>
                <a:gd name="connsiteX13" fmla="*/ 7297 w 782308"/>
                <a:gd name="connsiteY13" fmla="*/ 229839 h 376367"/>
                <a:gd name="connsiteX14" fmla="*/ 7766 w 782308"/>
                <a:gd name="connsiteY14" fmla="*/ 229425 h 376367"/>
                <a:gd name="connsiteX15" fmla="*/ 9030 w 782308"/>
                <a:gd name="connsiteY15" fmla="*/ 228204 h 376367"/>
                <a:gd name="connsiteX16" fmla="*/ 31572 w 782308"/>
                <a:gd name="connsiteY16" fmla="*/ 207529 h 376367"/>
                <a:gd name="connsiteX17" fmla="*/ 31677 w 782308"/>
                <a:gd name="connsiteY17" fmla="*/ 207463 h 376367"/>
                <a:gd name="connsiteX18" fmla="*/ 220206 w 782308"/>
                <a:gd name="connsiteY18" fmla="*/ 71052 h 376367"/>
                <a:gd name="connsiteX19" fmla="*/ 226463 w 782308"/>
                <a:gd name="connsiteY19" fmla="*/ 67756 h 376367"/>
                <a:gd name="connsiteX20" fmla="*/ 322175 w 782308"/>
                <a:gd name="connsiteY20" fmla="*/ 26449 h 376367"/>
                <a:gd name="connsiteX21" fmla="*/ 377215 w 782308"/>
                <a:gd name="connsiteY21" fmla="*/ 11103 h 376367"/>
                <a:gd name="connsiteX22" fmla="*/ 523753 w 782308"/>
                <a:gd name="connsiteY22" fmla="*/ 1947 h 376367"/>
                <a:gd name="connsiteX23" fmla="*/ 777373 w 782308"/>
                <a:gd name="connsiteY23" fmla="*/ 125960 h 376367"/>
                <a:gd name="connsiteX24" fmla="*/ 782072 w 782308"/>
                <a:gd name="connsiteY24" fmla="*/ 131681 h 37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2308" h="376367">
                  <a:moveTo>
                    <a:pt x="782072" y="131681"/>
                  </a:moveTo>
                  <a:cubicBezTo>
                    <a:pt x="779438" y="131676"/>
                    <a:pt x="776804" y="131664"/>
                    <a:pt x="774137" y="131698"/>
                  </a:cubicBezTo>
                  <a:cubicBezTo>
                    <a:pt x="738723" y="131736"/>
                    <a:pt x="703369" y="134658"/>
                    <a:pt x="668430" y="140423"/>
                  </a:cubicBezTo>
                  <a:cubicBezTo>
                    <a:pt x="665719" y="140826"/>
                    <a:pt x="662980" y="141279"/>
                    <a:pt x="660290" y="141759"/>
                  </a:cubicBezTo>
                  <a:cubicBezTo>
                    <a:pt x="576253" y="156548"/>
                    <a:pt x="495700" y="186815"/>
                    <a:pt x="422712" y="231010"/>
                  </a:cubicBezTo>
                  <a:cubicBezTo>
                    <a:pt x="393688" y="248626"/>
                    <a:pt x="366043" y="268423"/>
                    <a:pt x="340022" y="290230"/>
                  </a:cubicBezTo>
                  <a:cubicBezTo>
                    <a:pt x="304084" y="320354"/>
                    <a:pt x="267515" y="355873"/>
                    <a:pt x="224978" y="371887"/>
                  </a:cubicBezTo>
                  <a:cubicBezTo>
                    <a:pt x="220560" y="373610"/>
                    <a:pt x="216037" y="375057"/>
                    <a:pt x="211443" y="376217"/>
                  </a:cubicBezTo>
                  <a:lnTo>
                    <a:pt x="9047" y="243473"/>
                  </a:lnTo>
                  <a:cubicBezTo>
                    <a:pt x="8738" y="242943"/>
                    <a:pt x="8401" y="242452"/>
                    <a:pt x="8086" y="241921"/>
                  </a:cubicBezTo>
                  <a:lnTo>
                    <a:pt x="-236" y="236990"/>
                  </a:lnTo>
                  <a:cubicBezTo>
                    <a:pt x="1029" y="235770"/>
                    <a:pt x="2365" y="234533"/>
                    <a:pt x="3630" y="233312"/>
                  </a:cubicBezTo>
                  <a:cubicBezTo>
                    <a:pt x="4359" y="232606"/>
                    <a:pt x="5132" y="231926"/>
                    <a:pt x="5866" y="231214"/>
                  </a:cubicBezTo>
                  <a:cubicBezTo>
                    <a:pt x="6363" y="230750"/>
                    <a:pt x="6866" y="230286"/>
                    <a:pt x="7297" y="229839"/>
                  </a:cubicBezTo>
                  <a:cubicBezTo>
                    <a:pt x="7462" y="229684"/>
                    <a:pt x="7628" y="229530"/>
                    <a:pt x="7766" y="229425"/>
                  </a:cubicBezTo>
                  <a:cubicBezTo>
                    <a:pt x="8191" y="228977"/>
                    <a:pt x="8633" y="228607"/>
                    <a:pt x="9030" y="228204"/>
                  </a:cubicBezTo>
                  <a:cubicBezTo>
                    <a:pt x="16480" y="221274"/>
                    <a:pt x="23996" y="214377"/>
                    <a:pt x="31572" y="207529"/>
                  </a:cubicBezTo>
                  <a:cubicBezTo>
                    <a:pt x="31600" y="207479"/>
                    <a:pt x="31600" y="207479"/>
                    <a:pt x="31677" y="207463"/>
                  </a:cubicBezTo>
                  <a:cubicBezTo>
                    <a:pt x="89534" y="155399"/>
                    <a:pt x="152250" y="107709"/>
                    <a:pt x="220206" y="71052"/>
                  </a:cubicBezTo>
                  <a:cubicBezTo>
                    <a:pt x="222255" y="69948"/>
                    <a:pt x="224326" y="68799"/>
                    <a:pt x="226463" y="67756"/>
                  </a:cubicBezTo>
                  <a:cubicBezTo>
                    <a:pt x="257189" y="51404"/>
                    <a:pt x="289196" y="37588"/>
                    <a:pt x="322175" y="26449"/>
                  </a:cubicBezTo>
                  <a:cubicBezTo>
                    <a:pt x="340249" y="20408"/>
                    <a:pt x="358621" y="15289"/>
                    <a:pt x="377215" y="11103"/>
                  </a:cubicBezTo>
                  <a:cubicBezTo>
                    <a:pt x="425275" y="390"/>
                    <a:pt x="474726" y="-2703"/>
                    <a:pt x="523753" y="1947"/>
                  </a:cubicBezTo>
                  <a:cubicBezTo>
                    <a:pt x="621480" y="11230"/>
                    <a:pt x="715148" y="51669"/>
                    <a:pt x="777373" y="125960"/>
                  </a:cubicBezTo>
                  <a:cubicBezTo>
                    <a:pt x="778963" y="127865"/>
                    <a:pt x="780509" y="129737"/>
                    <a:pt x="782072" y="131681"/>
                  </a:cubicBezTo>
                  <a:close/>
                </a:path>
              </a:pathLst>
            </a:custGeom>
            <a:solidFill>
              <a:schemeClr val="bg1">
                <a:lumMod val="95000"/>
              </a:schemeClr>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8" name="组合 7">
              <a:extLst>
                <a:ext uri="{FF2B5EF4-FFF2-40B4-BE49-F238E27FC236}">
                  <a16:creationId xmlns:a16="http://schemas.microsoft.com/office/drawing/2014/main" id="{C3F7C6F9-F79C-B23A-58B3-0E14E4519D80}"/>
                </a:ext>
              </a:extLst>
            </p:cNvPr>
            <p:cNvGrpSpPr/>
            <p:nvPr/>
          </p:nvGrpSpPr>
          <p:grpSpPr>
            <a:xfrm>
              <a:off x="1411040" y="3779882"/>
              <a:ext cx="781392" cy="282230"/>
              <a:chOff x="1411040" y="3779882"/>
              <a:chExt cx="781392" cy="282230"/>
            </a:xfrm>
            <a:solidFill>
              <a:schemeClr val="bg1"/>
            </a:solidFill>
          </p:grpSpPr>
          <p:sp>
            <p:nvSpPr>
              <p:cNvPr id="121" name="任意多边形: 形状 120">
                <a:extLst>
                  <a:ext uri="{FF2B5EF4-FFF2-40B4-BE49-F238E27FC236}">
                    <a16:creationId xmlns:a16="http://schemas.microsoft.com/office/drawing/2014/main" id="{7D71AF91-A589-EF8B-896F-4F43E8AAE83F}"/>
                  </a:ext>
                </a:extLst>
              </p:cNvPr>
              <p:cNvSpPr/>
              <p:nvPr/>
            </p:nvSpPr>
            <p:spPr>
              <a:xfrm>
                <a:off x="1411040" y="3862099"/>
                <a:ext cx="781392" cy="200013"/>
              </a:xfrm>
              <a:custGeom>
                <a:avLst/>
                <a:gdLst>
                  <a:gd name="connsiteX0" fmla="*/ 776226 w 781392"/>
                  <a:gd name="connsiteY0" fmla="*/ 49109 h 200013"/>
                  <a:gd name="connsiteX1" fmla="*/ 417446 w 781392"/>
                  <a:gd name="connsiteY1" fmla="*/ 23326 h 200013"/>
                  <a:gd name="connsiteX2" fmla="*/ 344205 w 781392"/>
                  <a:gd name="connsiteY2" fmla="*/ 52621 h 200013"/>
                  <a:gd name="connsiteX3" fmla="*/ 293279 w 781392"/>
                  <a:gd name="connsiteY3" fmla="*/ 109031 h 200013"/>
                  <a:gd name="connsiteX4" fmla="*/ 256677 w 781392"/>
                  <a:gd name="connsiteY4" fmla="*/ 171426 h 200013"/>
                  <a:gd name="connsiteX5" fmla="*/ 190189 w 781392"/>
                  <a:gd name="connsiteY5" fmla="*/ 199849 h 200013"/>
                  <a:gd name="connsiteX6" fmla="*/ 101541 w 781392"/>
                  <a:gd name="connsiteY6" fmla="*/ 177556 h 200013"/>
                  <a:gd name="connsiteX7" fmla="*/ 3002 w 781392"/>
                  <a:gd name="connsiteY7" fmla="*/ 152822 h 200013"/>
                  <a:gd name="connsiteX8" fmla="*/ 2836 w 781392"/>
                  <a:gd name="connsiteY8" fmla="*/ 146278 h 200013"/>
                  <a:gd name="connsiteX9" fmla="*/ 171695 w 781392"/>
                  <a:gd name="connsiteY9" fmla="*/ 192162 h 200013"/>
                  <a:gd name="connsiteX10" fmla="*/ 247693 w 781392"/>
                  <a:gd name="connsiteY10" fmla="*/ 171349 h 200013"/>
                  <a:gd name="connsiteX11" fmla="*/ 286061 w 781392"/>
                  <a:gd name="connsiteY11" fmla="*/ 108705 h 200013"/>
                  <a:gd name="connsiteX12" fmla="*/ 333801 w 781392"/>
                  <a:gd name="connsiteY12" fmla="*/ 51693 h 200013"/>
                  <a:gd name="connsiteX13" fmla="*/ 405645 w 781392"/>
                  <a:gd name="connsiteY13" fmla="*/ 19692 h 200013"/>
                  <a:gd name="connsiteX14" fmla="*/ 581882 w 781392"/>
                  <a:gd name="connsiteY14" fmla="*/ 519 h 200013"/>
                  <a:gd name="connsiteX15" fmla="*/ 779385 w 781392"/>
                  <a:gd name="connsiteY15" fmla="*/ 43377 h 200013"/>
                  <a:gd name="connsiteX16" fmla="*/ 776226 w 781392"/>
                  <a:gd name="connsiteY16" fmla="*/ 49109 h 2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1392" h="200013">
                    <a:moveTo>
                      <a:pt x="776226" y="49109"/>
                    </a:moveTo>
                    <a:cubicBezTo>
                      <a:pt x="662313" y="3020"/>
                      <a:pt x="536776" y="-5998"/>
                      <a:pt x="417446" y="23326"/>
                    </a:cubicBezTo>
                    <a:cubicBezTo>
                      <a:pt x="391646" y="29179"/>
                      <a:pt x="366929" y="39070"/>
                      <a:pt x="344205" y="52621"/>
                    </a:cubicBezTo>
                    <a:cubicBezTo>
                      <a:pt x="322497" y="66543"/>
                      <a:pt x="304914" y="86019"/>
                      <a:pt x="293279" y="109031"/>
                    </a:cubicBezTo>
                    <a:cubicBezTo>
                      <a:pt x="282002" y="130269"/>
                      <a:pt x="272924" y="153303"/>
                      <a:pt x="256677" y="171426"/>
                    </a:cubicBezTo>
                    <a:cubicBezTo>
                      <a:pt x="239580" y="189948"/>
                      <a:pt x="215387" y="200286"/>
                      <a:pt x="190189" y="199849"/>
                    </a:cubicBezTo>
                    <a:cubicBezTo>
                      <a:pt x="159132" y="200120"/>
                      <a:pt x="129826" y="189219"/>
                      <a:pt x="101541" y="177556"/>
                    </a:cubicBezTo>
                    <a:cubicBezTo>
                      <a:pt x="70130" y="164612"/>
                      <a:pt x="37715" y="150668"/>
                      <a:pt x="3002" y="152822"/>
                    </a:cubicBezTo>
                    <a:cubicBezTo>
                      <a:pt x="-1206" y="153082"/>
                      <a:pt x="-1366" y="146538"/>
                      <a:pt x="2836" y="146278"/>
                    </a:cubicBezTo>
                    <a:cubicBezTo>
                      <a:pt x="63228" y="142529"/>
                      <a:pt x="113342" y="184498"/>
                      <a:pt x="171695" y="192162"/>
                    </a:cubicBezTo>
                    <a:cubicBezTo>
                      <a:pt x="198926" y="195735"/>
                      <a:pt x="227393" y="191124"/>
                      <a:pt x="247693" y="171349"/>
                    </a:cubicBezTo>
                    <a:cubicBezTo>
                      <a:pt x="265447" y="154053"/>
                      <a:pt x="274823" y="130308"/>
                      <a:pt x="286061" y="108705"/>
                    </a:cubicBezTo>
                    <a:cubicBezTo>
                      <a:pt x="297083" y="86091"/>
                      <a:pt x="313473" y="66515"/>
                      <a:pt x="333801" y="51693"/>
                    </a:cubicBezTo>
                    <a:cubicBezTo>
                      <a:pt x="355763" y="37026"/>
                      <a:pt x="380055" y="26208"/>
                      <a:pt x="405645" y="19692"/>
                    </a:cubicBezTo>
                    <a:cubicBezTo>
                      <a:pt x="463021" y="4103"/>
                      <a:pt x="522496" y="-2369"/>
                      <a:pt x="581882" y="519"/>
                    </a:cubicBezTo>
                    <a:cubicBezTo>
                      <a:pt x="649678" y="3440"/>
                      <a:pt x="716475" y="17930"/>
                      <a:pt x="779385" y="43377"/>
                    </a:cubicBezTo>
                    <a:cubicBezTo>
                      <a:pt x="783278" y="44951"/>
                      <a:pt x="780091" y="50672"/>
                      <a:pt x="776226" y="49109"/>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22" name="任意多边形: 形状 121">
                <a:extLst>
                  <a:ext uri="{FF2B5EF4-FFF2-40B4-BE49-F238E27FC236}">
                    <a16:creationId xmlns:a16="http://schemas.microsoft.com/office/drawing/2014/main" id="{30CACDA6-BC5C-8F8F-2484-4D1212831658}"/>
                  </a:ext>
                </a:extLst>
              </p:cNvPr>
              <p:cNvSpPr/>
              <p:nvPr/>
            </p:nvSpPr>
            <p:spPr>
              <a:xfrm>
                <a:off x="1866096" y="3779882"/>
                <a:ext cx="68617" cy="97035"/>
              </a:xfrm>
              <a:custGeom>
                <a:avLst/>
                <a:gdLst>
                  <a:gd name="connsiteX0" fmla="*/ 262 w 68617"/>
                  <a:gd name="connsiteY0" fmla="*/ 93835 h 97035"/>
                  <a:gd name="connsiteX1" fmla="*/ 64226 w 68617"/>
                  <a:gd name="connsiteY1" fmla="*/ -21 h 97035"/>
                  <a:gd name="connsiteX2" fmla="*/ 66120 w 68617"/>
                  <a:gd name="connsiteY2" fmla="*/ 6242 h 97035"/>
                  <a:gd name="connsiteX3" fmla="*/ 6800 w 68617"/>
                  <a:gd name="connsiteY3" fmla="*/ 93670 h 97035"/>
                  <a:gd name="connsiteX4" fmla="*/ 262 w 68617"/>
                  <a:gd name="connsiteY4" fmla="*/ 93835 h 9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17" h="97035">
                    <a:moveTo>
                      <a:pt x="262" y="93835"/>
                    </a:moveTo>
                    <a:cubicBezTo>
                      <a:pt x="-4289" y="51110"/>
                      <a:pt x="22792" y="11372"/>
                      <a:pt x="64226" y="-21"/>
                    </a:cubicBezTo>
                    <a:cubicBezTo>
                      <a:pt x="68285" y="-1125"/>
                      <a:pt x="70190" y="5137"/>
                      <a:pt x="66120" y="6242"/>
                    </a:cubicBezTo>
                    <a:cubicBezTo>
                      <a:pt x="27503" y="16784"/>
                      <a:pt x="2327" y="53893"/>
                      <a:pt x="6800" y="93670"/>
                    </a:cubicBezTo>
                    <a:cubicBezTo>
                      <a:pt x="7264" y="97856"/>
                      <a:pt x="725" y="97999"/>
                      <a:pt x="262" y="93835"/>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23" name="任意多边形: 形状 122">
                <a:extLst>
                  <a:ext uri="{FF2B5EF4-FFF2-40B4-BE49-F238E27FC236}">
                    <a16:creationId xmlns:a16="http://schemas.microsoft.com/office/drawing/2014/main" id="{623DB486-CDEE-4786-24EA-AE1CF4C0539E}"/>
                  </a:ext>
                </a:extLst>
              </p:cNvPr>
              <p:cNvSpPr/>
              <p:nvPr/>
            </p:nvSpPr>
            <p:spPr>
              <a:xfrm>
                <a:off x="1703227" y="3958963"/>
                <a:ext cx="125999" cy="45818"/>
              </a:xfrm>
              <a:custGeom>
                <a:avLst/>
                <a:gdLst>
                  <a:gd name="connsiteX0" fmla="*/ 5393 w 125999"/>
                  <a:gd name="connsiteY0" fmla="*/ 642 h 45818"/>
                  <a:gd name="connsiteX1" fmla="*/ 122526 w 125999"/>
                  <a:gd name="connsiteY1" fmla="*/ 38856 h 45818"/>
                  <a:gd name="connsiteX2" fmla="*/ 122691 w 125999"/>
                  <a:gd name="connsiteY2" fmla="*/ 45394 h 45818"/>
                  <a:gd name="connsiteX3" fmla="*/ 887 w 125999"/>
                  <a:gd name="connsiteY3" fmla="*/ 5385 h 45818"/>
                  <a:gd name="connsiteX4" fmla="*/ 5393 w 125999"/>
                  <a:gd name="connsiteY4" fmla="*/ 642 h 4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99" h="45818">
                    <a:moveTo>
                      <a:pt x="5393" y="642"/>
                    </a:moveTo>
                    <a:cubicBezTo>
                      <a:pt x="38240" y="27662"/>
                      <a:pt x="80065" y="41307"/>
                      <a:pt x="122526" y="38856"/>
                    </a:cubicBezTo>
                    <a:cubicBezTo>
                      <a:pt x="126733" y="38607"/>
                      <a:pt x="126894" y="45151"/>
                      <a:pt x="122691" y="45394"/>
                    </a:cubicBezTo>
                    <a:cubicBezTo>
                      <a:pt x="78502" y="47862"/>
                      <a:pt x="35004" y="33576"/>
                      <a:pt x="887" y="5385"/>
                    </a:cubicBezTo>
                    <a:cubicBezTo>
                      <a:pt x="-2365" y="2696"/>
                      <a:pt x="2163" y="-2031"/>
                      <a:pt x="5393" y="642"/>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24" name="任意多边形: 形状 123">
                <a:extLst>
                  <a:ext uri="{FF2B5EF4-FFF2-40B4-BE49-F238E27FC236}">
                    <a16:creationId xmlns:a16="http://schemas.microsoft.com/office/drawing/2014/main" id="{2B2DD8B6-255C-5EBD-2165-5A06C6964C2B}"/>
                  </a:ext>
                </a:extLst>
              </p:cNvPr>
              <p:cNvSpPr/>
              <p:nvPr/>
            </p:nvSpPr>
            <p:spPr>
              <a:xfrm>
                <a:off x="2050401" y="3870306"/>
                <a:ext cx="26032" cy="52188"/>
              </a:xfrm>
              <a:custGeom>
                <a:avLst/>
                <a:gdLst>
                  <a:gd name="connsiteX0" fmla="*/ 6529 w 26032"/>
                  <a:gd name="connsiteY0" fmla="*/ 3037 h 52188"/>
                  <a:gd name="connsiteX1" fmla="*/ 24659 w 26032"/>
                  <a:gd name="connsiteY1" fmla="*/ 46524 h 52188"/>
                  <a:gd name="connsiteX2" fmla="*/ 20147 w 26032"/>
                  <a:gd name="connsiteY2" fmla="*/ 51268 h 52188"/>
                  <a:gd name="connsiteX3" fmla="*/ -9 w 26032"/>
                  <a:gd name="connsiteY3" fmla="*/ 3202 h 52188"/>
                  <a:gd name="connsiteX4" fmla="*/ 3177 w 26032"/>
                  <a:gd name="connsiteY4" fmla="*/ -150 h 52188"/>
                  <a:gd name="connsiteX5" fmla="*/ 6529 w 26032"/>
                  <a:gd name="connsiteY5" fmla="*/ 3037 h 5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32" h="52188">
                    <a:moveTo>
                      <a:pt x="6529" y="3037"/>
                    </a:moveTo>
                    <a:cubicBezTo>
                      <a:pt x="4873" y="19659"/>
                      <a:pt x="11687" y="35999"/>
                      <a:pt x="24659" y="46524"/>
                    </a:cubicBezTo>
                    <a:cubicBezTo>
                      <a:pt x="27939" y="49169"/>
                      <a:pt x="23411" y="53896"/>
                      <a:pt x="20147" y="51268"/>
                    </a:cubicBezTo>
                    <a:cubicBezTo>
                      <a:pt x="5878" y="39577"/>
                      <a:pt x="-1671" y="21575"/>
                      <a:pt x="-9" y="3202"/>
                    </a:cubicBezTo>
                    <a:cubicBezTo>
                      <a:pt x="2" y="1419"/>
                      <a:pt x="1399" y="-50"/>
                      <a:pt x="3177" y="-150"/>
                    </a:cubicBezTo>
                    <a:cubicBezTo>
                      <a:pt x="4983" y="-189"/>
                      <a:pt x="6480" y="1236"/>
                      <a:pt x="6529" y="3037"/>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25" name="任意多边形: 形状 124">
              <a:extLst>
                <a:ext uri="{FF2B5EF4-FFF2-40B4-BE49-F238E27FC236}">
                  <a16:creationId xmlns:a16="http://schemas.microsoft.com/office/drawing/2014/main" id="{9DA29FA1-FD20-563B-E58D-33E645CF1B85}"/>
                </a:ext>
              </a:extLst>
            </p:cNvPr>
            <p:cNvSpPr/>
            <p:nvPr/>
          </p:nvSpPr>
          <p:spPr>
            <a:xfrm>
              <a:off x="4193588" y="5504958"/>
              <a:ext cx="567001" cy="281038"/>
            </a:xfrm>
            <a:custGeom>
              <a:avLst/>
              <a:gdLst>
                <a:gd name="connsiteX0" fmla="*/ 270801 w 567001"/>
                <a:gd name="connsiteY0" fmla="*/ 271149 h 281038"/>
                <a:gd name="connsiteX1" fmla="*/ 566766 w 567001"/>
                <a:gd name="connsiteY1" fmla="*/ 189392 h 281038"/>
                <a:gd name="connsiteX2" fmla="*/ 247818 w 567001"/>
                <a:gd name="connsiteY2" fmla="*/ 67792 h 281038"/>
                <a:gd name="connsiteX3" fmla="*/ 133706 w 567001"/>
                <a:gd name="connsiteY3" fmla="*/ -109 h 281038"/>
                <a:gd name="connsiteX4" fmla="*/ 57687 w 567001"/>
                <a:gd name="connsiteY4" fmla="*/ 31666 h 281038"/>
                <a:gd name="connsiteX5" fmla="*/ 5877 w 567001"/>
                <a:gd name="connsiteY5" fmla="*/ 98082 h 281038"/>
                <a:gd name="connsiteX6" fmla="*/ -236 w 567001"/>
                <a:gd name="connsiteY6" fmla="*/ 101550 h 281038"/>
                <a:gd name="connsiteX7" fmla="*/ 270801 w 567001"/>
                <a:gd name="connsiteY7" fmla="*/ 271149 h 2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001" h="281038">
                  <a:moveTo>
                    <a:pt x="270801" y="271149"/>
                  </a:moveTo>
                  <a:cubicBezTo>
                    <a:pt x="375602" y="296843"/>
                    <a:pt x="497831" y="272408"/>
                    <a:pt x="566766" y="189392"/>
                  </a:cubicBezTo>
                  <a:cubicBezTo>
                    <a:pt x="449429" y="187768"/>
                    <a:pt x="336449" y="144695"/>
                    <a:pt x="247818" y="67792"/>
                  </a:cubicBezTo>
                  <a:cubicBezTo>
                    <a:pt x="213740" y="38011"/>
                    <a:pt x="178944" y="1338"/>
                    <a:pt x="133706" y="-109"/>
                  </a:cubicBezTo>
                  <a:cubicBezTo>
                    <a:pt x="105565" y="-1004"/>
                    <a:pt x="78528" y="12735"/>
                    <a:pt x="57687" y="31666"/>
                  </a:cubicBezTo>
                  <a:cubicBezTo>
                    <a:pt x="36840" y="50596"/>
                    <a:pt x="21240" y="74485"/>
                    <a:pt x="5877" y="98082"/>
                  </a:cubicBezTo>
                  <a:lnTo>
                    <a:pt x="-236" y="101550"/>
                  </a:lnTo>
                  <a:cubicBezTo>
                    <a:pt x="76396" y="177519"/>
                    <a:pt x="165995" y="245448"/>
                    <a:pt x="270801" y="271149"/>
                  </a:cubicBezTo>
                  <a:close/>
                </a:path>
              </a:pathLst>
            </a:custGeom>
            <a:solidFill>
              <a:schemeClr val="bg1">
                <a:lumMod val="95000"/>
              </a:schemeClr>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104" name="组合 103">
              <a:extLst>
                <a:ext uri="{FF2B5EF4-FFF2-40B4-BE49-F238E27FC236}">
                  <a16:creationId xmlns:a16="http://schemas.microsoft.com/office/drawing/2014/main" id="{A6E23BB4-EFA6-E7F5-B675-33517450966F}"/>
                </a:ext>
              </a:extLst>
            </p:cNvPr>
            <p:cNvGrpSpPr/>
            <p:nvPr/>
          </p:nvGrpSpPr>
          <p:grpSpPr>
            <a:xfrm>
              <a:off x="4196250" y="5574745"/>
              <a:ext cx="566344" cy="209920"/>
              <a:chOff x="4196250" y="5574745"/>
              <a:chExt cx="566344" cy="209920"/>
            </a:xfrm>
            <a:solidFill>
              <a:schemeClr val="bg1"/>
            </a:solidFill>
          </p:grpSpPr>
          <p:sp>
            <p:nvSpPr>
              <p:cNvPr id="126" name="任意多边形: 形状 125">
                <a:extLst>
                  <a:ext uri="{FF2B5EF4-FFF2-40B4-BE49-F238E27FC236}">
                    <a16:creationId xmlns:a16="http://schemas.microsoft.com/office/drawing/2014/main" id="{C762FF1A-BAD5-4D72-D321-AA9E9197F990}"/>
                  </a:ext>
                </a:extLst>
              </p:cNvPr>
              <p:cNvSpPr/>
              <p:nvPr/>
            </p:nvSpPr>
            <p:spPr>
              <a:xfrm>
                <a:off x="4196250" y="5574745"/>
                <a:ext cx="566344" cy="150749"/>
              </a:xfrm>
              <a:custGeom>
                <a:avLst/>
                <a:gdLst>
                  <a:gd name="connsiteX0" fmla="*/ 562574 w 566344"/>
                  <a:gd name="connsiteY0" fmla="*/ 117937 h 150749"/>
                  <a:gd name="connsiteX1" fmla="*/ 301466 w 566344"/>
                  <a:gd name="connsiteY1" fmla="*/ 131472 h 150749"/>
                  <a:gd name="connsiteX2" fmla="*/ 248668 w 566344"/>
                  <a:gd name="connsiteY2" fmla="*/ 109118 h 150749"/>
                  <a:gd name="connsiteX3" fmla="*/ 212475 w 566344"/>
                  <a:gd name="connsiteY3" fmla="*/ 67386 h 150749"/>
                  <a:gd name="connsiteX4" fmla="*/ 186780 w 566344"/>
                  <a:gd name="connsiteY4" fmla="*/ 21508 h 150749"/>
                  <a:gd name="connsiteX5" fmla="*/ 138875 w 566344"/>
                  <a:gd name="connsiteY5" fmla="*/ -112 h 150749"/>
                  <a:gd name="connsiteX6" fmla="*/ 74132 w 566344"/>
                  <a:gd name="connsiteY6" fmla="*/ 14804 h 150749"/>
                  <a:gd name="connsiteX7" fmla="*/ 2161 w 566344"/>
                  <a:gd name="connsiteY7" fmla="*/ 31348 h 150749"/>
                  <a:gd name="connsiteX8" fmla="*/ 1946 w 566344"/>
                  <a:gd name="connsiteY8" fmla="*/ 36103 h 150749"/>
                  <a:gd name="connsiteX9" fmla="*/ 125323 w 566344"/>
                  <a:gd name="connsiteY9" fmla="*/ 5206 h 150749"/>
                  <a:gd name="connsiteX10" fmla="*/ 180253 w 566344"/>
                  <a:gd name="connsiteY10" fmla="*/ 21436 h 150749"/>
                  <a:gd name="connsiteX11" fmla="*/ 207224 w 566344"/>
                  <a:gd name="connsiteY11" fmla="*/ 67514 h 150749"/>
                  <a:gd name="connsiteX12" fmla="*/ 241091 w 566344"/>
                  <a:gd name="connsiteY12" fmla="*/ 109637 h 150749"/>
                  <a:gd name="connsiteX13" fmla="*/ 292841 w 566344"/>
                  <a:gd name="connsiteY13" fmla="*/ 133941 h 150749"/>
                  <a:gd name="connsiteX14" fmla="*/ 420636 w 566344"/>
                  <a:gd name="connsiteY14" fmla="*/ 150430 h 150749"/>
                  <a:gd name="connsiteX15" fmla="*/ 564783 w 566344"/>
                  <a:gd name="connsiteY15" fmla="*/ 122150 h 150749"/>
                  <a:gd name="connsiteX16" fmla="*/ 562574 w 566344"/>
                  <a:gd name="connsiteY16" fmla="*/ 117937 h 1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344" h="150749">
                    <a:moveTo>
                      <a:pt x="562574" y="117937"/>
                    </a:moveTo>
                    <a:cubicBezTo>
                      <a:pt x="479122" y="149779"/>
                      <a:pt x="387762" y="154511"/>
                      <a:pt x="301466" y="131472"/>
                    </a:cubicBezTo>
                    <a:cubicBezTo>
                      <a:pt x="282801" y="126839"/>
                      <a:pt x="264986" y="119296"/>
                      <a:pt x="248668" y="109118"/>
                    </a:cubicBezTo>
                    <a:cubicBezTo>
                      <a:pt x="233095" y="98687"/>
                      <a:pt x="220598" y="84279"/>
                      <a:pt x="212475" y="67386"/>
                    </a:cubicBezTo>
                    <a:cubicBezTo>
                      <a:pt x="204590" y="51786"/>
                      <a:pt x="198327" y="34916"/>
                      <a:pt x="186780" y="21508"/>
                    </a:cubicBezTo>
                    <a:cubicBezTo>
                      <a:pt x="174626" y="7802"/>
                      <a:pt x="157198" y="-62"/>
                      <a:pt x="138875" y="-112"/>
                    </a:cubicBezTo>
                    <a:cubicBezTo>
                      <a:pt x="116311" y="-758"/>
                      <a:pt x="94857" y="6741"/>
                      <a:pt x="74132" y="14804"/>
                    </a:cubicBezTo>
                    <a:cubicBezTo>
                      <a:pt x="51115" y="23755"/>
                      <a:pt x="27359" y="33419"/>
                      <a:pt x="2161" y="31348"/>
                    </a:cubicBezTo>
                    <a:cubicBezTo>
                      <a:pt x="-887" y="31100"/>
                      <a:pt x="-1103" y="35849"/>
                      <a:pt x="1946" y="36103"/>
                    </a:cubicBezTo>
                    <a:cubicBezTo>
                      <a:pt x="45781" y="39704"/>
                      <a:pt x="82808" y="9933"/>
                      <a:pt x="125323" y="5206"/>
                    </a:cubicBezTo>
                    <a:cubicBezTo>
                      <a:pt x="145165" y="3003"/>
                      <a:pt x="165790" y="6769"/>
                      <a:pt x="180253" y="21436"/>
                    </a:cubicBezTo>
                    <a:cubicBezTo>
                      <a:pt x="192899" y="34264"/>
                      <a:pt x="199377" y="51654"/>
                      <a:pt x="207224" y="67514"/>
                    </a:cubicBezTo>
                    <a:cubicBezTo>
                      <a:pt x="214905" y="84113"/>
                      <a:pt x="226535" y="98571"/>
                      <a:pt x="241091" y="109637"/>
                    </a:cubicBezTo>
                    <a:cubicBezTo>
                      <a:pt x="256841" y="120616"/>
                      <a:pt x="274335" y="128833"/>
                      <a:pt x="292841" y="133941"/>
                    </a:cubicBezTo>
                    <a:cubicBezTo>
                      <a:pt x="334313" y="146101"/>
                      <a:pt x="377436" y="151667"/>
                      <a:pt x="420636" y="150430"/>
                    </a:cubicBezTo>
                    <a:cubicBezTo>
                      <a:pt x="469944" y="149292"/>
                      <a:pt x="518700" y="139728"/>
                      <a:pt x="564783" y="122150"/>
                    </a:cubicBezTo>
                    <a:cubicBezTo>
                      <a:pt x="567638" y="121063"/>
                      <a:pt x="565407" y="116855"/>
                      <a:pt x="562574" y="117937"/>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27" name="任意多边形: 形状 126">
                <a:extLst>
                  <a:ext uri="{FF2B5EF4-FFF2-40B4-BE49-F238E27FC236}">
                    <a16:creationId xmlns:a16="http://schemas.microsoft.com/office/drawing/2014/main" id="{1069A022-C130-E611-E58C-2F8E61DA598B}"/>
                  </a:ext>
                </a:extLst>
              </p:cNvPr>
              <p:cNvSpPr/>
              <p:nvPr/>
            </p:nvSpPr>
            <p:spPr>
              <a:xfrm>
                <a:off x="4524794" y="5713256"/>
                <a:ext cx="48704" cy="71409"/>
              </a:xfrm>
              <a:custGeom>
                <a:avLst/>
                <a:gdLst>
                  <a:gd name="connsiteX0" fmla="*/ 274 w 48704"/>
                  <a:gd name="connsiteY0" fmla="*/ 2012 h 71409"/>
                  <a:gd name="connsiteX1" fmla="*/ 45396 w 48704"/>
                  <a:gd name="connsiteY1" fmla="*/ 71151 h 71409"/>
                  <a:gd name="connsiteX2" fmla="*/ 46865 w 48704"/>
                  <a:gd name="connsiteY2" fmla="*/ 66628 h 71409"/>
                  <a:gd name="connsiteX3" fmla="*/ 5023 w 48704"/>
                  <a:gd name="connsiteY3" fmla="*/ 2227 h 71409"/>
                  <a:gd name="connsiteX4" fmla="*/ 274 w 48704"/>
                  <a:gd name="connsiteY4" fmla="*/ 2012 h 7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4" h="71409">
                    <a:moveTo>
                      <a:pt x="274" y="2012"/>
                    </a:moveTo>
                    <a:cubicBezTo>
                      <a:pt x="-3652" y="33003"/>
                      <a:pt x="15449" y="62271"/>
                      <a:pt x="45396" y="71151"/>
                    </a:cubicBezTo>
                    <a:cubicBezTo>
                      <a:pt x="48334" y="72012"/>
                      <a:pt x="49808" y="67489"/>
                      <a:pt x="46865" y="66628"/>
                    </a:cubicBezTo>
                    <a:cubicBezTo>
                      <a:pt x="18956" y="58405"/>
                      <a:pt x="1196" y="31070"/>
                      <a:pt x="5023" y="2227"/>
                    </a:cubicBezTo>
                    <a:cubicBezTo>
                      <a:pt x="5426" y="-804"/>
                      <a:pt x="671" y="-1003"/>
                      <a:pt x="274" y="2012"/>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28" name="任意多边形: 形状 127">
                <a:extLst>
                  <a:ext uri="{FF2B5EF4-FFF2-40B4-BE49-F238E27FC236}">
                    <a16:creationId xmlns:a16="http://schemas.microsoft.com/office/drawing/2014/main" id="{A222E1C8-B4EE-5CF4-6F34-8A909FCC9301}"/>
                  </a:ext>
                </a:extLst>
              </p:cNvPr>
              <p:cNvSpPr/>
              <p:nvPr/>
            </p:nvSpPr>
            <p:spPr>
              <a:xfrm>
                <a:off x="4407865" y="5619528"/>
                <a:ext cx="92132" cy="31734"/>
              </a:xfrm>
              <a:custGeom>
                <a:avLst/>
                <a:gdLst>
                  <a:gd name="connsiteX0" fmla="*/ 3820 w 92132"/>
                  <a:gd name="connsiteY0" fmla="*/ 31036 h 31734"/>
                  <a:gd name="connsiteX1" fmla="*/ 89498 w 92132"/>
                  <a:gd name="connsiteY1" fmla="*/ 4966 h 31734"/>
                  <a:gd name="connsiteX2" fmla="*/ 89713 w 92132"/>
                  <a:gd name="connsiteY2" fmla="*/ 216 h 31734"/>
                  <a:gd name="connsiteX3" fmla="*/ 612 w 92132"/>
                  <a:gd name="connsiteY3" fmla="*/ 27524 h 31734"/>
                  <a:gd name="connsiteX4" fmla="*/ 3820 w 92132"/>
                  <a:gd name="connsiteY4" fmla="*/ 31036 h 3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32" h="31734">
                    <a:moveTo>
                      <a:pt x="3820" y="31036"/>
                    </a:moveTo>
                    <a:cubicBezTo>
                      <a:pt x="28085" y="11879"/>
                      <a:pt x="58678" y="2569"/>
                      <a:pt x="89498" y="4966"/>
                    </a:cubicBezTo>
                    <a:cubicBezTo>
                      <a:pt x="92551" y="5209"/>
                      <a:pt x="92761" y="454"/>
                      <a:pt x="89713" y="216"/>
                    </a:cubicBezTo>
                    <a:cubicBezTo>
                      <a:pt x="57634" y="-2219"/>
                      <a:pt x="25815" y="7533"/>
                      <a:pt x="612" y="27524"/>
                    </a:cubicBezTo>
                    <a:cubicBezTo>
                      <a:pt x="-1790" y="29434"/>
                      <a:pt x="1434" y="32936"/>
                      <a:pt x="3820" y="31036"/>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29" name="任意多边形: 形状 128">
                <a:extLst>
                  <a:ext uri="{FF2B5EF4-FFF2-40B4-BE49-F238E27FC236}">
                    <a16:creationId xmlns:a16="http://schemas.microsoft.com/office/drawing/2014/main" id="{6AA12E8F-B054-24AF-8392-588C9FF40608}"/>
                  </a:ext>
                </a:extLst>
              </p:cNvPr>
              <p:cNvSpPr/>
              <p:nvPr/>
            </p:nvSpPr>
            <p:spPr>
              <a:xfrm>
                <a:off x="4658941" y="5683079"/>
                <a:ext cx="19514" cy="37648"/>
              </a:xfrm>
              <a:custGeom>
                <a:avLst/>
                <a:gdLst>
                  <a:gd name="connsiteX0" fmla="*/ 4618 w 19514"/>
                  <a:gd name="connsiteY0" fmla="*/ 35232 h 37648"/>
                  <a:gd name="connsiteX1" fmla="*/ 18419 w 19514"/>
                  <a:gd name="connsiteY1" fmla="*/ 3888 h 37648"/>
                  <a:gd name="connsiteX2" fmla="*/ 15210 w 19514"/>
                  <a:gd name="connsiteY2" fmla="*/ 381 h 37648"/>
                  <a:gd name="connsiteX3" fmla="*/ -136 w 19514"/>
                  <a:gd name="connsiteY3" fmla="*/ 35017 h 37648"/>
                  <a:gd name="connsiteX4" fmla="*/ 2133 w 19514"/>
                  <a:gd name="connsiteY4" fmla="*/ 37496 h 37648"/>
                  <a:gd name="connsiteX5" fmla="*/ 4618 w 19514"/>
                  <a:gd name="connsiteY5" fmla="*/ 35227 h 3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14" h="37648">
                    <a:moveTo>
                      <a:pt x="4618" y="35232"/>
                    </a:moveTo>
                    <a:cubicBezTo>
                      <a:pt x="3652" y="23127"/>
                      <a:pt x="8837" y="11349"/>
                      <a:pt x="18419" y="3888"/>
                    </a:cubicBezTo>
                    <a:cubicBezTo>
                      <a:pt x="20843" y="2016"/>
                      <a:pt x="17618" y="-1485"/>
                      <a:pt x="15210" y="381"/>
                    </a:cubicBezTo>
                    <a:cubicBezTo>
                      <a:pt x="4674" y="8665"/>
                      <a:pt x="-1075" y="21636"/>
                      <a:pt x="-136" y="35017"/>
                    </a:cubicBezTo>
                    <a:cubicBezTo>
                      <a:pt x="-153" y="36309"/>
                      <a:pt x="841" y="37397"/>
                      <a:pt x="2133" y="37496"/>
                    </a:cubicBezTo>
                    <a:cubicBezTo>
                      <a:pt x="3442" y="37552"/>
                      <a:pt x="4552" y="36541"/>
                      <a:pt x="4618" y="35227"/>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30" name="任意多边形: 形状 129">
              <a:extLst>
                <a:ext uri="{FF2B5EF4-FFF2-40B4-BE49-F238E27FC236}">
                  <a16:creationId xmlns:a16="http://schemas.microsoft.com/office/drawing/2014/main" id="{AC715524-50D2-2CF5-61F4-ED8D063FD109}"/>
                </a:ext>
              </a:extLst>
            </p:cNvPr>
            <p:cNvSpPr/>
            <p:nvPr/>
          </p:nvSpPr>
          <p:spPr>
            <a:xfrm>
              <a:off x="4187127" y="5335500"/>
              <a:ext cx="505616" cy="280033"/>
            </a:xfrm>
            <a:custGeom>
              <a:avLst/>
              <a:gdLst>
                <a:gd name="connsiteX0" fmla="*/ 505380 w 505616"/>
                <a:gd name="connsiteY0" fmla="*/ -151 h 280033"/>
                <a:gd name="connsiteX1" fmla="*/ 500703 w 505616"/>
                <a:gd name="connsiteY1" fmla="*/ 3223 h 280033"/>
                <a:gd name="connsiteX2" fmla="*/ 434723 w 505616"/>
                <a:gd name="connsiteY2" fmla="*/ 43111 h 280033"/>
                <a:gd name="connsiteX3" fmla="*/ 429361 w 505616"/>
                <a:gd name="connsiteY3" fmla="*/ 45789 h 280033"/>
                <a:gd name="connsiteX4" fmla="*/ 251418 w 505616"/>
                <a:gd name="connsiteY4" fmla="*/ 94418 h 280033"/>
                <a:gd name="connsiteX5" fmla="*/ 177486 w 505616"/>
                <a:gd name="connsiteY5" fmla="*/ 94760 h 280033"/>
                <a:gd name="connsiteX6" fmla="*/ 74949 w 505616"/>
                <a:gd name="connsiteY6" fmla="*/ 95671 h 280033"/>
                <a:gd name="connsiteX7" fmla="*/ 65131 w 505616"/>
                <a:gd name="connsiteY7" fmla="*/ 98885 h 280033"/>
                <a:gd name="connsiteX8" fmla="*/ 2470 w 505616"/>
                <a:gd name="connsiteY8" fmla="*/ 263277 h 280033"/>
                <a:gd name="connsiteX9" fmla="*/ 2569 w 505616"/>
                <a:gd name="connsiteY9" fmla="*/ 264602 h 280033"/>
                <a:gd name="connsiteX10" fmla="*/ -236 w 505616"/>
                <a:gd name="connsiteY10" fmla="*/ 271052 h 280033"/>
                <a:gd name="connsiteX11" fmla="*/ 3608 w 505616"/>
                <a:gd name="connsiteY11" fmla="*/ 271571 h 280033"/>
                <a:gd name="connsiteX12" fmla="*/ 5817 w 505616"/>
                <a:gd name="connsiteY12" fmla="*/ 271853 h 280033"/>
                <a:gd name="connsiteX13" fmla="*/ 7247 w 505616"/>
                <a:gd name="connsiteY13" fmla="*/ 272057 h 280033"/>
                <a:gd name="connsiteX14" fmla="*/ 7700 w 505616"/>
                <a:gd name="connsiteY14" fmla="*/ 272101 h 280033"/>
                <a:gd name="connsiteX15" fmla="*/ 8964 w 505616"/>
                <a:gd name="connsiteY15" fmla="*/ 272278 h 280033"/>
                <a:gd name="connsiteX16" fmla="*/ 31047 w 505616"/>
                <a:gd name="connsiteY16" fmla="*/ 274857 h 280033"/>
                <a:gd name="connsiteX17" fmla="*/ 31136 w 505616"/>
                <a:gd name="connsiteY17" fmla="*/ 274846 h 280033"/>
                <a:gd name="connsiteX18" fmla="*/ 200282 w 505616"/>
                <a:gd name="connsiteY18" fmla="*/ 274890 h 280033"/>
                <a:gd name="connsiteX19" fmla="*/ 205368 w 505616"/>
                <a:gd name="connsiteY19" fmla="*/ 274161 h 280033"/>
                <a:gd name="connsiteX20" fmla="*/ 279333 w 505616"/>
                <a:gd name="connsiteY20" fmla="*/ 257727 h 280033"/>
                <a:gd name="connsiteX21" fmla="*/ 318287 w 505616"/>
                <a:gd name="connsiteY21" fmla="*/ 243319 h 280033"/>
                <a:gd name="connsiteX22" fmla="*/ 408498 w 505616"/>
                <a:gd name="connsiteY22" fmla="*/ 186291 h 280033"/>
                <a:gd name="connsiteX23" fmla="*/ 505049 w 505616"/>
                <a:gd name="connsiteY23" fmla="*/ 5222 h 280033"/>
                <a:gd name="connsiteX24" fmla="*/ 505380 w 505616"/>
                <a:gd name="connsiteY24" fmla="*/ -151 h 28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5616" h="280033">
                  <a:moveTo>
                    <a:pt x="505380" y="-151"/>
                  </a:moveTo>
                  <a:cubicBezTo>
                    <a:pt x="503834" y="981"/>
                    <a:pt x="502288" y="2108"/>
                    <a:pt x="500703" y="3223"/>
                  </a:cubicBezTo>
                  <a:cubicBezTo>
                    <a:pt x="479823" y="18282"/>
                    <a:pt x="457762" y="31624"/>
                    <a:pt x="434723" y="43111"/>
                  </a:cubicBezTo>
                  <a:cubicBezTo>
                    <a:pt x="432956" y="44027"/>
                    <a:pt x="431150" y="44927"/>
                    <a:pt x="429361" y="45789"/>
                  </a:cubicBezTo>
                  <a:cubicBezTo>
                    <a:pt x="373570" y="72876"/>
                    <a:pt x="313228" y="89359"/>
                    <a:pt x="251418" y="94418"/>
                  </a:cubicBezTo>
                  <a:cubicBezTo>
                    <a:pt x="226816" y="96406"/>
                    <a:pt x="202104" y="96522"/>
                    <a:pt x="177486" y="94760"/>
                  </a:cubicBezTo>
                  <a:cubicBezTo>
                    <a:pt x="143491" y="92330"/>
                    <a:pt x="106824" y="86985"/>
                    <a:pt x="74949" y="95671"/>
                  </a:cubicBezTo>
                  <a:cubicBezTo>
                    <a:pt x="71614" y="96538"/>
                    <a:pt x="68334" y="97610"/>
                    <a:pt x="65131" y="98885"/>
                  </a:cubicBezTo>
                  <a:lnTo>
                    <a:pt x="2470" y="263277"/>
                  </a:lnTo>
                  <a:cubicBezTo>
                    <a:pt x="2514" y="263724"/>
                    <a:pt x="2525" y="264155"/>
                    <a:pt x="2569" y="264602"/>
                  </a:cubicBezTo>
                  <a:lnTo>
                    <a:pt x="-236" y="271052"/>
                  </a:lnTo>
                  <a:cubicBezTo>
                    <a:pt x="1029" y="271234"/>
                    <a:pt x="2343" y="271389"/>
                    <a:pt x="3608" y="271571"/>
                  </a:cubicBezTo>
                  <a:cubicBezTo>
                    <a:pt x="4337" y="271676"/>
                    <a:pt x="5082" y="271748"/>
                    <a:pt x="5817" y="271853"/>
                  </a:cubicBezTo>
                  <a:cubicBezTo>
                    <a:pt x="6308" y="271913"/>
                    <a:pt x="6805" y="271974"/>
                    <a:pt x="7247" y="272057"/>
                  </a:cubicBezTo>
                  <a:cubicBezTo>
                    <a:pt x="7407" y="272073"/>
                    <a:pt x="7573" y="272096"/>
                    <a:pt x="7700" y="272101"/>
                  </a:cubicBezTo>
                  <a:cubicBezTo>
                    <a:pt x="8141" y="272184"/>
                    <a:pt x="8561" y="272212"/>
                    <a:pt x="8964" y="272278"/>
                  </a:cubicBezTo>
                  <a:cubicBezTo>
                    <a:pt x="16303" y="273189"/>
                    <a:pt x="23664" y="274045"/>
                    <a:pt x="31047" y="274857"/>
                  </a:cubicBezTo>
                  <a:cubicBezTo>
                    <a:pt x="31086" y="274873"/>
                    <a:pt x="31086" y="274873"/>
                    <a:pt x="31136" y="274846"/>
                  </a:cubicBezTo>
                  <a:cubicBezTo>
                    <a:pt x="87319" y="281550"/>
                    <a:pt x="144099" y="281561"/>
                    <a:pt x="200282" y="274890"/>
                  </a:cubicBezTo>
                  <a:cubicBezTo>
                    <a:pt x="201955" y="274663"/>
                    <a:pt x="203667" y="274459"/>
                    <a:pt x="205368" y="274161"/>
                  </a:cubicBezTo>
                  <a:cubicBezTo>
                    <a:pt x="230434" y="270709"/>
                    <a:pt x="255168" y="265209"/>
                    <a:pt x="279333" y="257727"/>
                  </a:cubicBezTo>
                  <a:cubicBezTo>
                    <a:pt x="292553" y="253585"/>
                    <a:pt x="305558" y="248775"/>
                    <a:pt x="318287" y="243319"/>
                  </a:cubicBezTo>
                  <a:cubicBezTo>
                    <a:pt x="351161" y="229160"/>
                    <a:pt x="381605" y="209915"/>
                    <a:pt x="408498" y="186291"/>
                  </a:cubicBezTo>
                  <a:cubicBezTo>
                    <a:pt x="462102" y="139197"/>
                    <a:pt x="500046" y="75482"/>
                    <a:pt x="505049" y="5222"/>
                  </a:cubicBezTo>
                  <a:cubicBezTo>
                    <a:pt x="505176" y="3428"/>
                    <a:pt x="505292" y="1661"/>
                    <a:pt x="505380" y="-151"/>
                  </a:cubicBezTo>
                  <a:close/>
                </a:path>
              </a:pathLst>
            </a:custGeom>
            <a:solidFill>
              <a:schemeClr val="bg1">
                <a:lumMod val="95000"/>
              </a:schemeClr>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3" name="任意多边形: 形状 132">
              <a:extLst>
                <a:ext uri="{FF2B5EF4-FFF2-40B4-BE49-F238E27FC236}">
                  <a16:creationId xmlns:a16="http://schemas.microsoft.com/office/drawing/2014/main" id="{054C7788-2CBA-98BD-2060-9B5CD4771D25}"/>
                </a:ext>
              </a:extLst>
            </p:cNvPr>
            <p:cNvSpPr/>
            <p:nvPr/>
          </p:nvSpPr>
          <p:spPr>
            <a:xfrm>
              <a:off x="4383225" y="5433732"/>
              <a:ext cx="58521" cy="78546"/>
            </a:xfrm>
            <a:custGeom>
              <a:avLst/>
              <a:gdLst>
                <a:gd name="connsiteX0" fmla="*/ 4526 w 58521"/>
                <a:gd name="connsiteY0" fmla="*/ 76568 h 78546"/>
                <a:gd name="connsiteX1" fmla="*/ 57236 w 58521"/>
                <a:gd name="connsiteY1" fmla="*/ 4165 h 78546"/>
                <a:gd name="connsiteX2" fmla="*/ 54552 w 58521"/>
                <a:gd name="connsiteY2" fmla="*/ 245 h 78546"/>
                <a:gd name="connsiteX3" fmla="*/ -151 w 58521"/>
                <a:gd name="connsiteY3" fmla="*/ 75695 h 78546"/>
                <a:gd name="connsiteX4" fmla="*/ 4526 w 58521"/>
                <a:gd name="connsiteY4" fmla="*/ 76568 h 7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21" h="78546">
                  <a:moveTo>
                    <a:pt x="4526" y="76568"/>
                  </a:moveTo>
                  <a:cubicBezTo>
                    <a:pt x="12362" y="46659"/>
                    <a:pt x="31187" y="20810"/>
                    <a:pt x="57236" y="4165"/>
                  </a:cubicBezTo>
                  <a:cubicBezTo>
                    <a:pt x="59820" y="2520"/>
                    <a:pt x="57131" y="-1401"/>
                    <a:pt x="54552" y="245"/>
                  </a:cubicBezTo>
                  <a:cubicBezTo>
                    <a:pt x="27471" y="17612"/>
                    <a:pt x="7939" y="44555"/>
                    <a:pt x="-151" y="75695"/>
                  </a:cubicBezTo>
                  <a:cubicBezTo>
                    <a:pt x="-919" y="78661"/>
                    <a:pt x="3764" y="79516"/>
                    <a:pt x="4526" y="76568"/>
                  </a:cubicBezTo>
                  <a:close/>
                </a:path>
              </a:pathLst>
            </a:custGeom>
            <a:solidFill>
              <a:srgbClr val="FFFFFF"/>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89" name="组合 88">
              <a:extLst>
                <a:ext uri="{FF2B5EF4-FFF2-40B4-BE49-F238E27FC236}">
                  <a16:creationId xmlns:a16="http://schemas.microsoft.com/office/drawing/2014/main" id="{7A2D56BA-07B7-A2B2-3267-91909C8FD2F9}"/>
                </a:ext>
              </a:extLst>
            </p:cNvPr>
            <p:cNvGrpSpPr/>
            <p:nvPr/>
          </p:nvGrpSpPr>
          <p:grpSpPr>
            <a:xfrm>
              <a:off x="4189875" y="5333885"/>
              <a:ext cx="505301" cy="273776"/>
              <a:chOff x="4189875" y="5333885"/>
              <a:chExt cx="505301" cy="273776"/>
            </a:xfrm>
            <a:solidFill>
              <a:schemeClr val="bg1"/>
            </a:solidFill>
          </p:grpSpPr>
          <p:sp>
            <p:nvSpPr>
              <p:cNvPr id="131" name="任意多边形: 形状 130">
                <a:extLst>
                  <a:ext uri="{FF2B5EF4-FFF2-40B4-BE49-F238E27FC236}">
                    <a16:creationId xmlns:a16="http://schemas.microsoft.com/office/drawing/2014/main" id="{83E30B47-4092-0A79-CB89-642B59FCB3D2}"/>
                  </a:ext>
                </a:extLst>
              </p:cNvPr>
              <p:cNvSpPr/>
              <p:nvPr/>
            </p:nvSpPr>
            <p:spPr>
              <a:xfrm>
                <a:off x="4189875" y="5333885"/>
                <a:ext cx="505301" cy="273776"/>
              </a:xfrm>
              <a:custGeom>
                <a:avLst/>
                <a:gdLst>
                  <a:gd name="connsiteX0" fmla="*/ 500407 w 505301"/>
                  <a:gd name="connsiteY0" fmla="*/ 1039 h 273776"/>
                  <a:gd name="connsiteX1" fmla="*/ 300071 w 505301"/>
                  <a:gd name="connsiteY1" fmla="*/ 169047 h 273776"/>
                  <a:gd name="connsiteX2" fmla="*/ 244457 w 505301"/>
                  <a:gd name="connsiteY2" fmla="*/ 182991 h 273776"/>
                  <a:gd name="connsiteX3" fmla="*/ 190438 w 505301"/>
                  <a:gd name="connsiteY3" fmla="*/ 171461 h 273776"/>
                  <a:gd name="connsiteX4" fmla="*/ 142301 w 505301"/>
                  <a:gd name="connsiteY4" fmla="*/ 150299 h 273776"/>
                  <a:gd name="connsiteX5" fmla="*/ 91032 w 505301"/>
                  <a:gd name="connsiteY5" fmla="*/ 161879 h 273776"/>
                  <a:gd name="connsiteX6" fmla="*/ 48313 w 505301"/>
                  <a:gd name="connsiteY6" fmla="*/ 212767 h 273776"/>
                  <a:gd name="connsiteX7" fmla="*/ 816 w 505301"/>
                  <a:gd name="connsiteY7" fmla="*/ 269309 h 273776"/>
                  <a:gd name="connsiteX8" fmla="*/ 3505 w 505301"/>
                  <a:gd name="connsiteY8" fmla="*/ 273235 h 273776"/>
                  <a:gd name="connsiteX9" fmla="*/ 83417 w 505301"/>
                  <a:gd name="connsiteY9" fmla="*/ 174288 h 273776"/>
                  <a:gd name="connsiteX10" fmla="*/ 137044 w 505301"/>
                  <a:gd name="connsiteY10" fmla="*/ 154170 h 273776"/>
                  <a:gd name="connsiteX11" fmla="*/ 186324 w 505301"/>
                  <a:gd name="connsiteY11" fmla="*/ 174724 h 273776"/>
                  <a:gd name="connsiteX12" fmla="*/ 238725 w 505301"/>
                  <a:gd name="connsiteY12" fmla="*/ 187966 h 273776"/>
                  <a:gd name="connsiteX13" fmla="*/ 294671 w 505301"/>
                  <a:gd name="connsiteY13" fmla="*/ 176215 h 273776"/>
                  <a:gd name="connsiteX14" fmla="*/ 406634 w 505301"/>
                  <a:gd name="connsiteY14" fmla="*/ 112439 h 273776"/>
                  <a:gd name="connsiteX15" fmla="*/ 504709 w 505301"/>
                  <a:gd name="connsiteY15" fmla="*/ 3071 h 273776"/>
                  <a:gd name="connsiteX16" fmla="*/ 500407 w 505301"/>
                  <a:gd name="connsiteY16" fmla="*/ 1039 h 27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301" h="273776">
                    <a:moveTo>
                      <a:pt x="500407" y="1039"/>
                    </a:moveTo>
                    <a:cubicBezTo>
                      <a:pt x="452944" y="76704"/>
                      <a:pt x="382850" y="135488"/>
                      <a:pt x="300071" y="169047"/>
                    </a:cubicBezTo>
                    <a:cubicBezTo>
                      <a:pt x="282384" y="176585"/>
                      <a:pt x="263613" y="181290"/>
                      <a:pt x="244457" y="182991"/>
                    </a:cubicBezTo>
                    <a:cubicBezTo>
                      <a:pt x="225742" y="184040"/>
                      <a:pt x="207093" y="180058"/>
                      <a:pt x="190438" y="171461"/>
                    </a:cubicBezTo>
                    <a:cubicBezTo>
                      <a:pt x="174744" y="163751"/>
                      <a:pt x="159591" y="154054"/>
                      <a:pt x="142301" y="150299"/>
                    </a:cubicBezTo>
                    <a:cubicBezTo>
                      <a:pt x="124343" y="146677"/>
                      <a:pt x="105689" y="150885"/>
                      <a:pt x="91032" y="161879"/>
                    </a:cubicBezTo>
                    <a:cubicBezTo>
                      <a:pt x="72621" y="174950"/>
                      <a:pt x="60009" y="193853"/>
                      <a:pt x="48313" y="212767"/>
                    </a:cubicBezTo>
                    <a:cubicBezTo>
                      <a:pt x="35330" y="233773"/>
                      <a:pt x="22181" y="255796"/>
                      <a:pt x="816" y="269309"/>
                    </a:cubicBezTo>
                    <a:cubicBezTo>
                      <a:pt x="-1774" y="270949"/>
                      <a:pt x="921" y="274870"/>
                      <a:pt x="3505" y="273235"/>
                    </a:cubicBezTo>
                    <a:cubicBezTo>
                      <a:pt x="40670" y="249716"/>
                      <a:pt x="52311" y="203655"/>
                      <a:pt x="83417" y="174288"/>
                    </a:cubicBezTo>
                    <a:cubicBezTo>
                      <a:pt x="97930" y="160582"/>
                      <a:pt x="116661" y="151166"/>
                      <a:pt x="137044" y="154170"/>
                    </a:cubicBezTo>
                    <a:cubicBezTo>
                      <a:pt x="154864" y="156799"/>
                      <a:pt x="170503" y="166783"/>
                      <a:pt x="186324" y="174724"/>
                    </a:cubicBezTo>
                    <a:cubicBezTo>
                      <a:pt x="202444" y="183350"/>
                      <a:pt x="220435" y="187894"/>
                      <a:pt x="238725" y="187966"/>
                    </a:cubicBezTo>
                    <a:cubicBezTo>
                      <a:pt x="257903" y="187254"/>
                      <a:pt x="276823" y="183278"/>
                      <a:pt x="294671" y="176215"/>
                    </a:cubicBezTo>
                    <a:cubicBezTo>
                      <a:pt x="335104" y="160957"/>
                      <a:pt x="372888" y="139437"/>
                      <a:pt x="406634" y="112439"/>
                    </a:cubicBezTo>
                    <a:cubicBezTo>
                      <a:pt x="445323" y="81840"/>
                      <a:pt x="478495" y="44852"/>
                      <a:pt x="504709" y="3071"/>
                    </a:cubicBezTo>
                    <a:cubicBezTo>
                      <a:pt x="506327" y="487"/>
                      <a:pt x="502014" y="-1529"/>
                      <a:pt x="500407" y="1039"/>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2" name="任意多边形: 形状 131">
                <a:extLst>
                  <a:ext uri="{FF2B5EF4-FFF2-40B4-BE49-F238E27FC236}">
                    <a16:creationId xmlns:a16="http://schemas.microsoft.com/office/drawing/2014/main" id="{40B94739-5957-864C-3FD6-A72F83CA47F4}"/>
                  </a:ext>
                </a:extLst>
              </p:cNvPr>
              <p:cNvSpPr/>
              <p:nvPr/>
            </p:nvSpPr>
            <p:spPr>
              <a:xfrm>
                <a:off x="4517138" y="5490061"/>
                <a:ext cx="79510" cy="35866"/>
              </a:xfrm>
              <a:custGeom>
                <a:avLst/>
                <a:gdLst>
                  <a:gd name="connsiteX0" fmla="*/ 99 w 79510"/>
                  <a:gd name="connsiteY0" fmla="*/ 3633 h 35866"/>
                  <a:gd name="connsiteX1" fmla="*/ 77753 w 79510"/>
                  <a:gd name="connsiteY1" fmla="*/ 31669 h 35866"/>
                  <a:gd name="connsiteX2" fmla="*/ 76201 w 79510"/>
                  <a:gd name="connsiteY2" fmla="*/ 27174 h 35866"/>
                  <a:gd name="connsiteX3" fmla="*/ 4020 w 79510"/>
                  <a:gd name="connsiteY3" fmla="*/ 943 h 35866"/>
                  <a:gd name="connsiteX4" fmla="*/ 99 w 79510"/>
                  <a:gd name="connsiteY4" fmla="*/ 3633 h 3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0" h="35866">
                    <a:moveTo>
                      <a:pt x="99" y="3633"/>
                    </a:moveTo>
                    <a:cubicBezTo>
                      <a:pt x="15623" y="30741"/>
                      <a:pt x="48496" y="42609"/>
                      <a:pt x="77753" y="31669"/>
                    </a:cubicBezTo>
                    <a:cubicBezTo>
                      <a:pt x="80614" y="30587"/>
                      <a:pt x="79067" y="26092"/>
                      <a:pt x="76201" y="27174"/>
                    </a:cubicBezTo>
                    <a:cubicBezTo>
                      <a:pt x="48966" y="37412"/>
                      <a:pt x="18334" y="26279"/>
                      <a:pt x="4020" y="943"/>
                    </a:cubicBezTo>
                    <a:cubicBezTo>
                      <a:pt x="2513" y="-1718"/>
                      <a:pt x="-1397" y="987"/>
                      <a:pt x="99" y="3633"/>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4" name="任意多边形: 形状 133">
                <a:extLst>
                  <a:ext uri="{FF2B5EF4-FFF2-40B4-BE49-F238E27FC236}">
                    <a16:creationId xmlns:a16="http://schemas.microsoft.com/office/drawing/2014/main" id="{F8E4DD71-4B08-D64A-7558-2FD7CAF0AAFD}"/>
                  </a:ext>
                </a:extLst>
              </p:cNvPr>
              <p:cNvSpPr/>
              <p:nvPr/>
            </p:nvSpPr>
            <p:spPr>
              <a:xfrm>
                <a:off x="4616014" y="5376865"/>
                <a:ext cx="14275" cy="39720"/>
              </a:xfrm>
              <a:custGeom>
                <a:avLst/>
                <a:gdLst>
                  <a:gd name="connsiteX0" fmla="*/ 13628 w 14275"/>
                  <a:gd name="connsiteY0" fmla="*/ 35878 h 39720"/>
                  <a:gd name="connsiteX1" fmla="*/ 5781 w 14275"/>
                  <a:gd name="connsiteY1" fmla="*/ 2546 h 39720"/>
                  <a:gd name="connsiteX2" fmla="*/ 1110 w 14275"/>
                  <a:gd name="connsiteY2" fmla="*/ 1674 h 39720"/>
                  <a:gd name="connsiteX3" fmla="*/ 9708 w 14275"/>
                  <a:gd name="connsiteY3" fmla="*/ 38568 h 39720"/>
                  <a:gd name="connsiteX4" fmla="*/ 13010 w 14275"/>
                  <a:gd name="connsiteY4" fmla="*/ 39181 h 39720"/>
                  <a:gd name="connsiteX5" fmla="*/ 13628 w 14275"/>
                  <a:gd name="connsiteY5" fmla="*/ 35878 h 3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5" h="39720">
                    <a:moveTo>
                      <a:pt x="13628" y="35878"/>
                    </a:moveTo>
                    <a:cubicBezTo>
                      <a:pt x="5571" y="26795"/>
                      <a:pt x="2623" y="14270"/>
                      <a:pt x="5781" y="2546"/>
                    </a:cubicBezTo>
                    <a:cubicBezTo>
                      <a:pt x="6588" y="-414"/>
                      <a:pt x="1910" y="-1270"/>
                      <a:pt x="1110" y="1674"/>
                    </a:cubicBezTo>
                    <a:cubicBezTo>
                      <a:pt x="-2320" y="14634"/>
                      <a:pt x="900" y="28451"/>
                      <a:pt x="9708" y="38568"/>
                    </a:cubicBezTo>
                    <a:cubicBezTo>
                      <a:pt x="10475" y="39612"/>
                      <a:pt x="11922" y="39882"/>
                      <a:pt x="13010" y="39181"/>
                    </a:cubicBezTo>
                    <a:cubicBezTo>
                      <a:pt x="14087" y="38435"/>
                      <a:pt x="14363" y="36961"/>
                      <a:pt x="13628" y="35878"/>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35" name="任意多边形: 形状 134">
              <a:extLst>
                <a:ext uri="{FF2B5EF4-FFF2-40B4-BE49-F238E27FC236}">
                  <a16:creationId xmlns:a16="http://schemas.microsoft.com/office/drawing/2014/main" id="{EB702A12-38E1-C936-B88E-D75D606A8892}"/>
                </a:ext>
              </a:extLst>
            </p:cNvPr>
            <p:cNvSpPr/>
            <p:nvPr/>
          </p:nvSpPr>
          <p:spPr>
            <a:xfrm>
              <a:off x="2892325" y="4040614"/>
              <a:ext cx="2006356" cy="2183467"/>
            </a:xfrm>
            <a:custGeom>
              <a:avLst/>
              <a:gdLst>
                <a:gd name="connsiteX0" fmla="*/ 1992013 w 2006356"/>
                <a:gd name="connsiteY0" fmla="*/ 728165 h 2183467"/>
                <a:gd name="connsiteX1" fmla="*/ 1832200 w 2006356"/>
                <a:gd name="connsiteY1" fmla="*/ 997098 h 2183467"/>
                <a:gd name="connsiteX2" fmla="*/ 1838274 w 2006356"/>
                <a:gd name="connsiteY2" fmla="*/ 1000300 h 2183467"/>
                <a:gd name="connsiteX3" fmla="*/ 1784157 w 2006356"/>
                <a:gd name="connsiteY3" fmla="*/ 1102904 h 2183467"/>
                <a:gd name="connsiteX4" fmla="*/ 1772891 w 2006356"/>
                <a:gd name="connsiteY4" fmla="*/ 1096940 h 2183467"/>
                <a:gd name="connsiteX5" fmla="*/ 1737328 w 2006356"/>
                <a:gd name="connsiteY5" fmla="*/ 1156746 h 2183467"/>
                <a:gd name="connsiteX6" fmla="*/ 1746164 w 2006356"/>
                <a:gd name="connsiteY6" fmla="*/ 1161826 h 2183467"/>
                <a:gd name="connsiteX7" fmla="*/ 1688180 w 2006356"/>
                <a:gd name="connsiteY7" fmla="*/ 1262221 h 2183467"/>
                <a:gd name="connsiteX8" fmla="*/ 1678130 w 2006356"/>
                <a:gd name="connsiteY8" fmla="*/ 1256422 h 2183467"/>
                <a:gd name="connsiteX9" fmla="*/ 1156665 w 2006356"/>
                <a:gd name="connsiteY9" fmla="*/ 2134016 h 2183467"/>
                <a:gd name="connsiteX10" fmla="*/ 1018498 w 2006356"/>
                <a:gd name="connsiteY10" fmla="*/ 2169193 h 2183467"/>
                <a:gd name="connsiteX11" fmla="*/ 49069 w 2006356"/>
                <a:gd name="connsiteY11" fmla="*/ 1593168 h 2183467"/>
                <a:gd name="connsiteX12" fmla="*/ 13892 w 2006356"/>
                <a:gd name="connsiteY12" fmla="*/ 1455002 h 2183467"/>
                <a:gd name="connsiteX13" fmla="*/ 849236 w 2006356"/>
                <a:gd name="connsiteY13" fmla="*/ 49151 h 2183467"/>
                <a:gd name="connsiteX14" fmla="*/ 987408 w 2006356"/>
                <a:gd name="connsiteY14" fmla="*/ 13974 h 2183467"/>
                <a:gd name="connsiteX15" fmla="*/ 1956837 w 2006356"/>
                <a:gd name="connsiteY15" fmla="*/ 589998 h 2183467"/>
                <a:gd name="connsiteX16" fmla="*/ 1992013 w 2006356"/>
                <a:gd name="connsiteY16" fmla="*/ 728165 h 21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6356" h="2183467">
                  <a:moveTo>
                    <a:pt x="1992013" y="728165"/>
                  </a:moveTo>
                  <a:lnTo>
                    <a:pt x="1832200" y="997098"/>
                  </a:lnTo>
                  <a:lnTo>
                    <a:pt x="1838274" y="1000300"/>
                  </a:lnTo>
                  <a:lnTo>
                    <a:pt x="1784157" y="1102904"/>
                  </a:lnTo>
                  <a:lnTo>
                    <a:pt x="1772891" y="1096940"/>
                  </a:lnTo>
                  <a:lnTo>
                    <a:pt x="1737328" y="1156746"/>
                  </a:lnTo>
                  <a:lnTo>
                    <a:pt x="1746164" y="1161826"/>
                  </a:lnTo>
                  <a:lnTo>
                    <a:pt x="1688180" y="1262221"/>
                  </a:lnTo>
                  <a:lnTo>
                    <a:pt x="1678130" y="1256422"/>
                  </a:lnTo>
                  <a:lnTo>
                    <a:pt x="1156665" y="2134016"/>
                  </a:lnTo>
                  <a:cubicBezTo>
                    <a:pt x="1128186" y="2181839"/>
                    <a:pt x="1066370" y="2197577"/>
                    <a:pt x="1018498" y="2169193"/>
                  </a:cubicBezTo>
                  <a:lnTo>
                    <a:pt x="49069" y="1593168"/>
                  </a:lnTo>
                  <a:cubicBezTo>
                    <a:pt x="1241" y="1564695"/>
                    <a:pt x="-14498" y="1502874"/>
                    <a:pt x="13892" y="1455002"/>
                  </a:cubicBezTo>
                  <a:lnTo>
                    <a:pt x="849236" y="49151"/>
                  </a:lnTo>
                  <a:cubicBezTo>
                    <a:pt x="877714" y="1328"/>
                    <a:pt x="939530" y="-14410"/>
                    <a:pt x="987408" y="13974"/>
                  </a:cubicBezTo>
                  <a:lnTo>
                    <a:pt x="1956837" y="589998"/>
                  </a:lnTo>
                  <a:cubicBezTo>
                    <a:pt x="2004637" y="618488"/>
                    <a:pt x="2020370" y="680287"/>
                    <a:pt x="1992013" y="728165"/>
                  </a:cubicBezTo>
                  <a:close/>
                </a:path>
              </a:pathLst>
            </a:custGeom>
            <a:solidFill>
              <a:schemeClr val="accent5"/>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6" name="任意多边形: 形状 135">
              <a:extLst>
                <a:ext uri="{FF2B5EF4-FFF2-40B4-BE49-F238E27FC236}">
                  <a16:creationId xmlns:a16="http://schemas.microsoft.com/office/drawing/2014/main" id="{70699E27-63BA-23A3-840A-F8764DCF045D}"/>
                </a:ext>
              </a:extLst>
            </p:cNvPr>
            <p:cNvSpPr/>
            <p:nvPr/>
          </p:nvSpPr>
          <p:spPr>
            <a:xfrm>
              <a:off x="2957570" y="4104653"/>
              <a:ext cx="1875870" cy="2055388"/>
            </a:xfrm>
            <a:custGeom>
              <a:avLst/>
              <a:gdLst>
                <a:gd name="connsiteX0" fmla="*/ 987801 w 1875870"/>
                <a:gd name="connsiteY0" fmla="*/ 2050886 h 2055388"/>
                <a:gd name="connsiteX1" fmla="*/ 14959 w 1875870"/>
                <a:gd name="connsiteY1" fmla="*/ 1472835 h 2055388"/>
                <a:gd name="connsiteX2" fmla="*/ 4113 w 1875870"/>
                <a:gd name="connsiteY2" fmla="*/ 1430247 h 2055388"/>
                <a:gd name="connsiteX3" fmla="*/ 845007 w 1875870"/>
                <a:gd name="connsiteY3" fmla="*/ 15041 h 2055388"/>
                <a:gd name="connsiteX4" fmla="*/ 887600 w 1875870"/>
                <a:gd name="connsiteY4" fmla="*/ 4201 h 2055388"/>
                <a:gd name="connsiteX5" fmla="*/ 1860441 w 1875870"/>
                <a:gd name="connsiteY5" fmla="*/ 582252 h 2055388"/>
                <a:gd name="connsiteX6" fmla="*/ 1871282 w 1875870"/>
                <a:gd name="connsiteY6" fmla="*/ 624840 h 2055388"/>
                <a:gd name="connsiteX7" fmla="*/ 1030394 w 1875870"/>
                <a:gd name="connsiteY7" fmla="*/ 2040046 h 2055388"/>
                <a:gd name="connsiteX8" fmla="*/ 987801 w 1875870"/>
                <a:gd name="connsiteY8" fmla="*/ 2050886 h 205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870" h="2055388">
                  <a:moveTo>
                    <a:pt x="987801" y="2050886"/>
                  </a:moveTo>
                  <a:lnTo>
                    <a:pt x="14959" y="1472835"/>
                  </a:lnTo>
                  <a:cubicBezTo>
                    <a:pt x="220" y="1464060"/>
                    <a:pt x="-4628" y="1445003"/>
                    <a:pt x="4113" y="1430247"/>
                  </a:cubicBezTo>
                  <a:lnTo>
                    <a:pt x="845007" y="15041"/>
                  </a:lnTo>
                  <a:cubicBezTo>
                    <a:pt x="853787" y="308"/>
                    <a:pt x="872839" y="-4546"/>
                    <a:pt x="887600" y="4201"/>
                  </a:cubicBezTo>
                  <a:lnTo>
                    <a:pt x="1860441" y="582252"/>
                  </a:lnTo>
                  <a:cubicBezTo>
                    <a:pt x="1875180" y="591027"/>
                    <a:pt x="1880029" y="610085"/>
                    <a:pt x="1871282" y="624840"/>
                  </a:cubicBezTo>
                  <a:lnTo>
                    <a:pt x="1030394" y="2040046"/>
                  </a:lnTo>
                  <a:cubicBezTo>
                    <a:pt x="1021613" y="2054779"/>
                    <a:pt x="1002556" y="2059633"/>
                    <a:pt x="987801" y="2050886"/>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7" name="任意多边形: 形状 136">
              <a:extLst>
                <a:ext uri="{FF2B5EF4-FFF2-40B4-BE49-F238E27FC236}">
                  <a16:creationId xmlns:a16="http://schemas.microsoft.com/office/drawing/2014/main" id="{FDCD0312-19A3-C568-1F52-655FAB923132}"/>
                </a:ext>
              </a:extLst>
            </p:cNvPr>
            <p:cNvSpPr/>
            <p:nvPr/>
          </p:nvSpPr>
          <p:spPr>
            <a:xfrm>
              <a:off x="4336647" y="4358511"/>
              <a:ext cx="17151" cy="17151"/>
            </a:xfrm>
            <a:custGeom>
              <a:avLst/>
              <a:gdLst>
                <a:gd name="connsiteX0" fmla="*/ 17152 w 17151"/>
                <a:gd name="connsiteY0" fmla="*/ 8576 h 17151"/>
                <a:gd name="connsiteX1" fmla="*/ 8576 w 17151"/>
                <a:gd name="connsiteY1" fmla="*/ 17152 h 17151"/>
                <a:gd name="connsiteX2" fmla="*/ 0 w 17151"/>
                <a:gd name="connsiteY2" fmla="*/ 8576 h 17151"/>
                <a:gd name="connsiteX3" fmla="*/ 8576 w 17151"/>
                <a:gd name="connsiteY3" fmla="*/ 0 h 17151"/>
                <a:gd name="connsiteX4" fmla="*/ 17152 w 17151"/>
                <a:gd name="connsiteY4" fmla="*/ 8576 h 1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1" h="17151">
                  <a:moveTo>
                    <a:pt x="17152" y="8576"/>
                  </a:moveTo>
                  <a:cubicBezTo>
                    <a:pt x="17152" y="13312"/>
                    <a:pt x="13312" y="17152"/>
                    <a:pt x="8576" y="17152"/>
                  </a:cubicBezTo>
                  <a:cubicBezTo>
                    <a:pt x="3840" y="17152"/>
                    <a:pt x="0" y="13312"/>
                    <a:pt x="0" y="8576"/>
                  </a:cubicBezTo>
                  <a:cubicBezTo>
                    <a:pt x="0" y="3840"/>
                    <a:pt x="3840" y="0"/>
                    <a:pt x="8576" y="0"/>
                  </a:cubicBezTo>
                  <a:cubicBezTo>
                    <a:pt x="13312" y="0"/>
                    <a:pt x="17152" y="3840"/>
                    <a:pt x="17152" y="8576"/>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74" name="组合 73">
              <a:extLst>
                <a:ext uri="{FF2B5EF4-FFF2-40B4-BE49-F238E27FC236}">
                  <a16:creationId xmlns:a16="http://schemas.microsoft.com/office/drawing/2014/main" id="{9533F697-0849-9DE2-2AB1-E9DE87BE49DC}"/>
                </a:ext>
              </a:extLst>
            </p:cNvPr>
            <p:cNvGrpSpPr/>
            <p:nvPr/>
          </p:nvGrpSpPr>
          <p:grpSpPr>
            <a:xfrm>
              <a:off x="3469005" y="4865097"/>
              <a:ext cx="857146" cy="720041"/>
              <a:chOff x="3469005" y="4865097"/>
              <a:chExt cx="857146" cy="720041"/>
            </a:xfrm>
            <a:solidFill>
              <a:schemeClr val="accent3"/>
            </a:solidFill>
          </p:grpSpPr>
          <p:sp>
            <p:nvSpPr>
              <p:cNvPr id="138" name="任意多边形: 形状 137">
                <a:extLst>
                  <a:ext uri="{FF2B5EF4-FFF2-40B4-BE49-F238E27FC236}">
                    <a16:creationId xmlns:a16="http://schemas.microsoft.com/office/drawing/2014/main" id="{B9DDE988-8C21-FD61-691D-16D95CA0213F}"/>
                  </a:ext>
                </a:extLst>
              </p:cNvPr>
              <p:cNvSpPr/>
              <p:nvPr/>
            </p:nvSpPr>
            <p:spPr>
              <a:xfrm>
                <a:off x="3469005" y="4865097"/>
                <a:ext cx="857146" cy="527528"/>
              </a:xfrm>
              <a:custGeom>
                <a:avLst/>
                <a:gdLst>
                  <a:gd name="connsiteX0" fmla="*/ 822909 w 857146"/>
                  <a:gd name="connsiteY0" fmla="*/ 524182 h 527528"/>
                  <a:gd name="connsiteX1" fmla="*/ 10825 w 857146"/>
                  <a:gd name="connsiteY1" fmla="*/ 41655 h 527528"/>
                  <a:gd name="connsiteX2" fmla="*/ 2873 w 857146"/>
                  <a:gd name="connsiteY2" fmla="*/ 10912 h 527528"/>
                  <a:gd name="connsiteX3" fmla="*/ 33615 w 857146"/>
                  <a:gd name="connsiteY3" fmla="*/ 2960 h 527528"/>
                  <a:gd name="connsiteX4" fmla="*/ 33764 w 857146"/>
                  <a:gd name="connsiteY4" fmla="*/ 3049 h 527528"/>
                  <a:gd name="connsiteX5" fmla="*/ 845848 w 857146"/>
                  <a:gd name="connsiteY5" fmla="*/ 485576 h 527528"/>
                  <a:gd name="connsiteX6" fmla="*/ 853800 w 857146"/>
                  <a:gd name="connsiteY6" fmla="*/ 516319 h 527528"/>
                  <a:gd name="connsiteX7" fmla="*/ 823058 w 857146"/>
                  <a:gd name="connsiteY7" fmla="*/ 524271 h 527528"/>
                  <a:gd name="connsiteX8" fmla="*/ 822909 w 857146"/>
                  <a:gd name="connsiteY8" fmla="*/ 524182 h 52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146" h="527528">
                    <a:moveTo>
                      <a:pt x="822909" y="524182"/>
                    </a:moveTo>
                    <a:lnTo>
                      <a:pt x="10825" y="41655"/>
                    </a:lnTo>
                    <a:cubicBezTo>
                      <a:pt x="139" y="35359"/>
                      <a:pt x="-3417" y="21598"/>
                      <a:pt x="2873" y="10912"/>
                    </a:cubicBezTo>
                    <a:cubicBezTo>
                      <a:pt x="9168" y="227"/>
                      <a:pt x="22929" y="-3335"/>
                      <a:pt x="33615" y="2960"/>
                    </a:cubicBezTo>
                    <a:cubicBezTo>
                      <a:pt x="33664" y="2988"/>
                      <a:pt x="33714" y="3016"/>
                      <a:pt x="33764" y="3049"/>
                    </a:cubicBezTo>
                    <a:lnTo>
                      <a:pt x="845848" y="485576"/>
                    </a:lnTo>
                    <a:cubicBezTo>
                      <a:pt x="856533" y="491866"/>
                      <a:pt x="860095" y="505633"/>
                      <a:pt x="853800" y="516319"/>
                    </a:cubicBezTo>
                    <a:cubicBezTo>
                      <a:pt x="847504" y="526999"/>
                      <a:pt x="833743" y="530560"/>
                      <a:pt x="823058" y="524271"/>
                    </a:cubicBezTo>
                    <a:cubicBezTo>
                      <a:pt x="823008" y="524238"/>
                      <a:pt x="822958" y="524210"/>
                      <a:pt x="822909" y="524182"/>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9" name="任意多边形: 形状 138">
                <a:extLst>
                  <a:ext uri="{FF2B5EF4-FFF2-40B4-BE49-F238E27FC236}">
                    <a16:creationId xmlns:a16="http://schemas.microsoft.com/office/drawing/2014/main" id="{DCC0150D-7844-F905-6B16-A9771551C186}"/>
                  </a:ext>
                </a:extLst>
              </p:cNvPr>
              <p:cNvSpPr/>
              <p:nvPr/>
            </p:nvSpPr>
            <p:spPr>
              <a:xfrm>
                <a:off x="3689784" y="5114179"/>
                <a:ext cx="312033" cy="203633"/>
              </a:xfrm>
              <a:custGeom>
                <a:avLst/>
                <a:gdLst>
                  <a:gd name="connsiteX0" fmla="*/ 277869 w 312033"/>
                  <a:gd name="connsiteY0" fmla="*/ 200329 h 203633"/>
                  <a:gd name="connsiteX1" fmla="*/ 10753 w 312033"/>
                  <a:gd name="connsiteY1" fmla="*/ 41615 h 203633"/>
                  <a:gd name="connsiteX2" fmla="*/ 2916 w 312033"/>
                  <a:gd name="connsiteY2" fmla="*/ 10839 h 203633"/>
                  <a:gd name="connsiteX3" fmla="*/ 33686 w 312033"/>
                  <a:gd name="connsiteY3" fmla="*/ 3003 h 203633"/>
                  <a:gd name="connsiteX4" fmla="*/ 33692 w 312033"/>
                  <a:gd name="connsiteY4" fmla="*/ 3003 h 203633"/>
                  <a:gd name="connsiteX5" fmla="*/ 300808 w 312033"/>
                  <a:gd name="connsiteY5" fmla="*/ 161723 h 203633"/>
                  <a:gd name="connsiteX6" fmla="*/ 308644 w 312033"/>
                  <a:gd name="connsiteY6" fmla="*/ 192493 h 203633"/>
                  <a:gd name="connsiteX7" fmla="*/ 277869 w 312033"/>
                  <a:gd name="connsiteY7" fmla="*/ 200329 h 2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33" h="203633">
                    <a:moveTo>
                      <a:pt x="277869" y="200329"/>
                    </a:moveTo>
                    <a:lnTo>
                      <a:pt x="10753" y="41615"/>
                    </a:lnTo>
                    <a:cubicBezTo>
                      <a:pt x="95" y="35281"/>
                      <a:pt x="-3417" y="21503"/>
                      <a:pt x="2916" y="10839"/>
                    </a:cubicBezTo>
                    <a:cubicBezTo>
                      <a:pt x="9245" y="176"/>
                      <a:pt x="23023" y="-3331"/>
                      <a:pt x="33686" y="3003"/>
                    </a:cubicBezTo>
                    <a:cubicBezTo>
                      <a:pt x="33692" y="3003"/>
                      <a:pt x="33692" y="3003"/>
                      <a:pt x="33692" y="3003"/>
                    </a:cubicBezTo>
                    <a:lnTo>
                      <a:pt x="300808" y="161723"/>
                    </a:lnTo>
                    <a:cubicBezTo>
                      <a:pt x="311472" y="168057"/>
                      <a:pt x="314978" y="181835"/>
                      <a:pt x="308644" y="192493"/>
                    </a:cubicBezTo>
                    <a:cubicBezTo>
                      <a:pt x="302310" y="203157"/>
                      <a:pt x="288532" y="206663"/>
                      <a:pt x="277869" y="200329"/>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0" name="任意多边形: 形状 139">
                <a:extLst>
                  <a:ext uri="{FF2B5EF4-FFF2-40B4-BE49-F238E27FC236}">
                    <a16:creationId xmlns:a16="http://schemas.microsoft.com/office/drawing/2014/main" id="{B645A40D-6C13-3E3F-88CA-4089DC941B40}"/>
                  </a:ext>
                </a:extLst>
              </p:cNvPr>
              <p:cNvSpPr/>
              <p:nvPr/>
            </p:nvSpPr>
            <p:spPr>
              <a:xfrm>
                <a:off x="3584768" y="5290933"/>
                <a:ext cx="312028" cy="203629"/>
              </a:xfrm>
              <a:custGeom>
                <a:avLst/>
                <a:gdLst>
                  <a:gd name="connsiteX0" fmla="*/ 277863 w 312028"/>
                  <a:gd name="connsiteY0" fmla="*/ 200326 h 203629"/>
                  <a:gd name="connsiteX1" fmla="*/ 10747 w 312028"/>
                  <a:gd name="connsiteY1" fmla="*/ 41611 h 203629"/>
                  <a:gd name="connsiteX2" fmla="*/ 2922 w 312028"/>
                  <a:gd name="connsiteY2" fmla="*/ 10835 h 203629"/>
                  <a:gd name="connsiteX3" fmla="*/ 33686 w 312028"/>
                  <a:gd name="connsiteY3" fmla="*/ 3000 h 203629"/>
                  <a:gd name="connsiteX4" fmla="*/ 300803 w 312028"/>
                  <a:gd name="connsiteY4" fmla="*/ 161719 h 203629"/>
                  <a:gd name="connsiteX5" fmla="*/ 308639 w 312028"/>
                  <a:gd name="connsiteY5" fmla="*/ 192489 h 203629"/>
                  <a:gd name="connsiteX6" fmla="*/ 277863 w 312028"/>
                  <a:gd name="connsiteY6" fmla="*/ 200326 h 2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28" h="203629">
                    <a:moveTo>
                      <a:pt x="277863" y="200326"/>
                    </a:moveTo>
                    <a:lnTo>
                      <a:pt x="10747" y="41611"/>
                    </a:lnTo>
                    <a:cubicBezTo>
                      <a:pt x="89" y="35272"/>
                      <a:pt x="-3418" y="21494"/>
                      <a:pt x="2922" y="10835"/>
                    </a:cubicBezTo>
                    <a:cubicBezTo>
                      <a:pt x="9256" y="177"/>
                      <a:pt x="23028" y="-3329"/>
                      <a:pt x="33686" y="3000"/>
                    </a:cubicBezTo>
                    <a:lnTo>
                      <a:pt x="300803" y="161719"/>
                    </a:lnTo>
                    <a:cubicBezTo>
                      <a:pt x="311466" y="168054"/>
                      <a:pt x="314973" y="181832"/>
                      <a:pt x="308639" y="192489"/>
                    </a:cubicBezTo>
                    <a:cubicBezTo>
                      <a:pt x="302305" y="203153"/>
                      <a:pt x="288527" y="206659"/>
                      <a:pt x="277863" y="200326"/>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1" name="任意多边形: 形状 140">
                <a:extLst>
                  <a:ext uri="{FF2B5EF4-FFF2-40B4-BE49-F238E27FC236}">
                    <a16:creationId xmlns:a16="http://schemas.microsoft.com/office/drawing/2014/main" id="{1500CA95-4801-4454-8544-89B779965D25}"/>
                  </a:ext>
                </a:extLst>
              </p:cNvPr>
              <p:cNvSpPr/>
              <p:nvPr/>
            </p:nvSpPr>
            <p:spPr>
              <a:xfrm>
                <a:off x="3530927" y="5381434"/>
                <a:ext cx="312153" cy="203704"/>
              </a:xfrm>
              <a:custGeom>
                <a:avLst/>
                <a:gdLst>
                  <a:gd name="connsiteX0" fmla="*/ 277912 w 312153"/>
                  <a:gd name="connsiteY0" fmla="*/ 200356 h 203704"/>
                  <a:gd name="connsiteX1" fmla="*/ 10795 w 312153"/>
                  <a:gd name="connsiteY1" fmla="*/ 41635 h 203704"/>
                  <a:gd name="connsiteX2" fmla="*/ 2893 w 312153"/>
                  <a:gd name="connsiteY2" fmla="*/ 10882 h 203704"/>
                  <a:gd name="connsiteX3" fmla="*/ 33647 w 312153"/>
                  <a:gd name="connsiteY3" fmla="*/ 2974 h 203704"/>
                  <a:gd name="connsiteX4" fmla="*/ 33735 w 312153"/>
                  <a:gd name="connsiteY4" fmla="*/ 3030 h 203704"/>
                  <a:gd name="connsiteX5" fmla="*/ 300851 w 312153"/>
                  <a:gd name="connsiteY5" fmla="*/ 161750 h 203704"/>
                  <a:gd name="connsiteX6" fmla="*/ 308809 w 312153"/>
                  <a:gd name="connsiteY6" fmla="*/ 192487 h 203704"/>
                  <a:gd name="connsiteX7" fmla="*/ 278072 w 312153"/>
                  <a:gd name="connsiteY7" fmla="*/ 200444 h 203704"/>
                  <a:gd name="connsiteX8" fmla="*/ 277912 w 312153"/>
                  <a:gd name="connsiteY8" fmla="*/ 200356 h 20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153" h="203704">
                    <a:moveTo>
                      <a:pt x="277912" y="200356"/>
                    </a:moveTo>
                    <a:lnTo>
                      <a:pt x="10795" y="41635"/>
                    </a:lnTo>
                    <a:cubicBezTo>
                      <a:pt x="121" y="35329"/>
                      <a:pt x="-3419" y="21557"/>
                      <a:pt x="2893" y="10882"/>
                    </a:cubicBezTo>
                    <a:cubicBezTo>
                      <a:pt x="9200" y="208"/>
                      <a:pt x="22966" y="-3332"/>
                      <a:pt x="33647" y="2974"/>
                    </a:cubicBezTo>
                    <a:cubicBezTo>
                      <a:pt x="33674" y="2997"/>
                      <a:pt x="33707" y="3013"/>
                      <a:pt x="33735" y="3030"/>
                    </a:cubicBezTo>
                    <a:lnTo>
                      <a:pt x="300851" y="161750"/>
                    </a:lnTo>
                    <a:cubicBezTo>
                      <a:pt x="311536" y="168040"/>
                      <a:pt x="315104" y="181801"/>
                      <a:pt x="308809" y="192487"/>
                    </a:cubicBezTo>
                    <a:cubicBezTo>
                      <a:pt x="302519" y="203172"/>
                      <a:pt x="288757" y="206739"/>
                      <a:pt x="278072" y="200444"/>
                    </a:cubicBezTo>
                    <a:cubicBezTo>
                      <a:pt x="278016" y="200417"/>
                      <a:pt x="277967" y="200383"/>
                      <a:pt x="277912" y="200356"/>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2" name="任意多边形: 形状 141">
                <a:extLst>
                  <a:ext uri="{FF2B5EF4-FFF2-40B4-BE49-F238E27FC236}">
                    <a16:creationId xmlns:a16="http://schemas.microsoft.com/office/drawing/2014/main" id="{0DBDA4A7-63C7-B015-A0FE-E51B7F308BED}"/>
                  </a:ext>
                </a:extLst>
              </p:cNvPr>
              <p:cNvSpPr/>
              <p:nvPr/>
            </p:nvSpPr>
            <p:spPr>
              <a:xfrm>
                <a:off x="3488284" y="5112352"/>
                <a:ext cx="611644" cy="381655"/>
              </a:xfrm>
              <a:custGeom>
                <a:avLst/>
                <a:gdLst>
                  <a:gd name="connsiteX0" fmla="*/ 577405 w 611644"/>
                  <a:gd name="connsiteY0" fmla="*/ 378304 h 381655"/>
                  <a:gd name="connsiteX1" fmla="*/ 10674 w 611644"/>
                  <a:gd name="connsiteY1" fmla="*/ 41564 h 381655"/>
                  <a:gd name="connsiteX2" fmla="*/ 2965 w 611644"/>
                  <a:gd name="connsiteY2" fmla="*/ 10755 h 381655"/>
                  <a:gd name="connsiteX3" fmla="*/ 33613 w 611644"/>
                  <a:gd name="connsiteY3" fmla="*/ 2958 h 381655"/>
                  <a:gd name="connsiteX4" fmla="*/ 600344 w 611644"/>
                  <a:gd name="connsiteY4" fmla="*/ 339698 h 381655"/>
                  <a:gd name="connsiteX5" fmla="*/ 608302 w 611644"/>
                  <a:gd name="connsiteY5" fmla="*/ 370440 h 381655"/>
                  <a:gd name="connsiteX6" fmla="*/ 577560 w 611644"/>
                  <a:gd name="connsiteY6" fmla="*/ 378398 h 381655"/>
                  <a:gd name="connsiteX7" fmla="*/ 577405 w 611644"/>
                  <a:gd name="connsiteY7" fmla="*/ 378304 h 38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644" h="381655">
                    <a:moveTo>
                      <a:pt x="577405" y="378304"/>
                    </a:moveTo>
                    <a:lnTo>
                      <a:pt x="10674" y="41564"/>
                    </a:lnTo>
                    <a:cubicBezTo>
                      <a:pt x="38" y="35186"/>
                      <a:pt x="-3413" y="21391"/>
                      <a:pt x="2965" y="10755"/>
                    </a:cubicBezTo>
                    <a:cubicBezTo>
                      <a:pt x="9305" y="186"/>
                      <a:pt x="22989" y="-3299"/>
                      <a:pt x="33613" y="2958"/>
                    </a:cubicBezTo>
                    <a:lnTo>
                      <a:pt x="600344" y="339698"/>
                    </a:lnTo>
                    <a:cubicBezTo>
                      <a:pt x="611030" y="345988"/>
                      <a:pt x="614592" y="359755"/>
                      <a:pt x="608302" y="370440"/>
                    </a:cubicBezTo>
                    <a:cubicBezTo>
                      <a:pt x="602007" y="381126"/>
                      <a:pt x="588245" y="384688"/>
                      <a:pt x="577560" y="378398"/>
                    </a:cubicBezTo>
                    <a:cubicBezTo>
                      <a:pt x="577510" y="378365"/>
                      <a:pt x="577455" y="378337"/>
                      <a:pt x="577405" y="378304"/>
                    </a:cubicBezTo>
                    <a:close/>
                  </a:path>
                </a:pathLst>
              </a:custGeom>
              <a:grp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43" name="任意多边形: 形状 142">
              <a:extLst>
                <a:ext uri="{FF2B5EF4-FFF2-40B4-BE49-F238E27FC236}">
                  <a16:creationId xmlns:a16="http://schemas.microsoft.com/office/drawing/2014/main" id="{96F5657E-91CD-29AB-BA25-32A23A5BDB51}"/>
                </a:ext>
              </a:extLst>
            </p:cNvPr>
            <p:cNvSpPr/>
            <p:nvPr/>
          </p:nvSpPr>
          <p:spPr>
            <a:xfrm>
              <a:off x="3842269" y="5792546"/>
              <a:ext cx="173326" cy="133981"/>
            </a:xfrm>
            <a:custGeom>
              <a:avLst/>
              <a:gdLst>
                <a:gd name="connsiteX0" fmla="*/ 115400 w 173326"/>
                <a:gd name="connsiteY0" fmla="*/ 128470 h 133981"/>
                <a:gd name="connsiteX1" fmla="*/ 18413 w 173326"/>
                <a:gd name="connsiteY1" fmla="*/ 70840 h 133981"/>
                <a:gd name="connsiteX2" fmla="*/ 5148 w 173326"/>
                <a:gd name="connsiteY2" fmla="*/ 18495 h 133981"/>
                <a:gd name="connsiteX3" fmla="*/ 57416 w 173326"/>
                <a:gd name="connsiteY3" fmla="*/ 5191 h 133981"/>
                <a:gd name="connsiteX4" fmla="*/ 154409 w 173326"/>
                <a:gd name="connsiteY4" fmla="*/ 62821 h 133981"/>
                <a:gd name="connsiteX5" fmla="*/ 167729 w 173326"/>
                <a:gd name="connsiteY5" fmla="*/ 115150 h 133981"/>
                <a:gd name="connsiteX6" fmla="*/ 115400 w 173326"/>
                <a:gd name="connsiteY6" fmla="*/ 128470 h 13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326" h="133981">
                  <a:moveTo>
                    <a:pt x="115400" y="128470"/>
                  </a:moveTo>
                  <a:lnTo>
                    <a:pt x="18413" y="70840"/>
                  </a:lnTo>
                  <a:cubicBezTo>
                    <a:pt x="294" y="60049"/>
                    <a:pt x="-5642" y="36613"/>
                    <a:pt x="5148" y="18495"/>
                  </a:cubicBezTo>
                  <a:cubicBezTo>
                    <a:pt x="15922" y="409"/>
                    <a:pt x="39309" y="-5544"/>
                    <a:pt x="57416" y="5191"/>
                  </a:cubicBezTo>
                  <a:lnTo>
                    <a:pt x="154409" y="62821"/>
                  </a:lnTo>
                  <a:cubicBezTo>
                    <a:pt x="172539" y="73590"/>
                    <a:pt x="178497" y="97021"/>
                    <a:pt x="167729" y="115150"/>
                  </a:cubicBezTo>
                  <a:cubicBezTo>
                    <a:pt x="156955" y="133274"/>
                    <a:pt x="133529" y="139238"/>
                    <a:pt x="115400" y="128470"/>
                  </a:cubicBezTo>
                  <a:close/>
                </a:path>
              </a:pathLst>
            </a:custGeom>
            <a:solidFill>
              <a:schemeClr val="accent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4" name="任意多边形: 形状 143">
              <a:extLst>
                <a:ext uri="{FF2B5EF4-FFF2-40B4-BE49-F238E27FC236}">
                  <a16:creationId xmlns:a16="http://schemas.microsoft.com/office/drawing/2014/main" id="{36D8E0F4-FC8A-9082-F3D7-A0936140C4E3}"/>
                </a:ext>
              </a:extLst>
            </p:cNvPr>
            <p:cNvSpPr/>
            <p:nvPr/>
          </p:nvSpPr>
          <p:spPr>
            <a:xfrm>
              <a:off x="3940062" y="4587872"/>
              <a:ext cx="397601" cy="397601"/>
            </a:xfrm>
            <a:custGeom>
              <a:avLst/>
              <a:gdLst>
                <a:gd name="connsiteX0" fmla="*/ 397601 w 397601"/>
                <a:gd name="connsiteY0" fmla="*/ 198801 h 397601"/>
                <a:gd name="connsiteX1" fmla="*/ 198801 w 397601"/>
                <a:gd name="connsiteY1" fmla="*/ 397601 h 397601"/>
                <a:gd name="connsiteX2" fmla="*/ 0 w 397601"/>
                <a:gd name="connsiteY2" fmla="*/ 198801 h 397601"/>
                <a:gd name="connsiteX3" fmla="*/ 198801 w 397601"/>
                <a:gd name="connsiteY3" fmla="*/ 0 h 397601"/>
                <a:gd name="connsiteX4" fmla="*/ 397601 w 397601"/>
                <a:gd name="connsiteY4" fmla="*/ 198801 h 39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01" h="397601">
                  <a:moveTo>
                    <a:pt x="397601" y="198801"/>
                  </a:moveTo>
                  <a:cubicBezTo>
                    <a:pt x="397601" y="308595"/>
                    <a:pt x="308595" y="397601"/>
                    <a:pt x="198801" y="397601"/>
                  </a:cubicBezTo>
                  <a:cubicBezTo>
                    <a:pt x="89006" y="397601"/>
                    <a:pt x="0" y="308595"/>
                    <a:pt x="0" y="198801"/>
                  </a:cubicBezTo>
                  <a:cubicBezTo>
                    <a:pt x="0" y="89006"/>
                    <a:pt x="89006" y="0"/>
                    <a:pt x="198801" y="0"/>
                  </a:cubicBezTo>
                  <a:cubicBezTo>
                    <a:pt x="308595" y="0"/>
                    <a:pt x="397601" y="89006"/>
                    <a:pt x="397601" y="198801"/>
                  </a:cubicBezTo>
                  <a:close/>
                </a:path>
              </a:pathLst>
            </a:custGeom>
            <a:solidFill>
              <a:schemeClr val="accent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5" name="任意多边形: 形状 144">
              <a:extLst>
                <a:ext uri="{FF2B5EF4-FFF2-40B4-BE49-F238E27FC236}">
                  <a16:creationId xmlns:a16="http://schemas.microsoft.com/office/drawing/2014/main" id="{56CC9327-2DD4-400F-BE1D-7D1153649B24}"/>
                </a:ext>
              </a:extLst>
            </p:cNvPr>
            <p:cNvSpPr/>
            <p:nvPr/>
          </p:nvSpPr>
          <p:spPr>
            <a:xfrm>
              <a:off x="879444" y="3992972"/>
              <a:ext cx="2690329" cy="1601553"/>
            </a:xfrm>
            <a:custGeom>
              <a:avLst/>
              <a:gdLst>
                <a:gd name="connsiteX0" fmla="*/ -236 w 2690329"/>
                <a:gd name="connsiteY0" fmla="*/ 1601403 h 1601553"/>
                <a:gd name="connsiteX1" fmla="*/ 2690094 w 2690329"/>
                <a:gd name="connsiteY1" fmla="*/ 1601403 h 1601553"/>
                <a:gd name="connsiteX2" fmla="*/ 2690094 w 2690329"/>
                <a:gd name="connsiteY2" fmla="*/ 43867 h 1601553"/>
                <a:gd name="connsiteX3" fmla="*/ 2646076 w 2690329"/>
                <a:gd name="connsiteY3" fmla="*/ -151 h 1601553"/>
                <a:gd name="connsiteX4" fmla="*/ 43782 w 2690329"/>
                <a:gd name="connsiteY4" fmla="*/ -151 h 1601553"/>
                <a:gd name="connsiteX5" fmla="*/ -236 w 2690329"/>
                <a:gd name="connsiteY5" fmla="*/ 43867 h 160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329" h="1601553">
                  <a:moveTo>
                    <a:pt x="-236" y="1601403"/>
                  </a:moveTo>
                  <a:lnTo>
                    <a:pt x="2690094" y="1601403"/>
                  </a:lnTo>
                  <a:lnTo>
                    <a:pt x="2690094" y="43867"/>
                  </a:lnTo>
                  <a:cubicBezTo>
                    <a:pt x="2690067" y="19569"/>
                    <a:pt x="2670374" y="-123"/>
                    <a:pt x="2646076" y="-151"/>
                  </a:cubicBezTo>
                  <a:lnTo>
                    <a:pt x="43782" y="-151"/>
                  </a:lnTo>
                  <a:cubicBezTo>
                    <a:pt x="19484" y="-123"/>
                    <a:pt x="-208" y="19569"/>
                    <a:pt x="-236" y="43867"/>
                  </a:cubicBezTo>
                  <a:close/>
                </a:path>
              </a:pathLst>
            </a:custGeom>
            <a:solidFill>
              <a:schemeClr val="bg1">
                <a:lumMod val="85000"/>
              </a:schemeClr>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6" name="任意多边形: 形状 145">
              <a:extLst>
                <a:ext uri="{FF2B5EF4-FFF2-40B4-BE49-F238E27FC236}">
                  <a16:creationId xmlns:a16="http://schemas.microsoft.com/office/drawing/2014/main" id="{96EE9561-D6AD-CE50-BCD8-A2834990D485}"/>
                </a:ext>
              </a:extLst>
            </p:cNvPr>
            <p:cNvSpPr/>
            <p:nvPr/>
          </p:nvSpPr>
          <p:spPr>
            <a:xfrm>
              <a:off x="962566" y="4053855"/>
              <a:ext cx="2524088" cy="1432970"/>
            </a:xfrm>
            <a:custGeom>
              <a:avLst/>
              <a:gdLst>
                <a:gd name="connsiteX0" fmla="*/ 0 w 2524088"/>
                <a:gd name="connsiteY0" fmla="*/ 0 h 1432970"/>
                <a:gd name="connsiteX1" fmla="*/ 2524089 w 2524088"/>
                <a:gd name="connsiteY1" fmla="*/ 0 h 1432970"/>
                <a:gd name="connsiteX2" fmla="*/ 2524089 w 2524088"/>
                <a:gd name="connsiteY2" fmla="*/ 1432971 h 1432970"/>
                <a:gd name="connsiteX3" fmla="*/ 0 w 2524088"/>
                <a:gd name="connsiteY3" fmla="*/ 1432971 h 1432970"/>
              </a:gdLst>
              <a:ahLst/>
              <a:cxnLst>
                <a:cxn ang="0">
                  <a:pos x="connsiteX0" y="connsiteY0"/>
                </a:cxn>
                <a:cxn ang="0">
                  <a:pos x="connsiteX1" y="connsiteY1"/>
                </a:cxn>
                <a:cxn ang="0">
                  <a:pos x="connsiteX2" y="connsiteY2"/>
                </a:cxn>
                <a:cxn ang="0">
                  <a:pos x="connsiteX3" y="connsiteY3"/>
                </a:cxn>
              </a:cxnLst>
              <a:rect l="l" t="t" r="r" b="b"/>
              <a:pathLst>
                <a:path w="2524088" h="1432970">
                  <a:moveTo>
                    <a:pt x="0" y="0"/>
                  </a:moveTo>
                  <a:lnTo>
                    <a:pt x="2524089" y="0"/>
                  </a:lnTo>
                  <a:lnTo>
                    <a:pt x="2524089" y="1432971"/>
                  </a:lnTo>
                  <a:lnTo>
                    <a:pt x="0" y="1432971"/>
                  </a:ln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7" name="任意多边形: 形状 146">
              <a:extLst>
                <a:ext uri="{FF2B5EF4-FFF2-40B4-BE49-F238E27FC236}">
                  <a16:creationId xmlns:a16="http://schemas.microsoft.com/office/drawing/2014/main" id="{15B7B142-EEEB-C20B-0618-C5237B2CD4B9}"/>
                </a:ext>
              </a:extLst>
            </p:cNvPr>
            <p:cNvSpPr/>
            <p:nvPr/>
          </p:nvSpPr>
          <p:spPr>
            <a:xfrm>
              <a:off x="877102" y="5552380"/>
              <a:ext cx="2697354" cy="674336"/>
            </a:xfrm>
            <a:custGeom>
              <a:avLst/>
              <a:gdLst>
                <a:gd name="connsiteX0" fmla="*/ -236 w 2697354"/>
                <a:gd name="connsiteY0" fmla="*/ -151 h 674336"/>
                <a:gd name="connsiteX1" fmla="*/ -236 w 2697354"/>
                <a:gd name="connsiteY1" fmla="*/ 192051 h 674336"/>
                <a:gd name="connsiteX2" fmla="*/ 60437 w 2697354"/>
                <a:gd name="connsiteY2" fmla="*/ 252729 h 674336"/>
                <a:gd name="connsiteX3" fmla="*/ 1053418 w 2697354"/>
                <a:gd name="connsiteY3" fmla="*/ 252724 h 674336"/>
                <a:gd name="connsiteX4" fmla="*/ 1053418 w 2697354"/>
                <a:gd name="connsiteY4" fmla="*/ 632040 h 674336"/>
                <a:gd name="connsiteX5" fmla="*/ 1040226 w 2697354"/>
                <a:gd name="connsiteY5" fmla="*/ 632040 h 674336"/>
                <a:gd name="connsiteX6" fmla="*/ 1032345 w 2697354"/>
                <a:gd name="connsiteY6" fmla="*/ 639921 h 674336"/>
                <a:gd name="connsiteX7" fmla="*/ 1032345 w 2697354"/>
                <a:gd name="connsiteY7" fmla="*/ 639921 h 674336"/>
                <a:gd name="connsiteX8" fmla="*/ 1032345 w 2697354"/>
                <a:gd name="connsiteY8" fmla="*/ 666306 h 674336"/>
                <a:gd name="connsiteX9" fmla="*/ 1040226 w 2697354"/>
                <a:gd name="connsiteY9" fmla="*/ 674186 h 674336"/>
                <a:gd name="connsiteX10" fmla="*/ 1040226 w 2697354"/>
                <a:gd name="connsiteY10" fmla="*/ 674186 h 674336"/>
                <a:gd name="connsiteX11" fmla="*/ 1656657 w 2697354"/>
                <a:gd name="connsiteY11" fmla="*/ 674186 h 674336"/>
                <a:gd name="connsiteX12" fmla="*/ 1664537 w 2697354"/>
                <a:gd name="connsiteY12" fmla="*/ 666306 h 674336"/>
                <a:gd name="connsiteX13" fmla="*/ 1664537 w 2697354"/>
                <a:gd name="connsiteY13" fmla="*/ 666306 h 674336"/>
                <a:gd name="connsiteX14" fmla="*/ 1664537 w 2697354"/>
                <a:gd name="connsiteY14" fmla="*/ 639921 h 674336"/>
                <a:gd name="connsiteX15" fmla="*/ 1656657 w 2697354"/>
                <a:gd name="connsiteY15" fmla="*/ 632040 h 674336"/>
                <a:gd name="connsiteX16" fmla="*/ 1656657 w 2697354"/>
                <a:gd name="connsiteY16" fmla="*/ 632040 h 674336"/>
                <a:gd name="connsiteX17" fmla="*/ 1643464 w 2697354"/>
                <a:gd name="connsiteY17" fmla="*/ 632040 h 674336"/>
                <a:gd name="connsiteX18" fmla="*/ 1643464 w 2697354"/>
                <a:gd name="connsiteY18" fmla="*/ 252729 h 674336"/>
                <a:gd name="connsiteX19" fmla="*/ 2636446 w 2697354"/>
                <a:gd name="connsiteY19" fmla="*/ 252729 h 674336"/>
                <a:gd name="connsiteX20" fmla="*/ 2697119 w 2697354"/>
                <a:gd name="connsiteY20" fmla="*/ 192051 h 674336"/>
                <a:gd name="connsiteX21" fmla="*/ 2697119 w 2697354"/>
                <a:gd name="connsiteY21" fmla="*/ -151 h 6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7354" h="674336">
                  <a:moveTo>
                    <a:pt x="-236" y="-151"/>
                  </a:moveTo>
                  <a:lnTo>
                    <a:pt x="-236" y="192051"/>
                  </a:lnTo>
                  <a:cubicBezTo>
                    <a:pt x="-236" y="225560"/>
                    <a:pt x="26928" y="252724"/>
                    <a:pt x="60437" y="252729"/>
                  </a:cubicBezTo>
                  <a:lnTo>
                    <a:pt x="1053418" y="252724"/>
                  </a:lnTo>
                  <a:lnTo>
                    <a:pt x="1053418" y="632040"/>
                  </a:lnTo>
                  <a:lnTo>
                    <a:pt x="1040226" y="632040"/>
                  </a:lnTo>
                  <a:cubicBezTo>
                    <a:pt x="1035874" y="632040"/>
                    <a:pt x="1032345" y="635569"/>
                    <a:pt x="1032345" y="639921"/>
                  </a:cubicBezTo>
                  <a:cubicBezTo>
                    <a:pt x="1032345" y="639921"/>
                    <a:pt x="1032345" y="639921"/>
                    <a:pt x="1032345" y="639921"/>
                  </a:cubicBezTo>
                  <a:lnTo>
                    <a:pt x="1032345" y="666306"/>
                  </a:lnTo>
                  <a:cubicBezTo>
                    <a:pt x="1032345" y="670658"/>
                    <a:pt x="1035874" y="674186"/>
                    <a:pt x="1040226" y="674186"/>
                  </a:cubicBezTo>
                  <a:cubicBezTo>
                    <a:pt x="1040226" y="674186"/>
                    <a:pt x="1040226" y="674186"/>
                    <a:pt x="1040226" y="674186"/>
                  </a:cubicBezTo>
                  <a:lnTo>
                    <a:pt x="1656657" y="674186"/>
                  </a:lnTo>
                  <a:cubicBezTo>
                    <a:pt x="1661008" y="674186"/>
                    <a:pt x="1664537" y="670658"/>
                    <a:pt x="1664537" y="666306"/>
                  </a:cubicBezTo>
                  <a:cubicBezTo>
                    <a:pt x="1664537" y="666306"/>
                    <a:pt x="1664537" y="666306"/>
                    <a:pt x="1664537" y="666306"/>
                  </a:cubicBezTo>
                  <a:lnTo>
                    <a:pt x="1664537" y="639921"/>
                  </a:lnTo>
                  <a:cubicBezTo>
                    <a:pt x="1664537" y="635569"/>
                    <a:pt x="1661008" y="632040"/>
                    <a:pt x="1656657" y="632040"/>
                  </a:cubicBezTo>
                  <a:cubicBezTo>
                    <a:pt x="1656657" y="632040"/>
                    <a:pt x="1656657" y="632040"/>
                    <a:pt x="1656657" y="632040"/>
                  </a:cubicBezTo>
                  <a:lnTo>
                    <a:pt x="1643464" y="632040"/>
                  </a:lnTo>
                  <a:lnTo>
                    <a:pt x="1643464" y="252729"/>
                  </a:lnTo>
                  <a:lnTo>
                    <a:pt x="2636446" y="252729"/>
                  </a:lnTo>
                  <a:cubicBezTo>
                    <a:pt x="2669955" y="252729"/>
                    <a:pt x="2697119" y="225560"/>
                    <a:pt x="2697119" y="192051"/>
                  </a:cubicBezTo>
                  <a:lnTo>
                    <a:pt x="2697119" y="-151"/>
                  </a:lnTo>
                  <a:close/>
                </a:path>
              </a:pathLst>
            </a:custGeom>
            <a:solidFill>
              <a:schemeClr val="accent5"/>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8" name="任意多边形: 形状 147">
              <a:extLst>
                <a:ext uri="{FF2B5EF4-FFF2-40B4-BE49-F238E27FC236}">
                  <a16:creationId xmlns:a16="http://schemas.microsoft.com/office/drawing/2014/main" id="{48E681EE-5E8E-85E1-3A2F-6FB8D693D432}"/>
                </a:ext>
              </a:extLst>
            </p:cNvPr>
            <p:cNvSpPr/>
            <p:nvPr/>
          </p:nvSpPr>
          <p:spPr>
            <a:xfrm>
              <a:off x="1897690" y="4476267"/>
              <a:ext cx="1252134" cy="56823"/>
            </a:xfrm>
            <a:custGeom>
              <a:avLst/>
              <a:gdLst>
                <a:gd name="connsiteX0" fmla="*/ 1223487 w 1252134"/>
                <a:gd name="connsiteY0" fmla="*/ 56673 h 56823"/>
                <a:gd name="connsiteX1" fmla="*/ 28176 w 1252134"/>
                <a:gd name="connsiteY1" fmla="*/ 56673 h 56823"/>
                <a:gd name="connsiteX2" fmla="*/ -236 w 1252134"/>
                <a:gd name="connsiteY2" fmla="*/ 28261 h 56823"/>
                <a:gd name="connsiteX3" fmla="*/ 28176 w 1252134"/>
                <a:gd name="connsiteY3" fmla="*/ -151 h 56823"/>
                <a:gd name="connsiteX4" fmla="*/ 1223487 w 1252134"/>
                <a:gd name="connsiteY4" fmla="*/ -151 h 56823"/>
                <a:gd name="connsiteX5" fmla="*/ 1251899 w 1252134"/>
                <a:gd name="connsiteY5" fmla="*/ 28261 h 56823"/>
                <a:gd name="connsiteX6" fmla="*/ 1223487 w 1252134"/>
                <a:gd name="connsiteY6" fmla="*/ 56673 h 5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2134" h="56823">
                  <a:moveTo>
                    <a:pt x="1223487" y="56673"/>
                  </a:moveTo>
                  <a:lnTo>
                    <a:pt x="28176" y="56673"/>
                  </a:lnTo>
                  <a:cubicBezTo>
                    <a:pt x="12487" y="56673"/>
                    <a:pt x="-236" y="43956"/>
                    <a:pt x="-236" y="28261"/>
                  </a:cubicBezTo>
                  <a:cubicBezTo>
                    <a:pt x="-236" y="12573"/>
                    <a:pt x="12487" y="-151"/>
                    <a:pt x="28176" y="-151"/>
                  </a:cubicBezTo>
                  <a:lnTo>
                    <a:pt x="1223487" y="-151"/>
                  </a:lnTo>
                  <a:cubicBezTo>
                    <a:pt x="1239181" y="-151"/>
                    <a:pt x="1251899" y="12567"/>
                    <a:pt x="1251899" y="28261"/>
                  </a:cubicBezTo>
                  <a:cubicBezTo>
                    <a:pt x="1251899" y="43950"/>
                    <a:pt x="1239181" y="56673"/>
                    <a:pt x="1223487" y="56673"/>
                  </a:cubicBezTo>
                  <a:close/>
                </a:path>
              </a:pathLst>
            </a:custGeom>
            <a:solidFill>
              <a:schemeClr val="accent3"/>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9" name="任意多边形: 形状 148">
              <a:extLst>
                <a:ext uri="{FF2B5EF4-FFF2-40B4-BE49-F238E27FC236}">
                  <a16:creationId xmlns:a16="http://schemas.microsoft.com/office/drawing/2014/main" id="{6F90064A-0C8F-4A31-BE93-669D6D1CA466}"/>
                </a:ext>
              </a:extLst>
            </p:cNvPr>
            <p:cNvSpPr/>
            <p:nvPr/>
          </p:nvSpPr>
          <p:spPr>
            <a:xfrm>
              <a:off x="2298759" y="4604521"/>
              <a:ext cx="449996" cy="56829"/>
            </a:xfrm>
            <a:custGeom>
              <a:avLst/>
              <a:gdLst>
                <a:gd name="connsiteX0" fmla="*/ 421348 w 449996"/>
                <a:gd name="connsiteY0" fmla="*/ 56679 h 56829"/>
                <a:gd name="connsiteX1" fmla="*/ 28176 w 449996"/>
                <a:gd name="connsiteY1" fmla="*/ 56679 h 56829"/>
                <a:gd name="connsiteX2" fmla="*/ -236 w 449996"/>
                <a:gd name="connsiteY2" fmla="*/ 28261 h 56829"/>
                <a:gd name="connsiteX3" fmla="*/ 28176 w 449996"/>
                <a:gd name="connsiteY3" fmla="*/ -151 h 56829"/>
                <a:gd name="connsiteX4" fmla="*/ 421348 w 449996"/>
                <a:gd name="connsiteY4" fmla="*/ -151 h 56829"/>
                <a:gd name="connsiteX5" fmla="*/ 449760 w 449996"/>
                <a:gd name="connsiteY5" fmla="*/ 28261 h 56829"/>
                <a:gd name="connsiteX6" fmla="*/ 421348 w 449996"/>
                <a:gd name="connsiteY6" fmla="*/ 56679 h 5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996" h="56829">
                  <a:moveTo>
                    <a:pt x="421348" y="56679"/>
                  </a:moveTo>
                  <a:lnTo>
                    <a:pt x="28176" y="56679"/>
                  </a:lnTo>
                  <a:cubicBezTo>
                    <a:pt x="12487" y="56679"/>
                    <a:pt x="-236" y="43956"/>
                    <a:pt x="-236" y="28261"/>
                  </a:cubicBezTo>
                  <a:cubicBezTo>
                    <a:pt x="-236" y="12573"/>
                    <a:pt x="12487" y="-151"/>
                    <a:pt x="28176" y="-151"/>
                  </a:cubicBezTo>
                  <a:lnTo>
                    <a:pt x="421348" y="-151"/>
                  </a:lnTo>
                  <a:cubicBezTo>
                    <a:pt x="437042" y="-151"/>
                    <a:pt x="449760" y="12573"/>
                    <a:pt x="449760" y="28261"/>
                  </a:cubicBezTo>
                  <a:cubicBezTo>
                    <a:pt x="449760" y="43956"/>
                    <a:pt x="437042" y="56679"/>
                    <a:pt x="421348" y="56679"/>
                  </a:cubicBezTo>
                  <a:close/>
                </a:path>
              </a:pathLst>
            </a:custGeom>
            <a:solidFill>
              <a:schemeClr val="accent3"/>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0" name="任意多边形: 形状 149">
              <a:extLst>
                <a:ext uri="{FF2B5EF4-FFF2-40B4-BE49-F238E27FC236}">
                  <a16:creationId xmlns:a16="http://schemas.microsoft.com/office/drawing/2014/main" id="{D048ECCF-F4EE-88A3-4B76-3F35AD16DD18}"/>
                </a:ext>
              </a:extLst>
            </p:cNvPr>
            <p:cNvSpPr/>
            <p:nvPr/>
          </p:nvSpPr>
          <p:spPr>
            <a:xfrm>
              <a:off x="2298759" y="4864679"/>
              <a:ext cx="449996" cy="56829"/>
            </a:xfrm>
            <a:custGeom>
              <a:avLst/>
              <a:gdLst>
                <a:gd name="connsiteX0" fmla="*/ 421348 w 449996"/>
                <a:gd name="connsiteY0" fmla="*/ 56679 h 56829"/>
                <a:gd name="connsiteX1" fmla="*/ 28176 w 449996"/>
                <a:gd name="connsiteY1" fmla="*/ 56679 h 56829"/>
                <a:gd name="connsiteX2" fmla="*/ -236 w 449996"/>
                <a:gd name="connsiteY2" fmla="*/ 28267 h 56829"/>
                <a:gd name="connsiteX3" fmla="*/ 28176 w 449996"/>
                <a:gd name="connsiteY3" fmla="*/ -151 h 56829"/>
                <a:gd name="connsiteX4" fmla="*/ 421348 w 449996"/>
                <a:gd name="connsiteY4" fmla="*/ -151 h 56829"/>
                <a:gd name="connsiteX5" fmla="*/ 449760 w 449996"/>
                <a:gd name="connsiteY5" fmla="*/ 28267 h 56829"/>
                <a:gd name="connsiteX6" fmla="*/ 421348 w 449996"/>
                <a:gd name="connsiteY6" fmla="*/ 56679 h 5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996" h="56829">
                  <a:moveTo>
                    <a:pt x="421348" y="56679"/>
                  </a:moveTo>
                  <a:lnTo>
                    <a:pt x="28176" y="56679"/>
                  </a:lnTo>
                  <a:cubicBezTo>
                    <a:pt x="12487" y="56679"/>
                    <a:pt x="-236" y="43956"/>
                    <a:pt x="-236" y="28267"/>
                  </a:cubicBezTo>
                  <a:cubicBezTo>
                    <a:pt x="-236" y="12573"/>
                    <a:pt x="12487" y="-151"/>
                    <a:pt x="28176" y="-151"/>
                  </a:cubicBezTo>
                  <a:lnTo>
                    <a:pt x="421348" y="-151"/>
                  </a:lnTo>
                  <a:cubicBezTo>
                    <a:pt x="437042" y="-151"/>
                    <a:pt x="449760" y="12573"/>
                    <a:pt x="449760" y="28267"/>
                  </a:cubicBezTo>
                  <a:cubicBezTo>
                    <a:pt x="449760" y="43956"/>
                    <a:pt x="437042" y="56679"/>
                    <a:pt x="421348" y="56679"/>
                  </a:cubicBezTo>
                  <a:close/>
                </a:path>
              </a:pathLst>
            </a:custGeom>
            <a:solidFill>
              <a:schemeClr val="accent3"/>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1" name="任意多边形: 形状 150">
              <a:extLst>
                <a:ext uri="{FF2B5EF4-FFF2-40B4-BE49-F238E27FC236}">
                  <a16:creationId xmlns:a16="http://schemas.microsoft.com/office/drawing/2014/main" id="{224D57B0-4B15-F6DD-8B7A-B55FA9F702A6}"/>
                </a:ext>
              </a:extLst>
            </p:cNvPr>
            <p:cNvSpPr/>
            <p:nvPr/>
          </p:nvSpPr>
          <p:spPr>
            <a:xfrm>
              <a:off x="2298759" y="4997936"/>
              <a:ext cx="449996" cy="56824"/>
            </a:xfrm>
            <a:custGeom>
              <a:avLst/>
              <a:gdLst>
                <a:gd name="connsiteX0" fmla="*/ 421348 w 449996"/>
                <a:gd name="connsiteY0" fmla="*/ 56674 h 56824"/>
                <a:gd name="connsiteX1" fmla="*/ 28176 w 449996"/>
                <a:gd name="connsiteY1" fmla="*/ 56674 h 56824"/>
                <a:gd name="connsiteX2" fmla="*/ -236 w 449996"/>
                <a:gd name="connsiteY2" fmla="*/ 28261 h 56824"/>
                <a:gd name="connsiteX3" fmla="*/ 28176 w 449996"/>
                <a:gd name="connsiteY3" fmla="*/ -151 h 56824"/>
                <a:gd name="connsiteX4" fmla="*/ 421348 w 449996"/>
                <a:gd name="connsiteY4" fmla="*/ -151 h 56824"/>
                <a:gd name="connsiteX5" fmla="*/ 449760 w 449996"/>
                <a:gd name="connsiteY5" fmla="*/ 28261 h 56824"/>
                <a:gd name="connsiteX6" fmla="*/ 421348 w 449996"/>
                <a:gd name="connsiteY6" fmla="*/ 56674 h 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996" h="56824">
                  <a:moveTo>
                    <a:pt x="421348" y="56674"/>
                  </a:moveTo>
                  <a:lnTo>
                    <a:pt x="28176" y="56674"/>
                  </a:lnTo>
                  <a:cubicBezTo>
                    <a:pt x="12487" y="56674"/>
                    <a:pt x="-236" y="43950"/>
                    <a:pt x="-236" y="28261"/>
                  </a:cubicBezTo>
                  <a:cubicBezTo>
                    <a:pt x="-236" y="12567"/>
                    <a:pt x="12487" y="-151"/>
                    <a:pt x="28176" y="-151"/>
                  </a:cubicBezTo>
                  <a:lnTo>
                    <a:pt x="421348" y="-151"/>
                  </a:lnTo>
                  <a:cubicBezTo>
                    <a:pt x="437042" y="-151"/>
                    <a:pt x="449760" y="12567"/>
                    <a:pt x="449760" y="28261"/>
                  </a:cubicBezTo>
                  <a:cubicBezTo>
                    <a:pt x="449760" y="43950"/>
                    <a:pt x="437042" y="56674"/>
                    <a:pt x="421348" y="56674"/>
                  </a:cubicBezTo>
                  <a:close/>
                </a:path>
              </a:pathLst>
            </a:custGeom>
            <a:solidFill>
              <a:schemeClr val="accent3"/>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2" name="任意多边形: 形状 151">
              <a:extLst>
                <a:ext uri="{FF2B5EF4-FFF2-40B4-BE49-F238E27FC236}">
                  <a16:creationId xmlns:a16="http://schemas.microsoft.com/office/drawing/2014/main" id="{CC899912-ECFF-3E16-811B-FC7097911368}"/>
                </a:ext>
              </a:extLst>
            </p:cNvPr>
            <p:cNvSpPr/>
            <p:nvPr/>
          </p:nvSpPr>
          <p:spPr>
            <a:xfrm>
              <a:off x="2078256" y="4732781"/>
              <a:ext cx="891002" cy="56823"/>
            </a:xfrm>
            <a:custGeom>
              <a:avLst/>
              <a:gdLst>
                <a:gd name="connsiteX0" fmla="*/ 862354 w 891002"/>
                <a:gd name="connsiteY0" fmla="*/ 56673 h 56823"/>
                <a:gd name="connsiteX1" fmla="*/ 28176 w 891002"/>
                <a:gd name="connsiteY1" fmla="*/ 56673 h 56823"/>
                <a:gd name="connsiteX2" fmla="*/ -236 w 891002"/>
                <a:gd name="connsiteY2" fmla="*/ 28261 h 56823"/>
                <a:gd name="connsiteX3" fmla="*/ 28176 w 891002"/>
                <a:gd name="connsiteY3" fmla="*/ -151 h 56823"/>
                <a:gd name="connsiteX4" fmla="*/ 862354 w 891002"/>
                <a:gd name="connsiteY4" fmla="*/ -151 h 56823"/>
                <a:gd name="connsiteX5" fmla="*/ 890767 w 891002"/>
                <a:gd name="connsiteY5" fmla="*/ 28261 h 56823"/>
                <a:gd name="connsiteX6" fmla="*/ 862354 w 891002"/>
                <a:gd name="connsiteY6" fmla="*/ 56673 h 5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002" h="56823">
                  <a:moveTo>
                    <a:pt x="862354" y="56673"/>
                  </a:moveTo>
                  <a:lnTo>
                    <a:pt x="28176" y="56673"/>
                  </a:lnTo>
                  <a:cubicBezTo>
                    <a:pt x="12487" y="56673"/>
                    <a:pt x="-236" y="43950"/>
                    <a:pt x="-236" y="28261"/>
                  </a:cubicBezTo>
                  <a:cubicBezTo>
                    <a:pt x="-236" y="12567"/>
                    <a:pt x="12487" y="-151"/>
                    <a:pt x="28176" y="-151"/>
                  </a:cubicBezTo>
                  <a:lnTo>
                    <a:pt x="862354" y="-151"/>
                  </a:lnTo>
                  <a:cubicBezTo>
                    <a:pt x="878049" y="-151"/>
                    <a:pt x="890767" y="12567"/>
                    <a:pt x="890767" y="28261"/>
                  </a:cubicBezTo>
                  <a:cubicBezTo>
                    <a:pt x="890767" y="43950"/>
                    <a:pt x="878049" y="56673"/>
                    <a:pt x="862354" y="56673"/>
                  </a:cubicBezTo>
                  <a:close/>
                </a:path>
              </a:pathLst>
            </a:custGeom>
            <a:solidFill>
              <a:schemeClr val="accent3"/>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3" name="任意多边形: 形状 152">
              <a:extLst>
                <a:ext uri="{FF2B5EF4-FFF2-40B4-BE49-F238E27FC236}">
                  <a16:creationId xmlns:a16="http://schemas.microsoft.com/office/drawing/2014/main" id="{FB9C0CC4-D7CD-5548-4C38-3159766F6D40}"/>
                </a:ext>
              </a:extLst>
            </p:cNvPr>
            <p:cNvSpPr/>
            <p:nvPr/>
          </p:nvSpPr>
          <p:spPr>
            <a:xfrm>
              <a:off x="2910441" y="5230958"/>
              <a:ext cx="239388" cy="96628"/>
            </a:xfrm>
            <a:custGeom>
              <a:avLst/>
              <a:gdLst>
                <a:gd name="connsiteX0" fmla="*/ 190839 w 239388"/>
                <a:gd name="connsiteY0" fmla="*/ 96478 h 96628"/>
                <a:gd name="connsiteX1" fmla="*/ 48078 w 239388"/>
                <a:gd name="connsiteY1" fmla="*/ 96478 h 96628"/>
                <a:gd name="connsiteX2" fmla="*/ -236 w 239388"/>
                <a:gd name="connsiteY2" fmla="*/ 48164 h 96628"/>
                <a:gd name="connsiteX3" fmla="*/ 48078 w 239388"/>
                <a:gd name="connsiteY3" fmla="*/ -151 h 96628"/>
                <a:gd name="connsiteX4" fmla="*/ 190839 w 239388"/>
                <a:gd name="connsiteY4" fmla="*/ -151 h 96628"/>
                <a:gd name="connsiteX5" fmla="*/ 239153 w 239388"/>
                <a:gd name="connsiteY5" fmla="*/ 48164 h 96628"/>
                <a:gd name="connsiteX6" fmla="*/ 190839 w 239388"/>
                <a:gd name="connsiteY6" fmla="*/ 96478 h 9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388" h="96628">
                  <a:moveTo>
                    <a:pt x="190839" y="96478"/>
                  </a:moveTo>
                  <a:lnTo>
                    <a:pt x="48078" y="96478"/>
                  </a:lnTo>
                  <a:cubicBezTo>
                    <a:pt x="21395" y="96478"/>
                    <a:pt x="-236" y="74847"/>
                    <a:pt x="-236" y="48164"/>
                  </a:cubicBezTo>
                  <a:cubicBezTo>
                    <a:pt x="-236" y="21480"/>
                    <a:pt x="21395" y="-151"/>
                    <a:pt x="48078" y="-151"/>
                  </a:cubicBezTo>
                  <a:lnTo>
                    <a:pt x="190839" y="-151"/>
                  </a:lnTo>
                  <a:cubicBezTo>
                    <a:pt x="217522" y="-151"/>
                    <a:pt x="239153" y="21480"/>
                    <a:pt x="239153" y="48164"/>
                  </a:cubicBezTo>
                  <a:cubicBezTo>
                    <a:pt x="239153" y="74847"/>
                    <a:pt x="217522" y="96478"/>
                    <a:pt x="190839" y="96478"/>
                  </a:cubicBezTo>
                  <a:close/>
                </a:path>
              </a:pathLst>
            </a:custGeom>
            <a:solidFill>
              <a:schemeClr val="accent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4" name="任意多边形: 形状 153">
              <a:extLst>
                <a:ext uri="{FF2B5EF4-FFF2-40B4-BE49-F238E27FC236}">
                  <a16:creationId xmlns:a16="http://schemas.microsoft.com/office/drawing/2014/main" id="{0F70E337-CB65-957A-A360-5015D34B10C5}"/>
                </a:ext>
              </a:extLst>
            </p:cNvPr>
            <p:cNvSpPr/>
            <p:nvPr/>
          </p:nvSpPr>
          <p:spPr>
            <a:xfrm>
              <a:off x="1301735" y="4479923"/>
              <a:ext cx="497001" cy="497001"/>
            </a:xfrm>
            <a:custGeom>
              <a:avLst/>
              <a:gdLst>
                <a:gd name="connsiteX0" fmla="*/ 497002 w 497001"/>
                <a:gd name="connsiteY0" fmla="*/ 248501 h 497001"/>
                <a:gd name="connsiteX1" fmla="*/ 248501 w 497001"/>
                <a:gd name="connsiteY1" fmla="*/ 497001 h 497001"/>
                <a:gd name="connsiteX2" fmla="*/ 0 w 497001"/>
                <a:gd name="connsiteY2" fmla="*/ 248501 h 497001"/>
                <a:gd name="connsiteX3" fmla="*/ 248501 w 497001"/>
                <a:gd name="connsiteY3" fmla="*/ 0 h 497001"/>
                <a:gd name="connsiteX4" fmla="*/ 497002 w 497001"/>
                <a:gd name="connsiteY4" fmla="*/ 248501 h 49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001" h="497001">
                  <a:moveTo>
                    <a:pt x="497002" y="248501"/>
                  </a:moveTo>
                  <a:cubicBezTo>
                    <a:pt x="497002" y="385744"/>
                    <a:pt x="385744" y="497001"/>
                    <a:pt x="248501" y="497001"/>
                  </a:cubicBezTo>
                  <a:cubicBezTo>
                    <a:pt x="111258" y="497001"/>
                    <a:pt x="0" y="385744"/>
                    <a:pt x="0" y="248501"/>
                  </a:cubicBezTo>
                  <a:cubicBezTo>
                    <a:pt x="0" y="111257"/>
                    <a:pt x="111258" y="0"/>
                    <a:pt x="248501" y="0"/>
                  </a:cubicBezTo>
                  <a:cubicBezTo>
                    <a:pt x="385744" y="0"/>
                    <a:pt x="497002" y="111257"/>
                    <a:pt x="497002" y="248501"/>
                  </a:cubicBezTo>
                  <a:close/>
                </a:path>
              </a:pathLst>
            </a:custGeom>
            <a:solidFill>
              <a:schemeClr val="accent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5" name="任意多边形: 形状 154">
              <a:extLst>
                <a:ext uri="{FF2B5EF4-FFF2-40B4-BE49-F238E27FC236}">
                  <a16:creationId xmlns:a16="http://schemas.microsoft.com/office/drawing/2014/main" id="{224806D8-2EAB-2471-23D4-AC25B0C06E50}"/>
                </a:ext>
              </a:extLst>
            </p:cNvPr>
            <p:cNvSpPr/>
            <p:nvPr/>
          </p:nvSpPr>
          <p:spPr>
            <a:xfrm>
              <a:off x="877119" y="6223818"/>
              <a:ext cx="3587627" cy="13148"/>
            </a:xfrm>
            <a:custGeom>
              <a:avLst/>
              <a:gdLst>
                <a:gd name="connsiteX0" fmla="*/ 3580837 w 3587627"/>
                <a:gd name="connsiteY0" fmla="*/ 12998 h 13148"/>
                <a:gd name="connsiteX1" fmla="*/ 6325 w 3587627"/>
                <a:gd name="connsiteY1" fmla="*/ 12998 h 13148"/>
                <a:gd name="connsiteX2" fmla="*/ -236 w 3587627"/>
                <a:gd name="connsiteY2" fmla="*/ 6404 h 13148"/>
                <a:gd name="connsiteX3" fmla="*/ 6325 w 3587627"/>
                <a:gd name="connsiteY3" fmla="*/ -151 h 13148"/>
                <a:gd name="connsiteX4" fmla="*/ 3580837 w 3587627"/>
                <a:gd name="connsiteY4" fmla="*/ -151 h 13148"/>
                <a:gd name="connsiteX5" fmla="*/ 3587392 w 3587627"/>
                <a:gd name="connsiteY5" fmla="*/ 6443 h 13148"/>
                <a:gd name="connsiteX6" fmla="*/ 3580837 w 3587627"/>
                <a:gd name="connsiteY6" fmla="*/ 12998 h 1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627" h="13148">
                  <a:moveTo>
                    <a:pt x="3580837" y="12998"/>
                  </a:moveTo>
                  <a:lnTo>
                    <a:pt x="6325" y="12998"/>
                  </a:lnTo>
                  <a:cubicBezTo>
                    <a:pt x="2691" y="12987"/>
                    <a:pt x="-241" y="10038"/>
                    <a:pt x="-236" y="6404"/>
                  </a:cubicBezTo>
                  <a:cubicBezTo>
                    <a:pt x="-225" y="2787"/>
                    <a:pt x="2708" y="-140"/>
                    <a:pt x="6325" y="-151"/>
                  </a:cubicBezTo>
                  <a:lnTo>
                    <a:pt x="3580837" y="-151"/>
                  </a:lnTo>
                  <a:cubicBezTo>
                    <a:pt x="3584465" y="-140"/>
                    <a:pt x="3587403" y="2815"/>
                    <a:pt x="3587392" y="6443"/>
                  </a:cubicBezTo>
                  <a:cubicBezTo>
                    <a:pt x="3587381" y="10060"/>
                    <a:pt x="3584454" y="12987"/>
                    <a:pt x="3580837" y="12998"/>
                  </a:cubicBezTo>
                  <a:close/>
                </a:path>
              </a:pathLst>
            </a:custGeom>
            <a:solidFill>
              <a:schemeClr val="bg1">
                <a:lumMod val="85000"/>
              </a:schemeClr>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56" name="任意多边形: 形状 155">
              <a:extLst>
                <a:ext uri="{FF2B5EF4-FFF2-40B4-BE49-F238E27FC236}">
                  <a16:creationId xmlns:a16="http://schemas.microsoft.com/office/drawing/2014/main" id="{5D722371-B988-DC19-8BA7-B84EAB041055}"/>
                </a:ext>
              </a:extLst>
            </p:cNvPr>
            <p:cNvSpPr/>
            <p:nvPr/>
          </p:nvSpPr>
          <p:spPr>
            <a:xfrm>
              <a:off x="2214070" y="4004685"/>
              <a:ext cx="18731" cy="18731"/>
            </a:xfrm>
            <a:custGeom>
              <a:avLst/>
              <a:gdLst>
                <a:gd name="connsiteX0" fmla="*/ 18732 w 18731"/>
                <a:gd name="connsiteY0" fmla="*/ 9366 h 18731"/>
                <a:gd name="connsiteX1" fmla="*/ 9366 w 18731"/>
                <a:gd name="connsiteY1" fmla="*/ 18732 h 18731"/>
                <a:gd name="connsiteX2" fmla="*/ 0 w 18731"/>
                <a:gd name="connsiteY2" fmla="*/ 9366 h 18731"/>
                <a:gd name="connsiteX3" fmla="*/ 9366 w 18731"/>
                <a:gd name="connsiteY3" fmla="*/ 0 h 18731"/>
                <a:gd name="connsiteX4" fmla="*/ 18732 w 18731"/>
                <a:gd name="connsiteY4" fmla="*/ 9366 h 18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1" h="18731">
                  <a:moveTo>
                    <a:pt x="18732" y="9366"/>
                  </a:moveTo>
                  <a:cubicBezTo>
                    <a:pt x="18732" y="14538"/>
                    <a:pt x="14538" y="18732"/>
                    <a:pt x="9366" y="18732"/>
                  </a:cubicBezTo>
                  <a:cubicBezTo>
                    <a:pt x="4193" y="18732"/>
                    <a:pt x="0" y="14538"/>
                    <a:pt x="0" y="9366"/>
                  </a:cubicBezTo>
                  <a:cubicBezTo>
                    <a:pt x="0" y="4193"/>
                    <a:pt x="4193" y="0"/>
                    <a:pt x="9366" y="0"/>
                  </a:cubicBezTo>
                  <a:cubicBezTo>
                    <a:pt x="14538" y="0"/>
                    <a:pt x="18732" y="4193"/>
                    <a:pt x="18732" y="9366"/>
                  </a:cubicBezTo>
                  <a:close/>
                </a:path>
              </a:pathLst>
            </a:custGeom>
            <a:solidFill>
              <a:schemeClr val="bg1"/>
            </a:solidFill>
            <a:ln w="55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11" name="组合 10">
            <a:extLst>
              <a:ext uri="{FF2B5EF4-FFF2-40B4-BE49-F238E27FC236}">
                <a16:creationId xmlns:a16="http://schemas.microsoft.com/office/drawing/2014/main" id="{4DECC7FC-E7FA-58A5-F301-A881A4E2E8B6}"/>
              </a:ext>
            </a:extLst>
          </p:cNvPr>
          <p:cNvGrpSpPr/>
          <p:nvPr/>
        </p:nvGrpSpPr>
        <p:grpSpPr>
          <a:xfrm>
            <a:off x="5116861" y="1823636"/>
            <a:ext cx="510396" cy="459472"/>
            <a:chOff x="7247179" y="2099578"/>
            <a:chExt cx="510396" cy="459472"/>
          </a:xfrm>
        </p:grpSpPr>
        <p:sp>
          <p:nvSpPr>
            <p:cNvPr id="9" name="矩形 8">
              <a:extLst>
                <a:ext uri="{FF2B5EF4-FFF2-40B4-BE49-F238E27FC236}">
                  <a16:creationId xmlns:a16="http://schemas.microsoft.com/office/drawing/2014/main" id="{2039288B-1117-4066-5579-0E266199FA8A}"/>
                </a:ext>
              </a:extLst>
            </p:cNvPr>
            <p:cNvSpPr/>
            <p:nvPr/>
          </p:nvSpPr>
          <p:spPr>
            <a:xfrm>
              <a:off x="7272641" y="2099578"/>
              <a:ext cx="459472" cy="459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n-ea"/>
              </a:endParaRPr>
            </a:p>
          </p:txBody>
        </p:sp>
        <p:sp>
          <p:nvSpPr>
            <p:cNvPr id="10" name="文本框 9">
              <a:extLst>
                <a:ext uri="{FF2B5EF4-FFF2-40B4-BE49-F238E27FC236}">
                  <a16:creationId xmlns:a16="http://schemas.microsoft.com/office/drawing/2014/main" id="{A8F330C9-4806-3D0B-0FAF-375306698332}"/>
                </a:ext>
              </a:extLst>
            </p:cNvPr>
            <p:cNvSpPr txBox="1"/>
            <p:nvPr/>
          </p:nvSpPr>
          <p:spPr>
            <a:xfrm>
              <a:off x="7247179" y="2108516"/>
              <a:ext cx="510396" cy="441596"/>
            </a:xfrm>
            <a:prstGeom prst="rect">
              <a:avLst/>
            </a:prstGeom>
            <a:noFill/>
          </p:spPr>
          <p:txBody>
            <a:bodyPr wrap="none" rtlCol="0">
              <a:noAutofit/>
            </a:bodyPr>
            <a:lstStyle/>
            <a:p>
              <a:pPr algn="ctr">
                <a:lnSpc>
                  <a:spcPct val="120000"/>
                </a:lnSpc>
              </a:pPr>
              <a:r>
                <a:rPr lang="en-US" altLang="zh-CN" sz="2000" spc="120" dirty="0">
                  <a:solidFill>
                    <a:schemeClr val="bg1"/>
                  </a:solidFill>
                  <a:latin typeface="+mn-ea"/>
                </a:rPr>
                <a:t>01</a:t>
              </a:r>
              <a:endParaRPr lang="zh-CN" altLang="en-US" sz="2000" spc="120" dirty="0">
                <a:solidFill>
                  <a:schemeClr val="bg1"/>
                </a:solidFill>
                <a:latin typeface="+mn-ea"/>
              </a:endParaRPr>
            </a:p>
          </p:txBody>
        </p:sp>
      </p:grpSp>
      <p:cxnSp>
        <p:nvCxnSpPr>
          <p:cNvPr id="13" name="直接连接符 12">
            <a:extLst>
              <a:ext uri="{FF2B5EF4-FFF2-40B4-BE49-F238E27FC236}">
                <a16:creationId xmlns:a16="http://schemas.microsoft.com/office/drawing/2014/main" id="{8C1A10DA-C64B-D9FF-3A47-E612DB9E2D79}"/>
              </a:ext>
            </a:extLst>
          </p:cNvPr>
          <p:cNvCxnSpPr>
            <a:cxnSpLocks/>
          </p:cNvCxnSpPr>
          <p:nvPr/>
        </p:nvCxnSpPr>
        <p:spPr>
          <a:xfrm flipV="1">
            <a:off x="5150791" y="2278639"/>
            <a:ext cx="2987064" cy="446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DA1E1C3F-D012-DE69-16C6-977FA1357C20}"/>
              </a:ext>
            </a:extLst>
          </p:cNvPr>
          <p:cNvSpPr/>
          <p:nvPr/>
        </p:nvSpPr>
        <p:spPr>
          <a:xfrm>
            <a:off x="5142323" y="2446355"/>
            <a:ext cx="2160000" cy="334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bg1"/>
                </a:solidFill>
                <a:latin typeface="+mn-ea"/>
              </a:rPr>
              <a:t>渠道</a:t>
            </a:r>
            <a:r>
              <a:rPr lang="en-US" altLang="zh-CN" sz="1600" dirty="0">
                <a:solidFill>
                  <a:schemeClr val="bg1"/>
                </a:solidFill>
                <a:latin typeface="+mn-ea"/>
              </a:rPr>
              <a:t>A</a:t>
            </a:r>
            <a:endParaRPr lang="zh-CN" altLang="en-US" sz="1600" dirty="0">
              <a:solidFill>
                <a:schemeClr val="bg1"/>
              </a:solidFill>
              <a:latin typeface="+mn-ea"/>
            </a:endParaRPr>
          </a:p>
        </p:txBody>
      </p:sp>
      <p:sp>
        <p:nvSpPr>
          <p:cNvPr id="17" name="文本框 16">
            <a:extLst>
              <a:ext uri="{FF2B5EF4-FFF2-40B4-BE49-F238E27FC236}">
                <a16:creationId xmlns:a16="http://schemas.microsoft.com/office/drawing/2014/main" id="{1855D64C-F39E-38CE-57DB-0A1916DEB58B}"/>
              </a:ext>
            </a:extLst>
          </p:cNvPr>
          <p:cNvSpPr txBox="1"/>
          <p:nvPr/>
        </p:nvSpPr>
        <p:spPr>
          <a:xfrm>
            <a:off x="7095996" y="2427569"/>
            <a:ext cx="1156554" cy="371705"/>
          </a:xfrm>
          <a:prstGeom prst="rect">
            <a:avLst/>
          </a:prstGeom>
          <a:noFill/>
        </p:spPr>
        <p:txBody>
          <a:bodyPr wrap="none" rtlCol="0">
            <a:noAutofit/>
          </a:bodyPr>
          <a:lstStyle/>
          <a:p>
            <a:pPr algn="r">
              <a:lnSpc>
                <a:spcPct val="120000"/>
              </a:lnSpc>
            </a:pPr>
            <a:r>
              <a:rPr lang="zh-CN" altLang="en-US" sz="1600" spc="120" dirty="0">
                <a:solidFill>
                  <a:schemeClr val="accent2"/>
                </a:solidFill>
                <a:latin typeface="+mn-ea"/>
              </a:rPr>
              <a:t>￥</a:t>
            </a:r>
            <a:r>
              <a:rPr lang="en-US" altLang="zh-CN" sz="1600" spc="120" dirty="0">
                <a:solidFill>
                  <a:schemeClr val="accent2"/>
                </a:solidFill>
                <a:latin typeface="+mn-ea"/>
              </a:rPr>
              <a:t>6000</a:t>
            </a:r>
            <a:endParaRPr lang="zh-CN" altLang="en-US" sz="1600" spc="120" dirty="0">
              <a:solidFill>
                <a:schemeClr val="accent2"/>
              </a:solidFill>
              <a:latin typeface="+mn-ea"/>
            </a:endParaRPr>
          </a:p>
        </p:txBody>
      </p:sp>
      <p:grpSp>
        <p:nvGrpSpPr>
          <p:cNvPr id="158" name="组合 157">
            <a:extLst>
              <a:ext uri="{FF2B5EF4-FFF2-40B4-BE49-F238E27FC236}">
                <a16:creationId xmlns:a16="http://schemas.microsoft.com/office/drawing/2014/main" id="{B2F697C1-2032-B32F-297B-3E4A6E0914D2}"/>
              </a:ext>
            </a:extLst>
          </p:cNvPr>
          <p:cNvGrpSpPr/>
          <p:nvPr/>
        </p:nvGrpSpPr>
        <p:grpSpPr>
          <a:xfrm>
            <a:off x="7963771" y="2010555"/>
            <a:ext cx="149441" cy="196240"/>
            <a:chOff x="7963771" y="2010555"/>
            <a:chExt cx="149441" cy="196240"/>
          </a:xfrm>
        </p:grpSpPr>
        <p:sp>
          <p:nvSpPr>
            <p:cNvPr id="21" name="任意多边形: 形状 20">
              <a:extLst>
                <a:ext uri="{FF2B5EF4-FFF2-40B4-BE49-F238E27FC236}">
                  <a16:creationId xmlns:a16="http://schemas.microsoft.com/office/drawing/2014/main" id="{899F31E6-DBE3-8F88-7620-C23E5DC3A552}"/>
                </a:ext>
              </a:extLst>
            </p:cNvPr>
            <p:cNvSpPr/>
            <p:nvPr/>
          </p:nvSpPr>
          <p:spPr>
            <a:xfrm>
              <a:off x="7972217" y="2029357"/>
              <a:ext cx="132648" cy="99914"/>
            </a:xfrm>
            <a:custGeom>
              <a:avLst/>
              <a:gdLst>
                <a:gd name="connsiteX0" fmla="*/ 132649 w 132648"/>
                <a:gd name="connsiteY0" fmla="*/ 6933 h 99914"/>
                <a:gd name="connsiteX1" fmla="*/ 132649 w 132648"/>
                <a:gd name="connsiteY1" fmla="*/ 92981 h 99914"/>
                <a:gd name="connsiteX2" fmla="*/ 70746 w 132648"/>
                <a:gd name="connsiteY2" fmla="*/ 92981 h 99914"/>
                <a:gd name="connsiteX3" fmla="*/ 0 w 132648"/>
                <a:gd name="connsiteY3" fmla="*/ 92981 h 99914"/>
                <a:gd name="connsiteX4" fmla="*/ 0 w 132648"/>
                <a:gd name="connsiteY4" fmla="*/ 6933 h 99914"/>
                <a:gd name="connsiteX5" fmla="*/ 66275 w 132648"/>
                <a:gd name="connsiteY5" fmla="*/ 6933 h 99914"/>
                <a:gd name="connsiteX6" fmla="*/ 132649 w 132648"/>
                <a:gd name="connsiteY6" fmla="*/ 6933 h 9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48" h="99914">
                  <a:moveTo>
                    <a:pt x="132649" y="6933"/>
                  </a:moveTo>
                  <a:lnTo>
                    <a:pt x="132649" y="92981"/>
                  </a:lnTo>
                  <a:cubicBezTo>
                    <a:pt x="132649" y="92981"/>
                    <a:pt x="97276" y="108581"/>
                    <a:pt x="70746" y="92981"/>
                  </a:cubicBezTo>
                  <a:cubicBezTo>
                    <a:pt x="44216" y="77381"/>
                    <a:pt x="0" y="92981"/>
                    <a:pt x="0" y="92981"/>
                  </a:cubicBezTo>
                  <a:lnTo>
                    <a:pt x="0" y="6933"/>
                  </a:lnTo>
                  <a:cubicBezTo>
                    <a:pt x="0" y="6933"/>
                    <a:pt x="35373" y="-8667"/>
                    <a:pt x="66275" y="6933"/>
                  </a:cubicBezTo>
                  <a:cubicBezTo>
                    <a:pt x="87042" y="17366"/>
                    <a:pt x="132649" y="6933"/>
                    <a:pt x="132649" y="6933"/>
                  </a:cubicBezTo>
                  <a:close/>
                </a:path>
              </a:pathLst>
            </a:custGeom>
            <a:solidFill>
              <a:schemeClr val="accent2"/>
            </a:solidFill>
            <a:ln w="186" cap="flat">
              <a:noFill/>
              <a:prstDash val="solid"/>
              <a:miter/>
            </a:ln>
          </p:spPr>
          <p:txBody>
            <a:bodyPr rtlCol="0" anchor="ctr"/>
            <a:lstStyle/>
            <a:p>
              <a:endParaRPr lang="zh-CN" altLang="en-US" dirty="0">
                <a:latin typeface="+mn-ea"/>
              </a:endParaRPr>
            </a:p>
          </p:txBody>
        </p:sp>
        <p:sp>
          <p:nvSpPr>
            <p:cNvPr id="22" name="任意多边形: 形状 21">
              <a:extLst>
                <a:ext uri="{FF2B5EF4-FFF2-40B4-BE49-F238E27FC236}">
                  <a16:creationId xmlns:a16="http://schemas.microsoft.com/office/drawing/2014/main" id="{35D79151-014F-BE1E-85BC-10E9D39D4734}"/>
                </a:ext>
              </a:extLst>
            </p:cNvPr>
            <p:cNvSpPr/>
            <p:nvPr/>
          </p:nvSpPr>
          <p:spPr>
            <a:xfrm>
              <a:off x="7963771" y="2010555"/>
              <a:ext cx="149441" cy="196240"/>
            </a:xfrm>
            <a:custGeom>
              <a:avLst/>
              <a:gdLst>
                <a:gd name="connsiteX0" fmla="*/ 147156 w 149441"/>
                <a:gd name="connsiteY0" fmla="*/ 18680 h 196240"/>
                <a:gd name="connsiteX1" fmla="*/ 142088 w 149441"/>
                <a:gd name="connsiteY1" fmla="*/ 17587 h 196240"/>
                <a:gd name="connsiteX2" fmla="*/ 78099 w 149441"/>
                <a:gd name="connsiteY2" fmla="*/ 18084 h 196240"/>
                <a:gd name="connsiteX3" fmla="*/ 11924 w 149441"/>
                <a:gd name="connsiteY3" fmla="*/ 15202 h 196240"/>
                <a:gd name="connsiteX4" fmla="*/ 11924 w 149441"/>
                <a:gd name="connsiteY4" fmla="*/ 5962 h 196240"/>
                <a:gd name="connsiteX5" fmla="*/ 5962 w 149441"/>
                <a:gd name="connsiteY5" fmla="*/ 0 h 196240"/>
                <a:gd name="connsiteX6" fmla="*/ 0 w 149441"/>
                <a:gd name="connsiteY6" fmla="*/ 5962 h 196240"/>
                <a:gd name="connsiteX7" fmla="*/ 0 w 149441"/>
                <a:gd name="connsiteY7" fmla="*/ 190279 h 196240"/>
                <a:gd name="connsiteX8" fmla="*/ 5962 w 149441"/>
                <a:gd name="connsiteY8" fmla="*/ 196241 h 196240"/>
                <a:gd name="connsiteX9" fmla="*/ 11924 w 149441"/>
                <a:gd name="connsiteY9" fmla="*/ 190279 h 196240"/>
                <a:gd name="connsiteX10" fmla="*/ 11924 w 149441"/>
                <a:gd name="connsiteY10" fmla="*/ 119931 h 196240"/>
                <a:gd name="connsiteX11" fmla="*/ 76807 w 149441"/>
                <a:gd name="connsiteY11" fmla="*/ 120328 h 196240"/>
                <a:gd name="connsiteX12" fmla="*/ 108504 w 149441"/>
                <a:gd name="connsiteY12" fmla="*/ 128674 h 196240"/>
                <a:gd name="connsiteX13" fmla="*/ 145964 w 149441"/>
                <a:gd name="connsiteY13" fmla="*/ 120626 h 196240"/>
                <a:gd name="connsiteX14" fmla="*/ 149441 w 149441"/>
                <a:gd name="connsiteY14" fmla="*/ 115161 h 196240"/>
                <a:gd name="connsiteX15" fmla="*/ 149441 w 149441"/>
                <a:gd name="connsiteY15" fmla="*/ 23350 h 196240"/>
                <a:gd name="connsiteX16" fmla="*/ 147156 w 149441"/>
                <a:gd name="connsiteY16" fmla="*/ 18680 h 196240"/>
                <a:gd name="connsiteX17" fmla="*/ 137518 w 149441"/>
                <a:gd name="connsiteY17" fmla="*/ 111286 h 196240"/>
                <a:gd name="connsiteX18" fmla="*/ 82968 w 149441"/>
                <a:gd name="connsiteY18" fmla="*/ 110193 h 196240"/>
                <a:gd name="connsiteX19" fmla="*/ 48787 w 149441"/>
                <a:gd name="connsiteY19" fmla="*/ 101847 h 196240"/>
                <a:gd name="connsiteX20" fmla="*/ 13116 w 149441"/>
                <a:gd name="connsiteY20" fmla="*/ 107212 h 196240"/>
                <a:gd name="connsiteX21" fmla="*/ 13116 w 149441"/>
                <a:gd name="connsiteY21" fmla="*/ 27523 h 196240"/>
                <a:gd name="connsiteX22" fmla="*/ 72535 w 149441"/>
                <a:gd name="connsiteY22" fmla="*/ 28716 h 196240"/>
                <a:gd name="connsiteX23" fmla="*/ 137518 w 149441"/>
                <a:gd name="connsiteY23" fmla="*/ 30802 h 196240"/>
                <a:gd name="connsiteX24" fmla="*/ 137518 w 149441"/>
                <a:gd name="connsiteY24" fmla="*/ 111286 h 1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441" h="196240">
                  <a:moveTo>
                    <a:pt x="147156" y="18680"/>
                  </a:moveTo>
                  <a:cubicBezTo>
                    <a:pt x="145765" y="17587"/>
                    <a:pt x="143877" y="17190"/>
                    <a:pt x="142088" y="17587"/>
                  </a:cubicBezTo>
                  <a:cubicBezTo>
                    <a:pt x="129668" y="20469"/>
                    <a:pt x="93898" y="26331"/>
                    <a:pt x="78099" y="18084"/>
                  </a:cubicBezTo>
                  <a:cubicBezTo>
                    <a:pt x="52563" y="4670"/>
                    <a:pt x="24741" y="11029"/>
                    <a:pt x="11924" y="15202"/>
                  </a:cubicBezTo>
                  <a:lnTo>
                    <a:pt x="11924" y="5962"/>
                  </a:lnTo>
                  <a:cubicBezTo>
                    <a:pt x="11924" y="2683"/>
                    <a:pt x="9241" y="0"/>
                    <a:pt x="5962" y="0"/>
                  </a:cubicBezTo>
                  <a:cubicBezTo>
                    <a:pt x="2683" y="0"/>
                    <a:pt x="0" y="2683"/>
                    <a:pt x="0" y="5962"/>
                  </a:cubicBezTo>
                  <a:lnTo>
                    <a:pt x="0" y="190279"/>
                  </a:lnTo>
                  <a:cubicBezTo>
                    <a:pt x="0" y="193559"/>
                    <a:pt x="2683" y="196241"/>
                    <a:pt x="5962" y="196241"/>
                  </a:cubicBezTo>
                  <a:cubicBezTo>
                    <a:pt x="9241" y="196241"/>
                    <a:pt x="11924" y="193559"/>
                    <a:pt x="11924" y="190279"/>
                  </a:cubicBezTo>
                  <a:lnTo>
                    <a:pt x="11924" y="119931"/>
                  </a:lnTo>
                  <a:cubicBezTo>
                    <a:pt x="21661" y="116850"/>
                    <a:pt x="55941" y="107510"/>
                    <a:pt x="76807" y="120328"/>
                  </a:cubicBezTo>
                  <a:cubicBezTo>
                    <a:pt x="86942" y="126588"/>
                    <a:pt x="98170" y="128674"/>
                    <a:pt x="108504" y="128674"/>
                  </a:cubicBezTo>
                  <a:cubicBezTo>
                    <a:pt x="128178" y="128674"/>
                    <a:pt x="144871" y="121123"/>
                    <a:pt x="145964" y="120626"/>
                  </a:cubicBezTo>
                  <a:cubicBezTo>
                    <a:pt x="148050" y="119632"/>
                    <a:pt x="149441" y="117446"/>
                    <a:pt x="149441" y="115161"/>
                  </a:cubicBezTo>
                  <a:lnTo>
                    <a:pt x="149441" y="23350"/>
                  </a:lnTo>
                  <a:cubicBezTo>
                    <a:pt x="149441" y="21562"/>
                    <a:pt x="148547" y="19773"/>
                    <a:pt x="147156" y="18680"/>
                  </a:cubicBezTo>
                  <a:close/>
                  <a:moveTo>
                    <a:pt x="137518" y="111286"/>
                  </a:moveTo>
                  <a:cubicBezTo>
                    <a:pt x="128277" y="114664"/>
                    <a:pt x="102641" y="122216"/>
                    <a:pt x="82968" y="110193"/>
                  </a:cubicBezTo>
                  <a:cubicBezTo>
                    <a:pt x="72733" y="103933"/>
                    <a:pt x="60512" y="101847"/>
                    <a:pt x="48787" y="101847"/>
                  </a:cubicBezTo>
                  <a:cubicBezTo>
                    <a:pt x="34678" y="101847"/>
                    <a:pt x="21264" y="104827"/>
                    <a:pt x="13116" y="107212"/>
                  </a:cubicBezTo>
                  <a:lnTo>
                    <a:pt x="13116" y="27523"/>
                  </a:lnTo>
                  <a:cubicBezTo>
                    <a:pt x="22456" y="24046"/>
                    <a:pt x="49085" y="16395"/>
                    <a:pt x="72535" y="28716"/>
                  </a:cubicBezTo>
                  <a:cubicBezTo>
                    <a:pt x="90420" y="38056"/>
                    <a:pt x="122911" y="33485"/>
                    <a:pt x="137518" y="30802"/>
                  </a:cubicBezTo>
                  <a:lnTo>
                    <a:pt x="137518" y="111286"/>
                  </a:lnTo>
                  <a:close/>
                </a:path>
              </a:pathLst>
            </a:custGeom>
            <a:solidFill>
              <a:schemeClr val="accent2"/>
            </a:solidFill>
            <a:ln w="186" cap="flat">
              <a:noFill/>
              <a:prstDash val="solid"/>
              <a:miter/>
            </a:ln>
          </p:spPr>
          <p:txBody>
            <a:bodyPr rtlCol="0" anchor="ctr"/>
            <a:lstStyle/>
            <a:p>
              <a:endParaRPr lang="zh-CN" altLang="en-US" dirty="0">
                <a:latin typeface="+mn-ea"/>
              </a:endParaRPr>
            </a:p>
          </p:txBody>
        </p:sp>
      </p:grpSp>
      <p:grpSp>
        <p:nvGrpSpPr>
          <p:cNvPr id="33" name="logo">
            <a:extLst>
              <a:ext uri="{FF2B5EF4-FFF2-40B4-BE49-F238E27FC236}">
                <a16:creationId xmlns:a16="http://schemas.microsoft.com/office/drawing/2014/main" id="{3F41CF9C-2EE3-8499-09B4-FD1138C3F929}"/>
              </a:ext>
            </a:extLst>
          </p:cNvPr>
          <p:cNvGrpSpPr/>
          <p:nvPr/>
        </p:nvGrpSpPr>
        <p:grpSpPr>
          <a:xfrm>
            <a:off x="5705505" y="1894000"/>
            <a:ext cx="318779" cy="318744"/>
            <a:chOff x="11194153" y="807958"/>
            <a:chExt cx="318779" cy="318744"/>
          </a:xfrm>
          <a:solidFill>
            <a:schemeClr val="accent3"/>
          </a:solidFill>
        </p:grpSpPr>
        <p:sp>
          <p:nvSpPr>
            <p:cNvPr id="34" name="任意多边形: 形状 33">
              <a:extLst>
                <a:ext uri="{FF2B5EF4-FFF2-40B4-BE49-F238E27FC236}">
                  <a16:creationId xmlns:a16="http://schemas.microsoft.com/office/drawing/2014/main" id="{7E99A087-0558-6F04-26BE-FE884CF9E048}"/>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35" name="任意多边形: 形状 34">
              <a:extLst>
                <a:ext uri="{FF2B5EF4-FFF2-40B4-BE49-F238E27FC236}">
                  <a16:creationId xmlns:a16="http://schemas.microsoft.com/office/drawing/2014/main" id="{20E7F8E4-D269-2FAF-F140-253B613F2869}"/>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36" name="任意多边形: 形状 35">
              <a:extLst>
                <a:ext uri="{FF2B5EF4-FFF2-40B4-BE49-F238E27FC236}">
                  <a16:creationId xmlns:a16="http://schemas.microsoft.com/office/drawing/2014/main" id="{008B6D67-CDB8-CA77-0087-75E4C0D75329}"/>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n-ea"/>
              </a:endParaRPr>
            </a:p>
          </p:txBody>
        </p:sp>
        <p:sp>
          <p:nvSpPr>
            <p:cNvPr id="37" name="任意多边形: 形状 36">
              <a:extLst>
                <a:ext uri="{FF2B5EF4-FFF2-40B4-BE49-F238E27FC236}">
                  <a16:creationId xmlns:a16="http://schemas.microsoft.com/office/drawing/2014/main" id="{A07407D2-9E95-4616-3FD9-B06A92CC045F}"/>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n-ea"/>
              </a:endParaRPr>
            </a:p>
          </p:txBody>
        </p:sp>
      </p:grpSp>
      <p:grpSp>
        <p:nvGrpSpPr>
          <p:cNvPr id="40" name="组合 39">
            <a:extLst>
              <a:ext uri="{FF2B5EF4-FFF2-40B4-BE49-F238E27FC236}">
                <a16:creationId xmlns:a16="http://schemas.microsoft.com/office/drawing/2014/main" id="{43B5CE1E-DC70-1FF6-2A4B-83BC51A491EF}"/>
              </a:ext>
            </a:extLst>
          </p:cNvPr>
          <p:cNvGrpSpPr/>
          <p:nvPr/>
        </p:nvGrpSpPr>
        <p:grpSpPr>
          <a:xfrm>
            <a:off x="8383212" y="1823636"/>
            <a:ext cx="510396" cy="459472"/>
            <a:chOff x="7247179" y="2099578"/>
            <a:chExt cx="510396" cy="459472"/>
          </a:xfrm>
        </p:grpSpPr>
        <p:sp>
          <p:nvSpPr>
            <p:cNvPr id="52" name="矩形 51">
              <a:extLst>
                <a:ext uri="{FF2B5EF4-FFF2-40B4-BE49-F238E27FC236}">
                  <a16:creationId xmlns:a16="http://schemas.microsoft.com/office/drawing/2014/main" id="{CFC613EF-0A43-A3D3-1312-45B1D8118579}"/>
                </a:ext>
              </a:extLst>
            </p:cNvPr>
            <p:cNvSpPr/>
            <p:nvPr/>
          </p:nvSpPr>
          <p:spPr>
            <a:xfrm>
              <a:off x="7272641" y="2099578"/>
              <a:ext cx="459472" cy="459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n-ea"/>
              </a:endParaRPr>
            </a:p>
          </p:txBody>
        </p:sp>
        <p:sp>
          <p:nvSpPr>
            <p:cNvPr id="53" name="文本框 52">
              <a:extLst>
                <a:ext uri="{FF2B5EF4-FFF2-40B4-BE49-F238E27FC236}">
                  <a16:creationId xmlns:a16="http://schemas.microsoft.com/office/drawing/2014/main" id="{E03B3217-0C90-1B43-C7ED-BE197EF5ECDB}"/>
                </a:ext>
              </a:extLst>
            </p:cNvPr>
            <p:cNvSpPr txBox="1"/>
            <p:nvPr/>
          </p:nvSpPr>
          <p:spPr>
            <a:xfrm>
              <a:off x="7247179" y="2108516"/>
              <a:ext cx="510396" cy="441596"/>
            </a:xfrm>
            <a:prstGeom prst="rect">
              <a:avLst/>
            </a:prstGeom>
            <a:noFill/>
          </p:spPr>
          <p:txBody>
            <a:bodyPr wrap="none" rtlCol="0">
              <a:noAutofit/>
            </a:bodyPr>
            <a:lstStyle/>
            <a:p>
              <a:pPr algn="ctr">
                <a:lnSpc>
                  <a:spcPct val="120000"/>
                </a:lnSpc>
              </a:pPr>
              <a:r>
                <a:rPr lang="en-US" altLang="zh-CN" sz="2000" spc="120" dirty="0">
                  <a:solidFill>
                    <a:schemeClr val="bg1"/>
                  </a:solidFill>
                  <a:latin typeface="+mn-ea"/>
                </a:rPr>
                <a:t>02</a:t>
              </a:r>
              <a:endParaRPr lang="zh-CN" altLang="en-US" sz="2000" spc="120" dirty="0">
                <a:solidFill>
                  <a:schemeClr val="bg1"/>
                </a:solidFill>
                <a:latin typeface="+mn-ea"/>
              </a:endParaRPr>
            </a:p>
          </p:txBody>
        </p:sp>
      </p:grpSp>
      <p:cxnSp>
        <p:nvCxnSpPr>
          <p:cNvPr id="41" name="直接连接符 40">
            <a:extLst>
              <a:ext uri="{FF2B5EF4-FFF2-40B4-BE49-F238E27FC236}">
                <a16:creationId xmlns:a16="http://schemas.microsoft.com/office/drawing/2014/main" id="{AED07C9A-A3AE-C01C-A00D-65AD316CD35A}"/>
              </a:ext>
            </a:extLst>
          </p:cNvPr>
          <p:cNvCxnSpPr>
            <a:cxnSpLocks/>
          </p:cNvCxnSpPr>
          <p:nvPr/>
        </p:nvCxnSpPr>
        <p:spPr>
          <a:xfrm flipV="1">
            <a:off x="8417142" y="2278639"/>
            <a:ext cx="2987064" cy="446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12A13742-13F2-6B09-96F2-1D90F2A8E441}"/>
              </a:ext>
            </a:extLst>
          </p:cNvPr>
          <p:cNvSpPr/>
          <p:nvPr/>
        </p:nvSpPr>
        <p:spPr>
          <a:xfrm>
            <a:off x="8408675" y="2446355"/>
            <a:ext cx="1080000" cy="334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bg1"/>
                </a:solidFill>
                <a:latin typeface="+mn-ea"/>
              </a:rPr>
              <a:t>渠道</a:t>
            </a:r>
            <a:r>
              <a:rPr lang="en-US" altLang="zh-CN" sz="1600" dirty="0">
                <a:solidFill>
                  <a:schemeClr val="bg1"/>
                </a:solidFill>
                <a:latin typeface="+mn-ea"/>
              </a:rPr>
              <a:t>B</a:t>
            </a:r>
            <a:endParaRPr lang="zh-CN" altLang="en-US" sz="1600" dirty="0">
              <a:solidFill>
                <a:schemeClr val="bg1"/>
              </a:solidFill>
              <a:latin typeface="+mn-ea"/>
            </a:endParaRPr>
          </a:p>
        </p:txBody>
      </p:sp>
      <p:sp>
        <p:nvSpPr>
          <p:cNvPr id="43" name="文本框 42">
            <a:extLst>
              <a:ext uri="{FF2B5EF4-FFF2-40B4-BE49-F238E27FC236}">
                <a16:creationId xmlns:a16="http://schemas.microsoft.com/office/drawing/2014/main" id="{7B24D1D8-18B1-E80F-86F7-77D0324FF072}"/>
              </a:ext>
            </a:extLst>
          </p:cNvPr>
          <p:cNvSpPr txBox="1"/>
          <p:nvPr/>
        </p:nvSpPr>
        <p:spPr>
          <a:xfrm>
            <a:off x="10362347" y="2427569"/>
            <a:ext cx="1156554" cy="371705"/>
          </a:xfrm>
          <a:prstGeom prst="rect">
            <a:avLst/>
          </a:prstGeom>
          <a:noFill/>
        </p:spPr>
        <p:txBody>
          <a:bodyPr wrap="none" rtlCol="0">
            <a:noAutofit/>
          </a:bodyPr>
          <a:lstStyle/>
          <a:p>
            <a:pPr algn="r">
              <a:lnSpc>
                <a:spcPct val="120000"/>
              </a:lnSpc>
            </a:pPr>
            <a:r>
              <a:rPr lang="zh-CN" altLang="en-US" sz="1600" spc="120" dirty="0">
                <a:solidFill>
                  <a:schemeClr val="accent2"/>
                </a:solidFill>
                <a:latin typeface="+mn-ea"/>
              </a:rPr>
              <a:t>￥</a:t>
            </a:r>
            <a:r>
              <a:rPr lang="en-US" altLang="zh-CN" sz="1600" spc="120" dirty="0">
                <a:solidFill>
                  <a:schemeClr val="accent2"/>
                </a:solidFill>
                <a:latin typeface="+mn-ea"/>
              </a:rPr>
              <a:t>3000</a:t>
            </a:r>
            <a:endParaRPr lang="zh-CN" altLang="en-US" sz="1600" spc="120" dirty="0">
              <a:solidFill>
                <a:schemeClr val="accent2"/>
              </a:solidFill>
              <a:latin typeface="+mn-ea"/>
            </a:endParaRPr>
          </a:p>
        </p:txBody>
      </p:sp>
      <p:grpSp>
        <p:nvGrpSpPr>
          <p:cNvPr id="161" name="组合 160">
            <a:extLst>
              <a:ext uri="{FF2B5EF4-FFF2-40B4-BE49-F238E27FC236}">
                <a16:creationId xmlns:a16="http://schemas.microsoft.com/office/drawing/2014/main" id="{AB52A735-B51A-38B1-6756-446573453709}"/>
              </a:ext>
            </a:extLst>
          </p:cNvPr>
          <p:cNvGrpSpPr/>
          <p:nvPr/>
        </p:nvGrpSpPr>
        <p:grpSpPr>
          <a:xfrm>
            <a:off x="11230122" y="2010555"/>
            <a:ext cx="149441" cy="196240"/>
            <a:chOff x="11230122" y="2010555"/>
            <a:chExt cx="149441" cy="196240"/>
          </a:xfrm>
        </p:grpSpPr>
        <p:sp>
          <p:nvSpPr>
            <p:cNvPr id="50" name="任意多边形: 形状 49">
              <a:extLst>
                <a:ext uri="{FF2B5EF4-FFF2-40B4-BE49-F238E27FC236}">
                  <a16:creationId xmlns:a16="http://schemas.microsoft.com/office/drawing/2014/main" id="{7AFB5864-0373-A18A-8256-247C301657D7}"/>
                </a:ext>
              </a:extLst>
            </p:cNvPr>
            <p:cNvSpPr/>
            <p:nvPr/>
          </p:nvSpPr>
          <p:spPr>
            <a:xfrm>
              <a:off x="11238568" y="2029357"/>
              <a:ext cx="132648" cy="99914"/>
            </a:xfrm>
            <a:custGeom>
              <a:avLst/>
              <a:gdLst>
                <a:gd name="connsiteX0" fmla="*/ 132649 w 132648"/>
                <a:gd name="connsiteY0" fmla="*/ 6933 h 99914"/>
                <a:gd name="connsiteX1" fmla="*/ 132649 w 132648"/>
                <a:gd name="connsiteY1" fmla="*/ 92981 h 99914"/>
                <a:gd name="connsiteX2" fmla="*/ 70746 w 132648"/>
                <a:gd name="connsiteY2" fmla="*/ 92981 h 99914"/>
                <a:gd name="connsiteX3" fmla="*/ 0 w 132648"/>
                <a:gd name="connsiteY3" fmla="*/ 92981 h 99914"/>
                <a:gd name="connsiteX4" fmla="*/ 0 w 132648"/>
                <a:gd name="connsiteY4" fmla="*/ 6933 h 99914"/>
                <a:gd name="connsiteX5" fmla="*/ 66275 w 132648"/>
                <a:gd name="connsiteY5" fmla="*/ 6933 h 99914"/>
                <a:gd name="connsiteX6" fmla="*/ 132649 w 132648"/>
                <a:gd name="connsiteY6" fmla="*/ 6933 h 9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48" h="99914">
                  <a:moveTo>
                    <a:pt x="132649" y="6933"/>
                  </a:moveTo>
                  <a:lnTo>
                    <a:pt x="132649" y="92981"/>
                  </a:lnTo>
                  <a:cubicBezTo>
                    <a:pt x="132649" y="92981"/>
                    <a:pt x="97276" y="108581"/>
                    <a:pt x="70746" y="92981"/>
                  </a:cubicBezTo>
                  <a:cubicBezTo>
                    <a:pt x="44216" y="77381"/>
                    <a:pt x="0" y="92981"/>
                    <a:pt x="0" y="92981"/>
                  </a:cubicBezTo>
                  <a:lnTo>
                    <a:pt x="0" y="6933"/>
                  </a:lnTo>
                  <a:cubicBezTo>
                    <a:pt x="0" y="6933"/>
                    <a:pt x="35373" y="-8667"/>
                    <a:pt x="66275" y="6933"/>
                  </a:cubicBezTo>
                  <a:cubicBezTo>
                    <a:pt x="87042" y="17366"/>
                    <a:pt x="132649" y="6933"/>
                    <a:pt x="132649" y="6933"/>
                  </a:cubicBezTo>
                  <a:close/>
                </a:path>
              </a:pathLst>
            </a:custGeom>
            <a:solidFill>
              <a:schemeClr val="accent2"/>
            </a:solidFill>
            <a:ln w="186" cap="flat">
              <a:noFill/>
              <a:prstDash val="solid"/>
              <a:miter/>
            </a:ln>
          </p:spPr>
          <p:txBody>
            <a:bodyPr rtlCol="0" anchor="ctr"/>
            <a:lstStyle/>
            <a:p>
              <a:endParaRPr lang="zh-CN" altLang="en-US" dirty="0">
                <a:latin typeface="+mn-ea"/>
              </a:endParaRPr>
            </a:p>
          </p:txBody>
        </p:sp>
        <p:sp>
          <p:nvSpPr>
            <p:cNvPr id="51" name="任意多边形: 形状 50">
              <a:extLst>
                <a:ext uri="{FF2B5EF4-FFF2-40B4-BE49-F238E27FC236}">
                  <a16:creationId xmlns:a16="http://schemas.microsoft.com/office/drawing/2014/main" id="{34FE0661-5F77-EFBD-4EBD-0EAE66DC6BBE}"/>
                </a:ext>
              </a:extLst>
            </p:cNvPr>
            <p:cNvSpPr/>
            <p:nvPr/>
          </p:nvSpPr>
          <p:spPr>
            <a:xfrm>
              <a:off x="11230122" y="2010555"/>
              <a:ext cx="149441" cy="196240"/>
            </a:xfrm>
            <a:custGeom>
              <a:avLst/>
              <a:gdLst>
                <a:gd name="connsiteX0" fmla="*/ 147156 w 149441"/>
                <a:gd name="connsiteY0" fmla="*/ 18680 h 196240"/>
                <a:gd name="connsiteX1" fmla="*/ 142088 w 149441"/>
                <a:gd name="connsiteY1" fmla="*/ 17587 h 196240"/>
                <a:gd name="connsiteX2" fmla="*/ 78099 w 149441"/>
                <a:gd name="connsiteY2" fmla="*/ 18084 h 196240"/>
                <a:gd name="connsiteX3" fmla="*/ 11924 w 149441"/>
                <a:gd name="connsiteY3" fmla="*/ 15202 h 196240"/>
                <a:gd name="connsiteX4" fmla="*/ 11924 w 149441"/>
                <a:gd name="connsiteY4" fmla="*/ 5962 h 196240"/>
                <a:gd name="connsiteX5" fmla="*/ 5962 w 149441"/>
                <a:gd name="connsiteY5" fmla="*/ 0 h 196240"/>
                <a:gd name="connsiteX6" fmla="*/ 0 w 149441"/>
                <a:gd name="connsiteY6" fmla="*/ 5962 h 196240"/>
                <a:gd name="connsiteX7" fmla="*/ 0 w 149441"/>
                <a:gd name="connsiteY7" fmla="*/ 190279 h 196240"/>
                <a:gd name="connsiteX8" fmla="*/ 5962 w 149441"/>
                <a:gd name="connsiteY8" fmla="*/ 196241 h 196240"/>
                <a:gd name="connsiteX9" fmla="*/ 11924 w 149441"/>
                <a:gd name="connsiteY9" fmla="*/ 190279 h 196240"/>
                <a:gd name="connsiteX10" fmla="*/ 11924 w 149441"/>
                <a:gd name="connsiteY10" fmla="*/ 119931 h 196240"/>
                <a:gd name="connsiteX11" fmla="*/ 76807 w 149441"/>
                <a:gd name="connsiteY11" fmla="*/ 120328 h 196240"/>
                <a:gd name="connsiteX12" fmla="*/ 108504 w 149441"/>
                <a:gd name="connsiteY12" fmla="*/ 128674 h 196240"/>
                <a:gd name="connsiteX13" fmla="*/ 145964 w 149441"/>
                <a:gd name="connsiteY13" fmla="*/ 120626 h 196240"/>
                <a:gd name="connsiteX14" fmla="*/ 149441 w 149441"/>
                <a:gd name="connsiteY14" fmla="*/ 115161 h 196240"/>
                <a:gd name="connsiteX15" fmla="*/ 149441 w 149441"/>
                <a:gd name="connsiteY15" fmla="*/ 23350 h 196240"/>
                <a:gd name="connsiteX16" fmla="*/ 147156 w 149441"/>
                <a:gd name="connsiteY16" fmla="*/ 18680 h 196240"/>
                <a:gd name="connsiteX17" fmla="*/ 137518 w 149441"/>
                <a:gd name="connsiteY17" fmla="*/ 111286 h 196240"/>
                <a:gd name="connsiteX18" fmla="*/ 82968 w 149441"/>
                <a:gd name="connsiteY18" fmla="*/ 110193 h 196240"/>
                <a:gd name="connsiteX19" fmla="*/ 48787 w 149441"/>
                <a:gd name="connsiteY19" fmla="*/ 101847 h 196240"/>
                <a:gd name="connsiteX20" fmla="*/ 13116 w 149441"/>
                <a:gd name="connsiteY20" fmla="*/ 107212 h 196240"/>
                <a:gd name="connsiteX21" fmla="*/ 13116 w 149441"/>
                <a:gd name="connsiteY21" fmla="*/ 27523 h 196240"/>
                <a:gd name="connsiteX22" fmla="*/ 72535 w 149441"/>
                <a:gd name="connsiteY22" fmla="*/ 28716 h 196240"/>
                <a:gd name="connsiteX23" fmla="*/ 137518 w 149441"/>
                <a:gd name="connsiteY23" fmla="*/ 30802 h 196240"/>
                <a:gd name="connsiteX24" fmla="*/ 137518 w 149441"/>
                <a:gd name="connsiteY24" fmla="*/ 111286 h 1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441" h="196240">
                  <a:moveTo>
                    <a:pt x="147156" y="18680"/>
                  </a:moveTo>
                  <a:cubicBezTo>
                    <a:pt x="145765" y="17587"/>
                    <a:pt x="143877" y="17190"/>
                    <a:pt x="142088" y="17587"/>
                  </a:cubicBezTo>
                  <a:cubicBezTo>
                    <a:pt x="129668" y="20469"/>
                    <a:pt x="93898" y="26331"/>
                    <a:pt x="78099" y="18084"/>
                  </a:cubicBezTo>
                  <a:cubicBezTo>
                    <a:pt x="52563" y="4670"/>
                    <a:pt x="24741" y="11029"/>
                    <a:pt x="11924" y="15202"/>
                  </a:cubicBezTo>
                  <a:lnTo>
                    <a:pt x="11924" y="5962"/>
                  </a:lnTo>
                  <a:cubicBezTo>
                    <a:pt x="11924" y="2683"/>
                    <a:pt x="9241" y="0"/>
                    <a:pt x="5962" y="0"/>
                  </a:cubicBezTo>
                  <a:cubicBezTo>
                    <a:pt x="2683" y="0"/>
                    <a:pt x="0" y="2683"/>
                    <a:pt x="0" y="5962"/>
                  </a:cubicBezTo>
                  <a:lnTo>
                    <a:pt x="0" y="190279"/>
                  </a:lnTo>
                  <a:cubicBezTo>
                    <a:pt x="0" y="193559"/>
                    <a:pt x="2683" y="196241"/>
                    <a:pt x="5962" y="196241"/>
                  </a:cubicBezTo>
                  <a:cubicBezTo>
                    <a:pt x="9241" y="196241"/>
                    <a:pt x="11924" y="193559"/>
                    <a:pt x="11924" y="190279"/>
                  </a:cubicBezTo>
                  <a:lnTo>
                    <a:pt x="11924" y="119931"/>
                  </a:lnTo>
                  <a:cubicBezTo>
                    <a:pt x="21661" y="116850"/>
                    <a:pt x="55941" y="107510"/>
                    <a:pt x="76807" y="120328"/>
                  </a:cubicBezTo>
                  <a:cubicBezTo>
                    <a:pt x="86942" y="126588"/>
                    <a:pt x="98170" y="128674"/>
                    <a:pt x="108504" y="128674"/>
                  </a:cubicBezTo>
                  <a:cubicBezTo>
                    <a:pt x="128178" y="128674"/>
                    <a:pt x="144871" y="121123"/>
                    <a:pt x="145964" y="120626"/>
                  </a:cubicBezTo>
                  <a:cubicBezTo>
                    <a:pt x="148050" y="119632"/>
                    <a:pt x="149441" y="117446"/>
                    <a:pt x="149441" y="115161"/>
                  </a:cubicBezTo>
                  <a:lnTo>
                    <a:pt x="149441" y="23350"/>
                  </a:lnTo>
                  <a:cubicBezTo>
                    <a:pt x="149441" y="21562"/>
                    <a:pt x="148547" y="19773"/>
                    <a:pt x="147156" y="18680"/>
                  </a:cubicBezTo>
                  <a:close/>
                  <a:moveTo>
                    <a:pt x="137518" y="111286"/>
                  </a:moveTo>
                  <a:cubicBezTo>
                    <a:pt x="128277" y="114664"/>
                    <a:pt x="102641" y="122216"/>
                    <a:pt x="82968" y="110193"/>
                  </a:cubicBezTo>
                  <a:cubicBezTo>
                    <a:pt x="72733" y="103933"/>
                    <a:pt x="60512" y="101847"/>
                    <a:pt x="48787" y="101847"/>
                  </a:cubicBezTo>
                  <a:cubicBezTo>
                    <a:pt x="34678" y="101847"/>
                    <a:pt x="21264" y="104827"/>
                    <a:pt x="13116" y="107212"/>
                  </a:cubicBezTo>
                  <a:lnTo>
                    <a:pt x="13116" y="27523"/>
                  </a:lnTo>
                  <a:cubicBezTo>
                    <a:pt x="22456" y="24046"/>
                    <a:pt x="49085" y="16395"/>
                    <a:pt x="72535" y="28716"/>
                  </a:cubicBezTo>
                  <a:cubicBezTo>
                    <a:pt x="90420" y="38056"/>
                    <a:pt x="122911" y="33485"/>
                    <a:pt x="137518" y="30802"/>
                  </a:cubicBezTo>
                  <a:lnTo>
                    <a:pt x="137518" y="111286"/>
                  </a:lnTo>
                  <a:close/>
                </a:path>
              </a:pathLst>
            </a:custGeom>
            <a:solidFill>
              <a:schemeClr val="accent2"/>
            </a:solidFill>
            <a:ln w="186" cap="flat">
              <a:noFill/>
              <a:prstDash val="solid"/>
              <a:miter/>
            </a:ln>
          </p:spPr>
          <p:txBody>
            <a:bodyPr rtlCol="0" anchor="ctr"/>
            <a:lstStyle/>
            <a:p>
              <a:endParaRPr lang="zh-CN" altLang="en-US" dirty="0">
                <a:latin typeface="+mn-ea"/>
              </a:endParaRPr>
            </a:p>
          </p:txBody>
        </p:sp>
      </p:grpSp>
      <p:grpSp>
        <p:nvGrpSpPr>
          <p:cNvPr id="45" name="logo">
            <a:extLst>
              <a:ext uri="{FF2B5EF4-FFF2-40B4-BE49-F238E27FC236}">
                <a16:creationId xmlns:a16="http://schemas.microsoft.com/office/drawing/2014/main" id="{E30FEDD8-948C-6DE6-EC09-2093CB577C15}"/>
              </a:ext>
            </a:extLst>
          </p:cNvPr>
          <p:cNvGrpSpPr/>
          <p:nvPr/>
        </p:nvGrpSpPr>
        <p:grpSpPr>
          <a:xfrm>
            <a:off x="8971856" y="1894000"/>
            <a:ext cx="318779" cy="318744"/>
            <a:chOff x="11194153" y="807958"/>
            <a:chExt cx="318779" cy="318744"/>
          </a:xfrm>
          <a:solidFill>
            <a:schemeClr val="accent3"/>
          </a:solidFill>
        </p:grpSpPr>
        <p:sp>
          <p:nvSpPr>
            <p:cNvPr id="46" name="任意多边形: 形状 45">
              <a:extLst>
                <a:ext uri="{FF2B5EF4-FFF2-40B4-BE49-F238E27FC236}">
                  <a16:creationId xmlns:a16="http://schemas.microsoft.com/office/drawing/2014/main" id="{43C7F66C-ED4C-AEED-EEFA-0B40257DA5DB}"/>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47" name="任意多边形: 形状 46">
              <a:extLst>
                <a:ext uri="{FF2B5EF4-FFF2-40B4-BE49-F238E27FC236}">
                  <a16:creationId xmlns:a16="http://schemas.microsoft.com/office/drawing/2014/main" id="{9834C42B-092A-D968-A1F5-58B99E35A319}"/>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48" name="任意多边形: 形状 47">
              <a:extLst>
                <a:ext uri="{FF2B5EF4-FFF2-40B4-BE49-F238E27FC236}">
                  <a16:creationId xmlns:a16="http://schemas.microsoft.com/office/drawing/2014/main" id="{B05AD068-09F6-1D2A-C6F4-C8FD871F37D8}"/>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n-ea"/>
              </a:endParaRPr>
            </a:p>
          </p:txBody>
        </p:sp>
        <p:sp>
          <p:nvSpPr>
            <p:cNvPr id="49" name="任意多边形: 形状 48">
              <a:extLst>
                <a:ext uri="{FF2B5EF4-FFF2-40B4-BE49-F238E27FC236}">
                  <a16:creationId xmlns:a16="http://schemas.microsoft.com/office/drawing/2014/main" id="{372EC561-F08A-2969-A4F0-85B3930E45A5}"/>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n-ea"/>
              </a:endParaRPr>
            </a:p>
          </p:txBody>
        </p:sp>
      </p:grpSp>
      <p:grpSp>
        <p:nvGrpSpPr>
          <p:cNvPr id="55" name="组合 54">
            <a:extLst>
              <a:ext uri="{FF2B5EF4-FFF2-40B4-BE49-F238E27FC236}">
                <a16:creationId xmlns:a16="http://schemas.microsoft.com/office/drawing/2014/main" id="{EF5C1CDE-B48E-1992-1E4E-04AE6C84014C}"/>
              </a:ext>
            </a:extLst>
          </p:cNvPr>
          <p:cNvGrpSpPr/>
          <p:nvPr/>
        </p:nvGrpSpPr>
        <p:grpSpPr>
          <a:xfrm>
            <a:off x="5116861" y="3239748"/>
            <a:ext cx="510396" cy="459472"/>
            <a:chOff x="7247179" y="2099578"/>
            <a:chExt cx="510396" cy="459472"/>
          </a:xfrm>
        </p:grpSpPr>
        <p:sp>
          <p:nvSpPr>
            <p:cNvPr id="67" name="矩形 66">
              <a:extLst>
                <a:ext uri="{FF2B5EF4-FFF2-40B4-BE49-F238E27FC236}">
                  <a16:creationId xmlns:a16="http://schemas.microsoft.com/office/drawing/2014/main" id="{21D090FF-2418-BDE5-CD4C-313963B07E04}"/>
                </a:ext>
              </a:extLst>
            </p:cNvPr>
            <p:cNvSpPr/>
            <p:nvPr/>
          </p:nvSpPr>
          <p:spPr>
            <a:xfrm>
              <a:off x="7272641" y="2099578"/>
              <a:ext cx="459472" cy="459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n-ea"/>
              </a:endParaRPr>
            </a:p>
          </p:txBody>
        </p:sp>
        <p:sp>
          <p:nvSpPr>
            <p:cNvPr id="68" name="文本框 67">
              <a:extLst>
                <a:ext uri="{FF2B5EF4-FFF2-40B4-BE49-F238E27FC236}">
                  <a16:creationId xmlns:a16="http://schemas.microsoft.com/office/drawing/2014/main" id="{F850F37B-C868-81FC-5738-8653A3DBFA1C}"/>
                </a:ext>
              </a:extLst>
            </p:cNvPr>
            <p:cNvSpPr txBox="1"/>
            <p:nvPr/>
          </p:nvSpPr>
          <p:spPr>
            <a:xfrm>
              <a:off x="7247179" y="2108516"/>
              <a:ext cx="510396" cy="441596"/>
            </a:xfrm>
            <a:prstGeom prst="rect">
              <a:avLst/>
            </a:prstGeom>
            <a:noFill/>
          </p:spPr>
          <p:txBody>
            <a:bodyPr wrap="none" rtlCol="0">
              <a:noAutofit/>
            </a:bodyPr>
            <a:lstStyle/>
            <a:p>
              <a:pPr algn="ctr">
                <a:lnSpc>
                  <a:spcPct val="120000"/>
                </a:lnSpc>
              </a:pPr>
              <a:r>
                <a:rPr lang="en-US" altLang="zh-CN" sz="2000" spc="120" dirty="0">
                  <a:solidFill>
                    <a:schemeClr val="bg1"/>
                  </a:solidFill>
                  <a:latin typeface="+mn-ea"/>
                </a:rPr>
                <a:t>03</a:t>
              </a:r>
              <a:endParaRPr lang="zh-CN" altLang="en-US" sz="2000" spc="120" dirty="0">
                <a:solidFill>
                  <a:schemeClr val="bg1"/>
                </a:solidFill>
                <a:latin typeface="+mn-ea"/>
              </a:endParaRPr>
            </a:p>
          </p:txBody>
        </p:sp>
      </p:grpSp>
      <p:cxnSp>
        <p:nvCxnSpPr>
          <p:cNvPr id="56" name="直接连接符 55">
            <a:extLst>
              <a:ext uri="{FF2B5EF4-FFF2-40B4-BE49-F238E27FC236}">
                <a16:creationId xmlns:a16="http://schemas.microsoft.com/office/drawing/2014/main" id="{55C5A0E1-AAF2-6F2B-7D5C-6A73070DDAC5}"/>
              </a:ext>
            </a:extLst>
          </p:cNvPr>
          <p:cNvCxnSpPr>
            <a:cxnSpLocks/>
          </p:cNvCxnSpPr>
          <p:nvPr/>
        </p:nvCxnSpPr>
        <p:spPr>
          <a:xfrm flipV="1">
            <a:off x="5150791" y="3694751"/>
            <a:ext cx="2987064" cy="446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矩形 56">
            <a:extLst>
              <a:ext uri="{FF2B5EF4-FFF2-40B4-BE49-F238E27FC236}">
                <a16:creationId xmlns:a16="http://schemas.microsoft.com/office/drawing/2014/main" id="{A7CBF391-3D2B-1F7D-67D3-3943BDB48C33}"/>
              </a:ext>
            </a:extLst>
          </p:cNvPr>
          <p:cNvSpPr/>
          <p:nvPr/>
        </p:nvSpPr>
        <p:spPr>
          <a:xfrm>
            <a:off x="5142322" y="3862467"/>
            <a:ext cx="1440000" cy="334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bg1"/>
                </a:solidFill>
                <a:latin typeface="+mn-ea"/>
              </a:rPr>
              <a:t>渠道</a:t>
            </a:r>
            <a:r>
              <a:rPr lang="en-US" altLang="zh-CN" sz="1600" dirty="0">
                <a:solidFill>
                  <a:schemeClr val="bg1"/>
                </a:solidFill>
                <a:latin typeface="+mn-ea"/>
              </a:rPr>
              <a:t>C</a:t>
            </a:r>
            <a:endParaRPr lang="zh-CN" altLang="en-US" sz="1600" dirty="0">
              <a:solidFill>
                <a:schemeClr val="bg1"/>
              </a:solidFill>
              <a:latin typeface="+mn-ea"/>
            </a:endParaRPr>
          </a:p>
        </p:txBody>
      </p:sp>
      <p:sp>
        <p:nvSpPr>
          <p:cNvPr id="58" name="文本框 57">
            <a:extLst>
              <a:ext uri="{FF2B5EF4-FFF2-40B4-BE49-F238E27FC236}">
                <a16:creationId xmlns:a16="http://schemas.microsoft.com/office/drawing/2014/main" id="{E037D7B8-E044-A812-50AF-606EC9A56030}"/>
              </a:ext>
            </a:extLst>
          </p:cNvPr>
          <p:cNvSpPr txBox="1"/>
          <p:nvPr/>
        </p:nvSpPr>
        <p:spPr>
          <a:xfrm>
            <a:off x="7095996" y="3843681"/>
            <a:ext cx="1156554" cy="371705"/>
          </a:xfrm>
          <a:prstGeom prst="rect">
            <a:avLst/>
          </a:prstGeom>
          <a:noFill/>
        </p:spPr>
        <p:txBody>
          <a:bodyPr wrap="none" rtlCol="0">
            <a:noAutofit/>
          </a:bodyPr>
          <a:lstStyle/>
          <a:p>
            <a:pPr algn="r">
              <a:lnSpc>
                <a:spcPct val="120000"/>
              </a:lnSpc>
            </a:pPr>
            <a:r>
              <a:rPr lang="zh-CN" altLang="en-US" sz="1600" spc="120" dirty="0">
                <a:solidFill>
                  <a:schemeClr val="accent2"/>
                </a:solidFill>
                <a:latin typeface="+mn-ea"/>
              </a:rPr>
              <a:t>￥</a:t>
            </a:r>
            <a:r>
              <a:rPr lang="en-US" altLang="zh-CN" sz="1600" spc="120" dirty="0">
                <a:solidFill>
                  <a:schemeClr val="accent2"/>
                </a:solidFill>
                <a:latin typeface="+mn-ea"/>
              </a:rPr>
              <a:t>4000</a:t>
            </a:r>
            <a:endParaRPr lang="zh-CN" altLang="en-US" sz="1600" spc="120" dirty="0">
              <a:solidFill>
                <a:schemeClr val="accent2"/>
              </a:solidFill>
              <a:latin typeface="+mn-ea"/>
            </a:endParaRPr>
          </a:p>
        </p:txBody>
      </p:sp>
      <p:grpSp>
        <p:nvGrpSpPr>
          <p:cNvPr id="159" name="组合 158">
            <a:extLst>
              <a:ext uri="{FF2B5EF4-FFF2-40B4-BE49-F238E27FC236}">
                <a16:creationId xmlns:a16="http://schemas.microsoft.com/office/drawing/2014/main" id="{0F142377-0325-92C8-6B65-DA6F034371E9}"/>
              </a:ext>
            </a:extLst>
          </p:cNvPr>
          <p:cNvGrpSpPr/>
          <p:nvPr/>
        </p:nvGrpSpPr>
        <p:grpSpPr>
          <a:xfrm>
            <a:off x="7963771" y="3426667"/>
            <a:ext cx="149441" cy="196240"/>
            <a:chOff x="7963771" y="3426667"/>
            <a:chExt cx="149441" cy="196240"/>
          </a:xfrm>
        </p:grpSpPr>
        <p:sp>
          <p:nvSpPr>
            <p:cNvPr id="65" name="任意多边形: 形状 64">
              <a:extLst>
                <a:ext uri="{FF2B5EF4-FFF2-40B4-BE49-F238E27FC236}">
                  <a16:creationId xmlns:a16="http://schemas.microsoft.com/office/drawing/2014/main" id="{0ED87776-C1CB-D34D-BD87-57BABFE1C197}"/>
                </a:ext>
              </a:extLst>
            </p:cNvPr>
            <p:cNvSpPr/>
            <p:nvPr/>
          </p:nvSpPr>
          <p:spPr>
            <a:xfrm>
              <a:off x="7972217" y="3445469"/>
              <a:ext cx="132648" cy="99914"/>
            </a:xfrm>
            <a:custGeom>
              <a:avLst/>
              <a:gdLst>
                <a:gd name="connsiteX0" fmla="*/ 132649 w 132648"/>
                <a:gd name="connsiteY0" fmla="*/ 6933 h 99914"/>
                <a:gd name="connsiteX1" fmla="*/ 132649 w 132648"/>
                <a:gd name="connsiteY1" fmla="*/ 92981 h 99914"/>
                <a:gd name="connsiteX2" fmla="*/ 70746 w 132648"/>
                <a:gd name="connsiteY2" fmla="*/ 92981 h 99914"/>
                <a:gd name="connsiteX3" fmla="*/ 0 w 132648"/>
                <a:gd name="connsiteY3" fmla="*/ 92981 h 99914"/>
                <a:gd name="connsiteX4" fmla="*/ 0 w 132648"/>
                <a:gd name="connsiteY4" fmla="*/ 6933 h 99914"/>
                <a:gd name="connsiteX5" fmla="*/ 66275 w 132648"/>
                <a:gd name="connsiteY5" fmla="*/ 6933 h 99914"/>
                <a:gd name="connsiteX6" fmla="*/ 132649 w 132648"/>
                <a:gd name="connsiteY6" fmla="*/ 6933 h 9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48" h="99914">
                  <a:moveTo>
                    <a:pt x="132649" y="6933"/>
                  </a:moveTo>
                  <a:lnTo>
                    <a:pt x="132649" y="92981"/>
                  </a:lnTo>
                  <a:cubicBezTo>
                    <a:pt x="132649" y="92981"/>
                    <a:pt x="97276" y="108581"/>
                    <a:pt x="70746" y="92981"/>
                  </a:cubicBezTo>
                  <a:cubicBezTo>
                    <a:pt x="44216" y="77381"/>
                    <a:pt x="0" y="92981"/>
                    <a:pt x="0" y="92981"/>
                  </a:cubicBezTo>
                  <a:lnTo>
                    <a:pt x="0" y="6933"/>
                  </a:lnTo>
                  <a:cubicBezTo>
                    <a:pt x="0" y="6933"/>
                    <a:pt x="35373" y="-8667"/>
                    <a:pt x="66275" y="6933"/>
                  </a:cubicBezTo>
                  <a:cubicBezTo>
                    <a:pt x="87042" y="17366"/>
                    <a:pt x="132649" y="6933"/>
                    <a:pt x="132649" y="6933"/>
                  </a:cubicBezTo>
                  <a:close/>
                </a:path>
              </a:pathLst>
            </a:custGeom>
            <a:solidFill>
              <a:schemeClr val="accent2"/>
            </a:solidFill>
            <a:ln w="186" cap="flat">
              <a:noFill/>
              <a:prstDash val="solid"/>
              <a:miter/>
            </a:ln>
          </p:spPr>
          <p:txBody>
            <a:bodyPr rtlCol="0" anchor="ctr"/>
            <a:lstStyle/>
            <a:p>
              <a:endParaRPr lang="zh-CN" altLang="en-US" dirty="0">
                <a:latin typeface="+mn-ea"/>
              </a:endParaRPr>
            </a:p>
          </p:txBody>
        </p:sp>
        <p:sp>
          <p:nvSpPr>
            <p:cNvPr id="66" name="任意多边形: 形状 65">
              <a:extLst>
                <a:ext uri="{FF2B5EF4-FFF2-40B4-BE49-F238E27FC236}">
                  <a16:creationId xmlns:a16="http://schemas.microsoft.com/office/drawing/2014/main" id="{F2B29D47-56D2-AF7C-676C-E1FB3672E92F}"/>
                </a:ext>
              </a:extLst>
            </p:cNvPr>
            <p:cNvSpPr/>
            <p:nvPr/>
          </p:nvSpPr>
          <p:spPr>
            <a:xfrm>
              <a:off x="7963771" y="3426667"/>
              <a:ext cx="149441" cy="196240"/>
            </a:xfrm>
            <a:custGeom>
              <a:avLst/>
              <a:gdLst>
                <a:gd name="connsiteX0" fmla="*/ 147156 w 149441"/>
                <a:gd name="connsiteY0" fmla="*/ 18680 h 196240"/>
                <a:gd name="connsiteX1" fmla="*/ 142088 w 149441"/>
                <a:gd name="connsiteY1" fmla="*/ 17587 h 196240"/>
                <a:gd name="connsiteX2" fmla="*/ 78099 w 149441"/>
                <a:gd name="connsiteY2" fmla="*/ 18084 h 196240"/>
                <a:gd name="connsiteX3" fmla="*/ 11924 w 149441"/>
                <a:gd name="connsiteY3" fmla="*/ 15202 h 196240"/>
                <a:gd name="connsiteX4" fmla="*/ 11924 w 149441"/>
                <a:gd name="connsiteY4" fmla="*/ 5962 h 196240"/>
                <a:gd name="connsiteX5" fmla="*/ 5962 w 149441"/>
                <a:gd name="connsiteY5" fmla="*/ 0 h 196240"/>
                <a:gd name="connsiteX6" fmla="*/ 0 w 149441"/>
                <a:gd name="connsiteY6" fmla="*/ 5962 h 196240"/>
                <a:gd name="connsiteX7" fmla="*/ 0 w 149441"/>
                <a:gd name="connsiteY7" fmla="*/ 190279 h 196240"/>
                <a:gd name="connsiteX8" fmla="*/ 5962 w 149441"/>
                <a:gd name="connsiteY8" fmla="*/ 196241 h 196240"/>
                <a:gd name="connsiteX9" fmla="*/ 11924 w 149441"/>
                <a:gd name="connsiteY9" fmla="*/ 190279 h 196240"/>
                <a:gd name="connsiteX10" fmla="*/ 11924 w 149441"/>
                <a:gd name="connsiteY10" fmla="*/ 119931 h 196240"/>
                <a:gd name="connsiteX11" fmla="*/ 76807 w 149441"/>
                <a:gd name="connsiteY11" fmla="*/ 120328 h 196240"/>
                <a:gd name="connsiteX12" fmla="*/ 108504 w 149441"/>
                <a:gd name="connsiteY12" fmla="*/ 128674 h 196240"/>
                <a:gd name="connsiteX13" fmla="*/ 145964 w 149441"/>
                <a:gd name="connsiteY13" fmla="*/ 120626 h 196240"/>
                <a:gd name="connsiteX14" fmla="*/ 149441 w 149441"/>
                <a:gd name="connsiteY14" fmla="*/ 115161 h 196240"/>
                <a:gd name="connsiteX15" fmla="*/ 149441 w 149441"/>
                <a:gd name="connsiteY15" fmla="*/ 23350 h 196240"/>
                <a:gd name="connsiteX16" fmla="*/ 147156 w 149441"/>
                <a:gd name="connsiteY16" fmla="*/ 18680 h 196240"/>
                <a:gd name="connsiteX17" fmla="*/ 137518 w 149441"/>
                <a:gd name="connsiteY17" fmla="*/ 111286 h 196240"/>
                <a:gd name="connsiteX18" fmla="*/ 82968 w 149441"/>
                <a:gd name="connsiteY18" fmla="*/ 110193 h 196240"/>
                <a:gd name="connsiteX19" fmla="*/ 48787 w 149441"/>
                <a:gd name="connsiteY19" fmla="*/ 101847 h 196240"/>
                <a:gd name="connsiteX20" fmla="*/ 13116 w 149441"/>
                <a:gd name="connsiteY20" fmla="*/ 107212 h 196240"/>
                <a:gd name="connsiteX21" fmla="*/ 13116 w 149441"/>
                <a:gd name="connsiteY21" fmla="*/ 27523 h 196240"/>
                <a:gd name="connsiteX22" fmla="*/ 72535 w 149441"/>
                <a:gd name="connsiteY22" fmla="*/ 28716 h 196240"/>
                <a:gd name="connsiteX23" fmla="*/ 137518 w 149441"/>
                <a:gd name="connsiteY23" fmla="*/ 30802 h 196240"/>
                <a:gd name="connsiteX24" fmla="*/ 137518 w 149441"/>
                <a:gd name="connsiteY24" fmla="*/ 111286 h 1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441" h="196240">
                  <a:moveTo>
                    <a:pt x="147156" y="18680"/>
                  </a:moveTo>
                  <a:cubicBezTo>
                    <a:pt x="145765" y="17587"/>
                    <a:pt x="143877" y="17190"/>
                    <a:pt x="142088" y="17587"/>
                  </a:cubicBezTo>
                  <a:cubicBezTo>
                    <a:pt x="129668" y="20469"/>
                    <a:pt x="93898" y="26331"/>
                    <a:pt x="78099" y="18084"/>
                  </a:cubicBezTo>
                  <a:cubicBezTo>
                    <a:pt x="52563" y="4670"/>
                    <a:pt x="24741" y="11029"/>
                    <a:pt x="11924" y="15202"/>
                  </a:cubicBezTo>
                  <a:lnTo>
                    <a:pt x="11924" y="5962"/>
                  </a:lnTo>
                  <a:cubicBezTo>
                    <a:pt x="11924" y="2683"/>
                    <a:pt x="9241" y="0"/>
                    <a:pt x="5962" y="0"/>
                  </a:cubicBezTo>
                  <a:cubicBezTo>
                    <a:pt x="2683" y="0"/>
                    <a:pt x="0" y="2683"/>
                    <a:pt x="0" y="5962"/>
                  </a:cubicBezTo>
                  <a:lnTo>
                    <a:pt x="0" y="190279"/>
                  </a:lnTo>
                  <a:cubicBezTo>
                    <a:pt x="0" y="193559"/>
                    <a:pt x="2683" y="196241"/>
                    <a:pt x="5962" y="196241"/>
                  </a:cubicBezTo>
                  <a:cubicBezTo>
                    <a:pt x="9241" y="196241"/>
                    <a:pt x="11924" y="193559"/>
                    <a:pt x="11924" y="190279"/>
                  </a:cubicBezTo>
                  <a:lnTo>
                    <a:pt x="11924" y="119931"/>
                  </a:lnTo>
                  <a:cubicBezTo>
                    <a:pt x="21661" y="116850"/>
                    <a:pt x="55941" y="107510"/>
                    <a:pt x="76807" y="120328"/>
                  </a:cubicBezTo>
                  <a:cubicBezTo>
                    <a:pt x="86942" y="126588"/>
                    <a:pt x="98170" y="128674"/>
                    <a:pt x="108504" y="128674"/>
                  </a:cubicBezTo>
                  <a:cubicBezTo>
                    <a:pt x="128178" y="128674"/>
                    <a:pt x="144871" y="121123"/>
                    <a:pt x="145964" y="120626"/>
                  </a:cubicBezTo>
                  <a:cubicBezTo>
                    <a:pt x="148050" y="119632"/>
                    <a:pt x="149441" y="117446"/>
                    <a:pt x="149441" y="115161"/>
                  </a:cubicBezTo>
                  <a:lnTo>
                    <a:pt x="149441" y="23350"/>
                  </a:lnTo>
                  <a:cubicBezTo>
                    <a:pt x="149441" y="21562"/>
                    <a:pt x="148547" y="19773"/>
                    <a:pt x="147156" y="18680"/>
                  </a:cubicBezTo>
                  <a:close/>
                  <a:moveTo>
                    <a:pt x="137518" y="111286"/>
                  </a:moveTo>
                  <a:cubicBezTo>
                    <a:pt x="128277" y="114664"/>
                    <a:pt x="102641" y="122216"/>
                    <a:pt x="82968" y="110193"/>
                  </a:cubicBezTo>
                  <a:cubicBezTo>
                    <a:pt x="72733" y="103933"/>
                    <a:pt x="60512" y="101847"/>
                    <a:pt x="48787" y="101847"/>
                  </a:cubicBezTo>
                  <a:cubicBezTo>
                    <a:pt x="34678" y="101847"/>
                    <a:pt x="21264" y="104827"/>
                    <a:pt x="13116" y="107212"/>
                  </a:cubicBezTo>
                  <a:lnTo>
                    <a:pt x="13116" y="27523"/>
                  </a:lnTo>
                  <a:cubicBezTo>
                    <a:pt x="22456" y="24046"/>
                    <a:pt x="49085" y="16395"/>
                    <a:pt x="72535" y="28716"/>
                  </a:cubicBezTo>
                  <a:cubicBezTo>
                    <a:pt x="90420" y="38056"/>
                    <a:pt x="122911" y="33485"/>
                    <a:pt x="137518" y="30802"/>
                  </a:cubicBezTo>
                  <a:lnTo>
                    <a:pt x="137518" y="111286"/>
                  </a:lnTo>
                  <a:close/>
                </a:path>
              </a:pathLst>
            </a:custGeom>
            <a:solidFill>
              <a:schemeClr val="accent2"/>
            </a:solidFill>
            <a:ln w="186" cap="flat">
              <a:noFill/>
              <a:prstDash val="solid"/>
              <a:miter/>
            </a:ln>
          </p:spPr>
          <p:txBody>
            <a:bodyPr rtlCol="0" anchor="ctr"/>
            <a:lstStyle/>
            <a:p>
              <a:endParaRPr lang="zh-CN" altLang="en-US" dirty="0">
                <a:latin typeface="+mn-ea"/>
              </a:endParaRPr>
            </a:p>
          </p:txBody>
        </p:sp>
      </p:grpSp>
      <p:grpSp>
        <p:nvGrpSpPr>
          <p:cNvPr id="60" name="logo">
            <a:extLst>
              <a:ext uri="{FF2B5EF4-FFF2-40B4-BE49-F238E27FC236}">
                <a16:creationId xmlns:a16="http://schemas.microsoft.com/office/drawing/2014/main" id="{9354DD7F-79F3-4F88-3DB9-42179C27BCCF}"/>
              </a:ext>
            </a:extLst>
          </p:cNvPr>
          <p:cNvGrpSpPr/>
          <p:nvPr/>
        </p:nvGrpSpPr>
        <p:grpSpPr>
          <a:xfrm>
            <a:off x="5705505" y="3310112"/>
            <a:ext cx="318779" cy="318744"/>
            <a:chOff x="11194153" y="807958"/>
            <a:chExt cx="318779" cy="318744"/>
          </a:xfrm>
          <a:solidFill>
            <a:schemeClr val="accent3"/>
          </a:solidFill>
        </p:grpSpPr>
        <p:sp>
          <p:nvSpPr>
            <p:cNvPr id="61" name="任意多边形: 形状 60">
              <a:extLst>
                <a:ext uri="{FF2B5EF4-FFF2-40B4-BE49-F238E27FC236}">
                  <a16:creationId xmlns:a16="http://schemas.microsoft.com/office/drawing/2014/main" id="{4AA80694-71CD-7480-91D7-6329558345A4}"/>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62" name="任意多边形: 形状 61">
              <a:extLst>
                <a:ext uri="{FF2B5EF4-FFF2-40B4-BE49-F238E27FC236}">
                  <a16:creationId xmlns:a16="http://schemas.microsoft.com/office/drawing/2014/main" id="{04D9C4F7-0AB7-80E6-9C6A-820E6F3BE142}"/>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63" name="任意多边形: 形状 62">
              <a:extLst>
                <a:ext uri="{FF2B5EF4-FFF2-40B4-BE49-F238E27FC236}">
                  <a16:creationId xmlns:a16="http://schemas.microsoft.com/office/drawing/2014/main" id="{E886EE1B-D9BD-A211-A67F-52BF0EAC1C0C}"/>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n-ea"/>
              </a:endParaRPr>
            </a:p>
          </p:txBody>
        </p:sp>
        <p:sp>
          <p:nvSpPr>
            <p:cNvPr id="64" name="任意多边形: 形状 63">
              <a:extLst>
                <a:ext uri="{FF2B5EF4-FFF2-40B4-BE49-F238E27FC236}">
                  <a16:creationId xmlns:a16="http://schemas.microsoft.com/office/drawing/2014/main" id="{BA6EEB4F-CEE6-9D0C-4733-93AA6847FD0F}"/>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n-ea"/>
              </a:endParaRPr>
            </a:p>
          </p:txBody>
        </p:sp>
      </p:grpSp>
      <p:grpSp>
        <p:nvGrpSpPr>
          <p:cNvPr id="70" name="组合 69">
            <a:extLst>
              <a:ext uri="{FF2B5EF4-FFF2-40B4-BE49-F238E27FC236}">
                <a16:creationId xmlns:a16="http://schemas.microsoft.com/office/drawing/2014/main" id="{A3A38B92-4430-96DF-76E5-AEDB3A526CB8}"/>
              </a:ext>
            </a:extLst>
          </p:cNvPr>
          <p:cNvGrpSpPr/>
          <p:nvPr/>
        </p:nvGrpSpPr>
        <p:grpSpPr>
          <a:xfrm>
            <a:off x="8383212" y="3239748"/>
            <a:ext cx="510396" cy="459472"/>
            <a:chOff x="7247179" y="2099578"/>
            <a:chExt cx="510396" cy="459472"/>
          </a:xfrm>
        </p:grpSpPr>
        <p:sp>
          <p:nvSpPr>
            <p:cNvPr id="82" name="矩形 81">
              <a:extLst>
                <a:ext uri="{FF2B5EF4-FFF2-40B4-BE49-F238E27FC236}">
                  <a16:creationId xmlns:a16="http://schemas.microsoft.com/office/drawing/2014/main" id="{53136DB3-E765-D6E9-E045-01B84864E440}"/>
                </a:ext>
              </a:extLst>
            </p:cNvPr>
            <p:cNvSpPr/>
            <p:nvPr/>
          </p:nvSpPr>
          <p:spPr>
            <a:xfrm>
              <a:off x="7272641" y="2099578"/>
              <a:ext cx="459472" cy="459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n-ea"/>
              </a:endParaRPr>
            </a:p>
          </p:txBody>
        </p:sp>
        <p:sp>
          <p:nvSpPr>
            <p:cNvPr id="83" name="文本框 82">
              <a:extLst>
                <a:ext uri="{FF2B5EF4-FFF2-40B4-BE49-F238E27FC236}">
                  <a16:creationId xmlns:a16="http://schemas.microsoft.com/office/drawing/2014/main" id="{C2D75513-4612-177F-C51C-F23FF2C9BB6E}"/>
                </a:ext>
              </a:extLst>
            </p:cNvPr>
            <p:cNvSpPr txBox="1"/>
            <p:nvPr/>
          </p:nvSpPr>
          <p:spPr>
            <a:xfrm>
              <a:off x="7247179" y="2108516"/>
              <a:ext cx="510396" cy="441596"/>
            </a:xfrm>
            <a:prstGeom prst="rect">
              <a:avLst/>
            </a:prstGeom>
            <a:noFill/>
          </p:spPr>
          <p:txBody>
            <a:bodyPr wrap="none" rtlCol="0">
              <a:noAutofit/>
            </a:bodyPr>
            <a:lstStyle/>
            <a:p>
              <a:pPr algn="ctr">
                <a:lnSpc>
                  <a:spcPct val="120000"/>
                </a:lnSpc>
              </a:pPr>
              <a:r>
                <a:rPr lang="en-US" altLang="zh-CN" sz="2000" spc="120" dirty="0">
                  <a:solidFill>
                    <a:schemeClr val="bg1"/>
                  </a:solidFill>
                  <a:latin typeface="+mn-ea"/>
                </a:rPr>
                <a:t>04</a:t>
              </a:r>
              <a:endParaRPr lang="zh-CN" altLang="en-US" sz="2000" spc="120" dirty="0">
                <a:solidFill>
                  <a:schemeClr val="bg1"/>
                </a:solidFill>
                <a:latin typeface="+mn-ea"/>
              </a:endParaRPr>
            </a:p>
          </p:txBody>
        </p:sp>
      </p:grpSp>
      <p:cxnSp>
        <p:nvCxnSpPr>
          <p:cNvPr id="71" name="直接连接符 70">
            <a:extLst>
              <a:ext uri="{FF2B5EF4-FFF2-40B4-BE49-F238E27FC236}">
                <a16:creationId xmlns:a16="http://schemas.microsoft.com/office/drawing/2014/main" id="{99A1E2BC-4E28-B39F-AEC4-F5BD491172BE}"/>
              </a:ext>
            </a:extLst>
          </p:cNvPr>
          <p:cNvCxnSpPr>
            <a:cxnSpLocks/>
          </p:cNvCxnSpPr>
          <p:nvPr/>
        </p:nvCxnSpPr>
        <p:spPr>
          <a:xfrm flipV="1">
            <a:off x="8417142" y="3694751"/>
            <a:ext cx="2987064" cy="446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EB545698-534B-1211-721A-E542E2C4DF67}"/>
              </a:ext>
            </a:extLst>
          </p:cNvPr>
          <p:cNvSpPr/>
          <p:nvPr/>
        </p:nvSpPr>
        <p:spPr>
          <a:xfrm>
            <a:off x="8408675" y="3862467"/>
            <a:ext cx="1800000" cy="334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bg1"/>
                </a:solidFill>
                <a:latin typeface="+mn-ea"/>
              </a:rPr>
              <a:t>渠道</a:t>
            </a:r>
            <a:r>
              <a:rPr lang="en-US" altLang="zh-CN" sz="1600" dirty="0">
                <a:solidFill>
                  <a:schemeClr val="bg1"/>
                </a:solidFill>
                <a:latin typeface="+mn-ea"/>
              </a:rPr>
              <a:t>D</a:t>
            </a:r>
            <a:endParaRPr lang="zh-CN" altLang="en-US" sz="1600" dirty="0">
              <a:solidFill>
                <a:schemeClr val="bg1"/>
              </a:solidFill>
              <a:latin typeface="+mn-ea"/>
            </a:endParaRPr>
          </a:p>
        </p:txBody>
      </p:sp>
      <p:sp>
        <p:nvSpPr>
          <p:cNvPr id="73" name="文本框 72">
            <a:extLst>
              <a:ext uri="{FF2B5EF4-FFF2-40B4-BE49-F238E27FC236}">
                <a16:creationId xmlns:a16="http://schemas.microsoft.com/office/drawing/2014/main" id="{FFFD4D19-F1F0-51D1-CF06-BA37D55109DD}"/>
              </a:ext>
            </a:extLst>
          </p:cNvPr>
          <p:cNvSpPr txBox="1"/>
          <p:nvPr/>
        </p:nvSpPr>
        <p:spPr>
          <a:xfrm>
            <a:off x="10362347" y="3843681"/>
            <a:ext cx="1156554" cy="371705"/>
          </a:xfrm>
          <a:prstGeom prst="rect">
            <a:avLst/>
          </a:prstGeom>
          <a:noFill/>
        </p:spPr>
        <p:txBody>
          <a:bodyPr wrap="none" rtlCol="0">
            <a:noAutofit/>
          </a:bodyPr>
          <a:lstStyle/>
          <a:p>
            <a:pPr algn="r">
              <a:lnSpc>
                <a:spcPct val="120000"/>
              </a:lnSpc>
            </a:pPr>
            <a:r>
              <a:rPr lang="zh-CN" altLang="en-US" sz="1600" spc="120" dirty="0">
                <a:solidFill>
                  <a:schemeClr val="accent2"/>
                </a:solidFill>
                <a:latin typeface="+mn-ea"/>
              </a:rPr>
              <a:t>￥</a:t>
            </a:r>
            <a:r>
              <a:rPr lang="en-US" altLang="zh-CN" sz="1600" spc="120" dirty="0">
                <a:solidFill>
                  <a:schemeClr val="accent2"/>
                </a:solidFill>
                <a:latin typeface="+mn-ea"/>
              </a:rPr>
              <a:t>5000</a:t>
            </a:r>
            <a:endParaRPr lang="zh-CN" altLang="en-US" sz="1600" spc="120" dirty="0">
              <a:solidFill>
                <a:schemeClr val="accent2"/>
              </a:solidFill>
              <a:latin typeface="+mn-ea"/>
            </a:endParaRPr>
          </a:p>
        </p:txBody>
      </p:sp>
      <p:grpSp>
        <p:nvGrpSpPr>
          <p:cNvPr id="162" name="组合 161">
            <a:extLst>
              <a:ext uri="{FF2B5EF4-FFF2-40B4-BE49-F238E27FC236}">
                <a16:creationId xmlns:a16="http://schemas.microsoft.com/office/drawing/2014/main" id="{AAE9BD34-90D4-E2D9-8C8A-A0B79041D557}"/>
              </a:ext>
            </a:extLst>
          </p:cNvPr>
          <p:cNvGrpSpPr/>
          <p:nvPr/>
        </p:nvGrpSpPr>
        <p:grpSpPr>
          <a:xfrm>
            <a:off x="11230122" y="3426667"/>
            <a:ext cx="149441" cy="196240"/>
            <a:chOff x="11230122" y="3426667"/>
            <a:chExt cx="149441" cy="196240"/>
          </a:xfrm>
        </p:grpSpPr>
        <p:sp>
          <p:nvSpPr>
            <p:cNvPr id="80" name="任意多边形: 形状 79">
              <a:extLst>
                <a:ext uri="{FF2B5EF4-FFF2-40B4-BE49-F238E27FC236}">
                  <a16:creationId xmlns:a16="http://schemas.microsoft.com/office/drawing/2014/main" id="{865DB605-8793-1B5B-2325-4A2250B86067}"/>
                </a:ext>
              </a:extLst>
            </p:cNvPr>
            <p:cNvSpPr/>
            <p:nvPr/>
          </p:nvSpPr>
          <p:spPr>
            <a:xfrm>
              <a:off x="11238568" y="3445469"/>
              <a:ext cx="132648" cy="99914"/>
            </a:xfrm>
            <a:custGeom>
              <a:avLst/>
              <a:gdLst>
                <a:gd name="connsiteX0" fmla="*/ 132649 w 132648"/>
                <a:gd name="connsiteY0" fmla="*/ 6933 h 99914"/>
                <a:gd name="connsiteX1" fmla="*/ 132649 w 132648"/>
                <a:gd name="connsiteY1" fmla="*/ 92981 h 99914"/>
                <a:gd name="connsiteX2" fmla="*/ 70746 w 132648"/>
                <a:gd name="connsiteY2" fmla="*/ 92981 h 99914"/>
                <a:gd name="connsiteX3" fmla="*/ 0 w 132648"/>
                <a:gd name="connsiteY3" fmla="*/ 92981 h 99914"/>
                <a:gd name="connsiteX4" fmla="*/ 0 w 132648"/>
                <a:gd name="connsiteY4" fmla="*/ 6933 h 99914"/>
                <a:gd name="connsiteX5" fmla="*/ 66275 w 132648"/>
                <a:gd name="connsiteY5" fmla="*/ 6933 h 99914"/>
                <a:gd name="connsiteX6" fmla="*/ 132649 w 132648"/>
                <a:gd name="connsiteY6" fmla="*/ 6933 h 9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48" h="99914">
                  <a:moveTo>
                    <a:pt x="132649" y="6933"/>
                  </a:moveTo>
                  <a:lnTo>
                    <a:pt x="132649" y="92981"/>
                  </a:lnTo>
                  <a:cubicBezTo>
                    <a:pt x="132649" y="92981"/>
                    <a:pt x="97276" y="108581"/>
                    <a:pt x="70746" y="92981"/>
                  </a:cubicBezTo>
                  <a:cubicBezTo>
                    <a:pt x="44216" y="77381"/>
                    <a:pt x="0" y="92981"/>
                    <a:pt x="0" y="92981"/>
                  </a:cubicBezTo>
                  <a:lnTo>
                    <a:pt x="0" y="6933"/>
                  </a:lnTo>
                  <a:cubicBezTo>
                    <a:pt x="0" y="6933"/>
                    <a:pt x="35373" y="-8667"/>
                    <a:pt x="66275" y="6933"/>
                  </a:cubicBezTo>
                  <a:cubicBezTo>
                    <a:pt x="87042" y="17366"/>
                    <a:pt x="132649" y="6933"/>
                    <a:pt x="132649" y="6933"/>
                  </a:cubicBezTo>
                  <a:close/>
                </a:path>
              </a:pathLst>
            </a:custGeom>
            <a:solidFill>
              <a:schemeClr val="accent2"/>
            </a:solidFill>
            <a:ln w="186" cap="flat">
              <a:noFill/>
              <a:prstDash val="solid"/>
              <a:miter/>
            </a:ln>
          </p:spPr>
          <p:txBody>
            <a:bodyPr rtlCol="0" anchor="ctr"/>
            <a:lstStyle/>
            <a:p>
              <a:endParaRPr lang="zh-CN" altLang="en-US" dirty="0">
                <a:latin typeface="+mn-ea"/>
              </a:endParaRPr>
            </a:p>
          </p:txBody>
        </p:sp>
        <p:sp>
          <p:nvSpPr>
            <p:cNvPr id="81" name="任意多边形: 形状 80">
              <a:extLst>
                <a:ext uri="{FF2B5EF4-FFF2-40B4-BE49-F238E27FC236}">
                  <a16:creationId xmlns:a16="http://schemas.microsoft.com/office/drawing/2014/main" id="{0B84F29B-7AC8-2385-2D15-116F255E7228}"/>
                </a:ext>
              </a:extLst>
            </p:cNvPr>
            <p:cNvSpPr/>
            <p:nvPr/>
          </p:nvSpPr>
          <p:spPr>
            <a:xfrm>
              <a:off x="11230122" y="3426667"/>
              <a:ext cx="149441" cy="196240"/>
            </a:xfrm>
            <a:custGeom>
              <a:avLst/>
              <a:gdLst>
                <a:gd name="connsiteX0" fmla="*/ 147156 w 149441"/>
                <a:gd name="connsiteY0" fmla="*/ 18680 h 196240"/>
                <a:gd name="connsiteX1" fmla="*/ 142088 w 149441"/>
                <a:gd name="connsiteY1" fmla="*/ 17587 h 196240"/>
                <a:gd name="connsiteX2" fmla="*/ 78099 w 149441"/>
                <a:gd name="connsiteY2" fmla="*/ 18084 h 196240"/>
                <a:gd name="connsiteX3" fmla="*/ 11924 w 149441"/>
                <a:gd name="connsiteY3" fmla="*/ 15202 h 196240"/>
                <a:gd name="connsiteX4" fmla="*/ 11924 w 149441"/>
                <a:gd name="connsiteY4" fmla="*/ 5962 h 196240"/>
                <a:gd name="connsiteX5" fmla="*/ 5962 w 149441"/>
                <a:gd name="connsiteY5" fmla="*/ 0 h 196240"/>
                <a:gd name="connsiteX6" fmla="*/ 0 w 149441"/>
                <a:gd name="connsiteY6" fmla="*/ 5962 h 196240"/>
                <a:gd name="connsiteX7" fmla="*/ 0 w 149441"/>
                <a:gd name="connsiteY7" fmla="*/ 190279 h 196240"/>
                <a:gd name="connsiteX8" fmla="*/ 5962 w 149441"/>
                <a:gd name="connsiteY8" fmla="*/ 196241 h 196240"/>
                <a:gd name="connsiteX9" fmla="*/ 11924 w 149441"/>
                <a:gd name="connsiteY9" fmla="*/ 190279 h 196240"/>
                <a:gd name="connsiteX10" fmla="*/ 11924 w 149441"/>
                <a:gd name="connsiteY10" fmla="*/ 119931 h 196240"/>
                <a:gd name="connsiteX11" fmla="*/ 76807 w 149441"/>
                <a:gd name="connsiteY11" fmla="*/ 120328 h 196240"/>
                <a:gd name="connsiteX12" fmla="*/ 108504 w 149441"/>
                <a:gd name="connsiteY12" fmla="*/ 128674 h 196240"/>
                <a:gd name="connsiteX13" fmla="*/ 145964 w 149441"/>
                <a:gd name="connsiteY13" fmla="*/ 120626 h 196240"/>
                <a:gd name="connsiteX14" fmla="*/ 149441 w 149441"/>
                <a:gd name="connsiteY14" fmla="*/ 115161 h 196240"/>
                <a:gd name="connsiteX15" fmla="*/ 149441 w 149441"/>
                <a:gd name="connsiteY15" fmla="*/ 23350 h 196240"/>
                <a:gd name="connsiteX16" fmla="*/ 147156 w 149441"/>
                <a:gd name="connsiteY16" fmla="*/ 18680 h 196240"/>
                <a:gd name="connsiteX17" fmla="*/ 137518 w 149441"/>
                <a:gd name="connsiteY17" fmla="*/ 111286 h 196240"/>
                <a:gd name="connsiteX18" fmla="*/ 82968 w 149441"/>
                <a:gd name="connsiteY18" fmla="*/ 110193 h 196240"/>
                <a:gd name="connsiteX19" fmla="*/ 48787 w 149441"/>
                <a:gd name="connsiteY19" fmla="*/ 101847 h 196240"/>
                <a:gd name="connsiteX20" fmla="*/ 13116 w 149441"/>
                <a:gd name="connsiteY20" fmla="*/ 107212 h 196240"/>
                <a:gd name="connsiteX21" fmla="*/ 13116 w 149441"/>
                <a:gd name="connsiteY21" fmla="*/ 27523 h 196240"/>
                <a:gd name="connsiteX22" fmla="*/ 72535 w 149441"/>
                <a:gd name="connsiteY22" fmla="*/ 28716 h 196240"/>
                <a:gd name="connsiteX23" fmla="*/ 137518 w 149441"/>
                <a:gd name="connsiteY23" fmla="*/ 30802 h 196240"/>
                <a:gd name="connsiteX24" fmla="*/ 137518 w 149441"/>
                <a:gd name="connsiteY24" fmla="*/ 111286 h 1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441" h="196240">
                  <a:moveTo>
                    <a:pt x="147156" y="18680"/>
                  </a:moveTo>
                  <a:cubicBezTo>
                    <a:pt x="145765" y="17587"/>
                    <a:pt x="143877" y="17190"/>
                    <a:pt x="142088" y="17587"/>
                  </a:cubicBezTo>
                  <a:cubicBezTo>
                    <a:pt x="129668" y="20469"/>
                    <a:pt x="93898" y="26331"/>
                    <a:pt x="78099" y="18084"/>
                  </a:cubicBezTo>
                  <a:cubicBezTo>
                    <a:pt x="52563" y="4670"/>
                    <a:pt x="24741" y="11029"/>
                    <a:pt x="11924" y="15202"/>
                  </a:cubicBezTo>
                  <a:lnTo>
                    <a:pt x="11924" y="5962"/>
                  </a:lnTo>
                  <a:cubicBezTo>
                    <a:pt x="11924" y="2683"/>
                    <a:pt x="9241" y="0"/>
                    <a:pt x="5962" y="0"/>
                  </a:cubicBezTo>
                  <a:cubicBezTo>
                    <a:pt x="2683" y="0"/>
                    <a:pt x="0" y="2683"/>
                    <a:pt x="0" y="5962"/>
                  </a:cubicBezTo>
                  <a:lnTo>
                    <a:pt x="0" y="190279"/>
                  </a:lnTo>
                  <a:cubicBezTo>
                    <a:pt x="0" y="193559"/>
                    <a:pt x="2683" y="196241"/>
                    <a:pt x="5962" y="196241"/>
                  </a:cubicBezTo>
                  <a:cubicBezTo>
                    <a:pt x="9241" y="196241"/>
                    <a:pt x="11924" y="193559"/>
                    <a:pt x="11924" y="190279"/>
                  </a:cubicBezTo>
                  <a:lnTo>
                    <a:pt x="11924" y="119931"/>
                  </a:lnTo>
                  <a:cubicBezTo>
                    <a:pt x="21661" y="116850"/>
                    <a:pt x="55941" y="107510"/>
                    <a:pt x="76807" y="120328"/>
                  </a:cubicBezTo>
                  <a:cubicBezTo>
                    <a:pt x="86942" y="126588"/>
                    <a:pt x="98170" y="128674"/>
                    <a:pt x="108504" y="128674"/>
                  </a:cubicBezTo>
                  <a:cubicBezTo>
                    <a:pt x="128178" y="128674"/>
                    <a:pt x="144871" y="121123"/>
                    <a:pt x="145964" y="120626"/>
                  </a:cubicBezTo>
                  <a:cubicBezTo>
                    <a:pt x="148050" y="119632"/>
                    <a:pt x="149441" y="117446"/>
                    <a:pt x="149441" y="115161"/>
                  </a:cubicBezTo>
                  <a:lnTo>
                    <a:pt x="149441" y="23350"/>
                  </a:lnTo>
                  <a:cubicBezTo>
                    <a:pt x="149441" y="21562"/>
                    <a:pt x="148547" y="19773"/>
                    <a:pt x="147156" y="18680"/>
                  </a:cubicBezTo>
                  <a:close/>
                  <a:moveTo>
                    <a:pt x="137518" y="111286"/>
                  </a:moveTo>
                  <a:cubicBezTo>
                    <a:pt x="128277" y="114664"/>
                    <a:pt x="102641" y="122216"/>
                    <a:pt x="82968" y="110193"/>
                  </a:cubicBezTo>
                  <a:cubicBezTo>
                    <a:pt x="72733" y="103933"/>
                    <a:pt x="60512" y="101847"/>
                    <a:pt x="48787" y="101847"/>
                  </a:cubicBezTo>
                  <a:cubicBezTo>
                    <a:pt x="34678" y="101847"/>
                    <a:pt x="21264" y="104827"/>
                    <a:pt x="13116" y="107212"/>
                  </a:cubicBezTo>
                  <a:lnTo>
                    <a:pt x="13116" y="27523"/>
                  </a:lnTo>
                  <a:cubicBezTo>
                    <a:pt x="22456" y="24046"/>
                    <a:pt x="49085" y="16395"/>
                    <a:pt x="72535" y="28716"/>
                  </a:cubicBezTo>
                  <a:cubicBezTo>
                    <a:pt x="90420" y="38056"/>
                    <a:pt x="122911" y="33485"/>
                    <a:pt x="137518" y="30802"/>
                  </a:cubicBezTo>
                  <a:lnTo>
                    <a:pt x="137518" y="111286"/>
                  </a:lnTo>
                  <a:close/>
                </a:path>
              </a:pathLst>
            </a:custGeom>
            <a:solidFill>
              <a:schemeClr val="accent2"/>
            </a:solidFill>
            <a:ln w="186" cap="flat">
              <a:noFill/>
              <a:prstDash val="solid"/>
              <a:miter/>
            </a:ln>
          </p:spPr>
          <p:txBody>
            <a:bodyPr rtlCol="0" anchor="ctr"/>
            <a:lstStyle/>
            <a:p>
              <a:endParaRPr lang="zh-CN" altLang="en-US" dirty="0">
                <a:latin typeface="+mn-ea"/>
              </a:endParaRPr>
            </a:p>
          </p:txBody>
        </p:sp>
      </p:grpSp>
      <p:grpSp>
        <p:nvGrpSpPr>
          <p:cNvPr id="75" name="logo">
            <a:extLst>
              <a:ext uri="{FF2B5EF4-FFF2-40B4-BE49-F238E27FC236}">
                <a16:creationId xmlns:a16="http://schemas.microsoft.com/office/drawing/2014/main" id="{3AEE2DE9-D225-B654-B288-0A0787F038FE}"/>
              </a:ext>
            </a:extLst>
          </p:cNvPr>
          <p:cNvGrpSpPr/>
          <p:nvPr/>
        </p:nvGrpSpPr>
        <p:grpSpPr>
          <a:xfrm>
            <a:off x="8971856" y="3310112"/>
            <a:ext cx="318779" cy="318744"/>
            <a:chOff x="11194153" y="807958"/>
            <a:chExt cx="318779" cy="318744"/>
          </a:xfrm>
          <a:solidFill>
            <a:schemeClr val="accent3"/>
          </a:solidFill>
        </p:grpSpPr>
        <p:sp>
          <p:nvSpPr>
            <p:cNvPr id="76" name="任意多边形: 形状 75">
              <a:extLst>
                <a:ext uri="{FF2B5EF4-FFF2-40B4-BE49-F238E27FC236}">
                  <a16:creationId xmlns:a16="http://schemas.microsoft.com/office/drawing/2014/main" id="{4554A071-AF94-D381-AD7B-256712BF2386}"/>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77" name="任意多边形: 形状 76">
              <a:extLst>
                <a:ext uri="{FF2B5EF4-FFF2-40B4-BE49-F238E27FC236}">
                  <a16:creationId xmlns:a16="http://schemas.microsoft.com/office/drawing/2014/main" id="{E8F7C600-3E1A-EABA-3933-258599D721AD}"/>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78" name="任意多边形: 形状 77">
              <a:extLst>
                <a:ext uri="{FF2B5EF4-FFF2-40B4-BE49-F238E27FC236}">
                  <a16:creationId xmlns:a16="http://schemas.microsoft.com/office/drawing/2014/main" id="{C5231CA3-E473-19D8-4193-FEDC045BB0BB}"/>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n-ea"/>
              </a:endParaRPr>
            </a:p>
          </p:txBody>
        </p:sp>
        <p:sp>
          <p:nvSpPr>
            <p:cNvPr id="79" name="任意多边形: 形状 78">
              <a:extLst>
                <a:ext uri="{FF2B5EF4-FFF2-40B4-BE49-F238E27FC236}">
                  <a16:creationId xmlns:a16="http://schemas.microsoft.com/office/drawing/2014/main" id="{0B2B2AE3-4F6A-6BA4-1863-B000A3DA6A8A}"/>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n-ea"/>
              </a:endParaRPr>
            </a:p>
          </p:txBody>
        </p:sp>
      </p:grpSp>
      <p:grpSp>
        <p:nvGrpSpPr>
          <p:cNvPr id="85" name="组合 84">
            <a:extLst>
              <a:ext uri="{FF2B5EF4-FFF2-40B4-BE49-F238E27FC236}">
                <a16:creationId xmlns:a16="http://schemas.microsoft.com/office/drawing/2014/main" id="{18AF9F81-9F4B-9323-33F7-7D2C2543A3CC}"/>
              </a:ext>
            </a:extLst>
          </p:cNvPr>
          <p:cNvGrpSpPr/>
          <p:nvPr/>
        </p:nvGrpSpPr>
        <p:grpSpPr>
          <a:xfrm>
            <a:off x="5116861" y="4655860"/>
            <a:ext cx="510396" cy="459472"/>
            <a:chOff x="7247179" y="2099578"/>
            <a:chExt cx="510396" cy="459472"/>
          </a:xfrm>
        </p:grpSpPr>
        <p:sp>
          <p:nvSpPr>
            <p:cNvPr id="97" name="矩形 96">
              <a:extLst>
                <a:ext uri="{FF2B5EF4-FFF2-40B4-BE49-F238E27FC236}">
                  <a16:creationId xmlns:a16="http://schemas.microsoft.com/office/drawing/2014/main" id="{5E422555-53E2-0695-280B-F917D892F5DA}"/>
                </a:ext>
              </a:extLst>
            </p:cNvPr>
            <p:cNvSpPr/>
            <p:nvPr/>
          </p:nvSpPr>
          <p:spPr>
            <a:xfrm>
              <a:off x="7272641" y="2099578"/>
              <a:ext cx="459472" cy="459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n-ea"/>
              </a:endParaRPr>
            </a:p>
          </p:txBody>
        </p:sp>
        <p:sp>
          <p:nvSpPr>
            <p:cNvPr id="98" name="文本框 97">
              <a:extLst>
                <a:ext uri="{FF2B5EF4-FFF2-40B4-BE49-F238E27FC236}">
                  <a16:creationId xmlns:a16="http://schemas.microsoft.com/office/drawing/2014/main" id="{0478C9A1-C0BF-30BC-AC41-89D36E4DA97F}"/>
                </a:ext>
              </a:extLst>
            </p:cNvPr>
            <p:cNvSpPr txBox="1"/>
            <p:nvPr/>
          </p:nvSpPr>
          <p:spPr>
            <a:xfrm>
              <a:off x="7247179" y="2108516"/>
              <a:ext cx="510396" cy="441596"/>
            </a:xfrm>
            <a:prstGeom prst="rect">
              <a:avLst/>
            </a:prstGeom>
            <a:noFill/>
          </p:spPr>
          <p:txBody>
            <a:bodyPr wrap="none" rtlCol="0">
              <a:noAutofit/>
            </a:bodyPr>
            <a:lstStyle/>
            <a:p>
              <a:pPr algn="ctr">
                <a:lnSpc>
                  <a:spcPct val="120000"/>
                </a:lnSpc>
              </a:pPr>
              <a:r>
                <a:rPr lang="en-US" altLang="zh-CN" sz="2000" spc="120" dirty="0">
                  <a:solidFill>
                    <a:schemeClr val="bg1"/>
                  </a:solidFill>
                  <a:latin typeface="+mn-ea"/>
                </a:rPr>
                <a:t>05</a:t>
              </a:r>
              <a:endParaRPr lang="zh-CN" altLang="en-US" sz="2000" spc="120" dirty="0">
                <a:solidFill>
                  <a:schemeClr val="bg1"/>
                </a:solidFill>
                <a:latin typeface="+mn-ea"/>
              </a:endParaRPr>
            </a:p>
          </p:txBody>
        </p:sp>
      </p:grpSp>
      <p:cxnSp>
        <p:nvCxnSpPr>
          <p:cNvPr id="86" name="直接连接符 85">
            <a:extLst>
              <a:ext uri="{FF2B5EF4-FFF2-40B4-BE49-F238E27FC236}">
                <a16:creationId xmlns:a16="http://schemas.microsoft.com/office/drawing/2014/main" id="{2F415B1F-264C-E4C2-F01A-E5D421B094F6}"/>
              </a:ext>
            </a:extLst>
          </p:cNvPr>
          <p:cNvCxnSpPr>
            <a:cxnSpLocks/>
          </p:cNvCxnSpPr>
          <p:nvPr/>
        </p:nvCxnSpPr>
        <p:spPr>
          <a:xfrm flipV="1">
            <a:off x="5150791" y="5110863"/>
            <a:ext cx="2987064" cy="446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矩形 86">
            <a:extLst>
              <a:ext uri="{FF2B5EF4-FFF2-40B4-BE49-F238E27FC236}">
                <a16:creationId xmlns:a16="http://schemas.microsoft.com/office/drawing/2014/main" id="{24DD6939-0A27-F438-9B9C-C18986165F81}"/>
              </a:ext>
            </a:extLst>
          </p:cNvPr>
          <p:cNvSpPr/>
          <p:nvPr/>
        </p:nvSpPr>
        <p:spPr>
          <a:xfrm>
            <a:off x="5142323" y="5278579"/>
            <a:ext cx="2160000" cy="334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bg1"/>
                </a:solidFill>
                <a:latin typeface="+mn-ea"/>
              </a:rPr>
              <a:t>渠道</a:t>
            </a:r>
            <a:r>
              <a:rPr lang="en-US" altLang="zh-CN" sz="1600" dirty="0">
                <a:solidFill>
                  <a:schemeClr val="bg1"/>
                </a:solidFill>
                <a:latin typeface="+mn-ea"/>
              </a:rPr>
              <a:t>E</a:t>
            </a:r>
            <a:endParaRPr lang="zh-CN" altLang="en-US" sz="1600" dirty="0">
              <a:solidFill>
                <a:schemeClr val="bg1"/>
              </a:solidFill>
              <a:latin typeface="+mn-ea"/>
            </a:endParaRPr>
          </a:p>
        </p:txBody>
      </p:sp>
      <p:sp>
        <p:nvSpPr>
          <p:cNvPr id="88" name="文本框 87">
            <a:extLst>
              <a:ext uri="{FF2B5EF4-FFF2-40B4-BE49-F238E27FC236}">
                <a16:creationId xmlns:a16="http://schemas.microsoft.com/office/drawing/2014/main" id="{DBCFFBD6-60CD-47E3-CCE7-F08A1CD24E58}"/>
              </a:ext>
            </a:extLst>
          </p:cNvPr>
          <p:cNvSpPr txBox="1"/>
          <p:nvPr/>
        </p:nvSpPr>
        <p:spPr>
          <a:xfrm>
            <a:off x="7095996" y="5259793"/>
            <a:ext cx="1156554" cy="371705"/>
          </a:xfrm>
          <a:prstGeom prst="rect">
            <a:avLst/>
          </a:prstGeom>
          <a:noFill/>
        </p:spPr>
        <p:txBody>
          <a:bodyPr wrap="none" rtlCol="0">
            <a:noAutofit/>
          </a:bodyPr>
          <a:lstStyle/>
          <a:p>
            <a:pPr algn="r">
              <a:lnSpc>
                <a:spcPct val="120000"/>
              </a:lnSpc>
            </a:pPr>
            <a:r>
              <a:rPr lang="zh-CN" altLang="en-US" sz="1600" spc="120" dirty="0">
                <a:solidFill>
                  <a:schemeClr val="accent2"/>
                </a:solidFill>
                <a:latin typeface="+mn-ea"/>
              </a:rPr>
              <a:t>￥</a:t>
            </a:r>
            <a:r>
              <a:rPr lang="en-US" altLang="zh-CN" sz="1600" spc="120" dirty="0">
                <a:solidFill>
                  <a:schemeClr val="accent2"/>
                </a:solidFill>
                <a:latin typeface="+mn-ea"/>
              </a:rPr>
              <a:t>6000</a:t>
            </a:r>
            <a:endParaRPr lang="zh-CN" altLang="en-US" sz="1600" spc="120" dirty="0">
              <a:solidFill>
                <a:schemeClr val="accent2"/>
              </a:solidFill>
              <a:latin typeface="+mn-ea"/>
            </a:endParaRPr>
          </a:p>
        </p:txBody>
      </p:sp>
      <p:grpSp>
        <p:nvGrpSpPr>
          <p:cNvPr id="160" name="组合 159">
            <a:extLst>
              <a:ext uri="{FF2B5EF4-FFF2-40B4-BE49-F238E27FC236}">
                <a16:creationId xmlns:a16="http://schemas.microsoft.com/office/drawing/2014/main" id="{48457179-A19F-AFDA-2429-B6B0505D12AB}"/>
              </a:ext>
            </a:extLst>
          </p:cNvPr>
          <p:cNvGrpSpPr/>
          <p:nvPr/>
        </p:nvGrpSpPr>
        <p:grpSpPr>
          <a:xfrm>
            <a:off x="7963771" y="4842779"/>
            <a:ext cx="149441" cy="196240"/>
            <a:chOff x="7963771" y="4842779"/>
            <a:chExt cx="149441" cy="196240"/>
          </a:xfrm>
        </p:grpSpPr>
        <p:sp>
          <p:nvSpPr>
            <p:cNvPr id="95" name="任意多边形: 形状 94">
              <a:extLst>
                <a:ext uri="{FF2B5EF4-FFF2-40B4-BE49-F238E27FC236}">
                  <a16:creationId xmlns:a16="http://schemas.microsoft.com/office/drawing/2014/main" id="{12DEAF28-E7AD-DF7E-3A94-44E16F44A326}"/>
                </a:ext>
              </a:extLst>
            </p:cNvPr>
            <p:cNvSpPr/>
            <p:nvPr/>
          </p:nvSpPr>
          <p:spPr>
            <a:xfrm>
              <a:off x="7972217" y="4861581"/>
              <a:ext cx="132648" cy="99914"/>
            </a:xfrm>
            <a:custGeom>
              <a:avLst/>
              <a:gdLst>
                <a:gd name="connsiteX0" fmla="*/ 132649 w 132648"/>
                <a:gd name="connsiteY0" fmla="*/ 6933 h 99914"/>
                <a:gd name="connsiteX1" fmla="*/ 132649 w 132648"/>
                <a:gd name="connsiteY1" fmla="*/ 92981 h 99914"/>
                <a:gd name="connsiteX2" fmla="*/ 70746 w 132648"/>
                <a:gd name="connsiteY2" fmla="*/ 92981 h 99914"/>
                <a:gd name="connsiteX3" fmla="*/ 0 w 132648"/>
                <a:gd name="connsiteY3" fmla="*/ 92981 h 99914"/>
                <a:gd name="connsiteX4" fmla="*/ 0 w 132648"/>
                <a:gd name="connsiteY4" fmla="*/ 6933 h 99914"/>
                <a:gd name="connsiteX5" fmla="*/ 66275 w 132648"/>
                <a:gd name="connsiteY5" fmla="*/ 6933 h 99914"/>
                <a:gd name="connsiteX6" fmla="*/ 132649 w 132648"/>
                <a:gd name="connsiteY6" fmla="*/ 6933 h 9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48" h="99914">
                  <a:moveTo>
                    <a:pt x="132649" y="6933"/>
                  </a:moveTo>
                  <a:lnTo>
                    <a:pt x="132649" y="92981"/>
                  </a:lnTo>
                  <a:cubicBezTo>
                    <a:pt x="132649" y="92981"/>
                    <a:pt x="97276" y="108581"/>
                    <a:pt x="70746" y="92981"/>
                  </a:cubicBezTo>
                  <a:cubicBezTo>
                    <a:pt x="44216" y="77381"/>
                    <a:pt x="0" y="92981"/>
                    <a:pt x="0" y="92981"/>
                  </a:cubicBezTo>
                  <a:lnTo>
                    <a:pt x="0" y="6933"/>
                  </a:lnTo>
                  <a:cubicBezTo>
                    <a:pt x="0" y="6933"/>
                    <a:pt x="35373" y="-8667"/>
                    <a:pt x="66275" y="6933"/>
                  </a:cubicBezTo>
                  <a:cubicBezTo>
                    <a:pt x="87042" y="17366"/>
                    <a:pt x="132649" y="6933"/>
                    <a:pt x="132649" y="6933"/>
                  </a:cubicBezTo>
                  <a:close/>
                </a:path>
              </a:pathLst>
            </a:custGeom>
            <a:solidFill>
              <a:schemeClr val="accent2"/>
            </a:solidFill>
            <a:ln w="186" cap="flat">
              <a:noFill/>
              <a:prstDash val="solid"/>
              <a:miter/>
            </a:ln>
          </p:spPr>
          <p:txBody>
            <a:bodyPr rtlCol="0" anchor="ctr"/>
            <a:lstStyle/>
            <a:p>
              <a:endParaRPr lang="zh-CN" altLang="en-US" dirty="0">
                <a:latin typeface="+mn-ea"/>
              </a:endParaRPr>
            </a:p>
          </p:txBody>
        </p:sp>
        <p:sp>
          <p:nvSpPr>
            <p:cNvPr id="96" name="任意多边形: 形状 95">
              <a:extLst>
                <a:ext uri="{FF2B5EF4-FFF2-40B4-BE49-F238E27FC236}">
                  <a16:creationId xmlns:a16="http://schemas.microsoft.com/office/drawing/2014/main" id="{51C1C666-D4D1-FED2-7C3E-B597DBE58214}"/>
                </a:ext>
              </a:extLst>
            </p:cNvPr>
            <p:cNvSpPr/>
            <p:nvPr/>
          </p:nvSpPr>
          <p:spPr>
            <a:xfrm>
              <a:off x="7963771" y="4842779"/>
              <a:ext cx="149441" cy="196240"/>
            </a:xfrm>
            <a:custGeom>
              <a:avLst/>
              <a:gdLst>
                <a:gd name="connsiteX0" fmla="*/ 147156 w 149441"/>
                <a:gd name="connsiteY0" fmla="*/ 18680 h 196240"/>
                <a:gd name="connsiteX1" fmla="*/ 142088 w 149441"/>
                <a:gd name="connsiteY1" fmla="*/ 17587 h 196240"/>
                <a:gd name="connsiteX2" fmla="*/ 78099 w 149441"/>
                <a:gd name="connsiteY2" fmla="*/ 18084 h 196240"/>
                <a:gd name="connsiteX3" fmla="*/ 11924 w 149441"/>
                <a:gd name="connsiteY3" fmla="*/ 15202 h 196240"/>
                <a:gd name="connsiteX4" fmla="*/ 11924 w 149441"/>
                <a:gd name="connsiteY4" fmla="*/ 5962 h 196240"/>
                <a:gd name="connsiteX5" fmla="*/ 5962 w 149441"/>
                <a:gd name="connsiteY5" fmla="*/ 0 h 196240"/>
                <a:gd name="connsiteX6" fmla="*/ 0 w 149441"/>
                <a:gd name="connsiteY6" fmla="*/ 5962 h 196240"/>
                <a:gd name="connsiteX7" fmla="*/ 0 w 149441"/>
                <a:gd name="connsiteY7" fmla="*/ 190279 h 196240"/>
                <a:gd name="connsiteX8" fmla="*/ 5962 w 149441"/>
                <a:gd name="connsiteY8" fmla="*/ 196241 h 196240"/>
                <a:gd name="connsiteX9" fmla="*/ 11924 w 149441"/>
                <a:gd name="connsiteY9" fmla="*/ 190279 h 196240"/>
                <a:gd name="connsiteX10" fmla="*/ 11924 w 149441"/>
                <a:gd name="connsiteY10" fmla="*/ 119931 h 196240"/>
                <a:gd name="connsiteX11" fmla="*/ 76807 w 149441"/>
                <a:gd name="connsiteY11" fmla="*/ 120328 h 196240"/>
                <a:gd name="connsiteX12" fmla="*/ 108504 w 149441"/>
                <a:gd name="connsiteY12" fmla="*/ 128674 h 196240"/>
                <a:gd name="connsiteX13" fmla="*/ 145964 w 149441"/>
                <a:gd name="connsiteY13" fmla="*/ 120626 h 196240"/>
                <a:gd name="connsiteX14" fmla="*/ 149441 w 149441"/>
                <a:gd name="connsiteY14" fmla="*/ 115161 h 196240"/>
                <a:gd name="connsiteX15" fmla="*/ 149441 w 149441"/>
                <a:gd name="connsiteY15" fmla="*/ 23350 h 196240"/>
                <a:gd name="connsiteX16" fmla="*/ 147156 w 149441"/>
                <a:gd name="connsiteY16" fmla="*/ 18680 h 196240"/>
                <a:gd name="connsiteX17" fmla="*/ 137518 w 149441"/>
                <a:gd name="connsiteY17" fmla="*/ 111286 h 196240"/>
                <a:gd name="connsiteX18" fmla="*/ 82968 w 149441"/>
                <a:gd name="connsiteY18" fmla="*/ 110193 h 196240"/>
                <a:gd name="connsiteX19" fmla="*/ 48787 w 149441"/>
                <a:gd name="connsiteY19" fmla="*/ 101847 h 196240"/>
                <a:gd name="connsiteX20" fmla="*/ 13116 w 149441"/>
                <a:gd name="connsiteY20" fmla="*/ 107212 h 196240"/>
                <a:gd name="connsiteX21" fmla="*/ 13116 w 149441"/>
                <a:gd name="connsiteY21" fmla="*/ 27523 h 196240"/>
                <a:gd name="connsiteX22" fmla="*/ 72535 w 149441"/>
                <a:gd name="connsiteY22" fmla="*/ 28716 h 196240"/>
                <a:gd name="connsiteX23" fmla="*/ 137518 w 149441"/>
                <a:gd name="connsiteY23" fmla="*/ 30802 h 196240"/>
                <a:gd name="connsiteX24" fmla="*/ 137518 w 149441"/>
                <a:gd name="connsiteY24" fmla="*/ 111286 h 1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441" h="196240">
                  <a:moveTo>
                    <a:pt x="147156" y="18680"/>
                  </a:moveTo>
                  <a:cubicBezTo>
                    <a:pt x="145765" y="17587"/>
                    <a:pt x="143877" y="17190"/>
                    <a:pt x="142088" y="17587"/>
                  </a:cubicBezTo>
                  <a:cubicBezTo>
                    <a:pt x="129668" y="20469"/>
                    <a:pt x="93898" y="26331"/>
                    <a:pt x="78099" y="18084"/>
                  </a:cubicBezTo>
                  <a:cubicBezTo>
                    <a:pt x="52563" y="4670"/>
                    <a:pt x="24741" y="11029"/>
                    <a:pt x="11924" y="15202"/>
                  </a:cubicBezTo>
                  <a:lnTo>
                    <a:pt x="11924" y="5962"/>
                  </a:lnTo>
                  <a:cubicBezTo>
                    <a:pt x="11924" y="2683"/>
                    <a:pt x="9241" y="0"/>
                    <a:pt x="5962" y="0"/>
                  </a:cubicBezTo>
                  <a:cubicBezTo>
                    <a:pt x="2683" y="0"/>
                    <a:pt x="0" y="2683"/>
                    <a:pt x="0" y="5962"/>
                  </a:cubicBezTo>
                  <a:lnTo>
                    <a:pt x="0" y="190279"/>
                  </a:lnTo>
                  <a:cubicBezTo>
                    <a:pt x="0" y="193559"/>
                    <a:pt x="2683" y="196241"/>
                    <a:pt x="5962" y="196241"/>
                  </a:cubicBezTo>
                  <a:cubicBezTo>
                    <a:pt x="9241" y="196241"/>
                    <a:pt x="11924" y="193559"/>
                    <a:pt x="11924" y="190279"/>
                  </a:cubicBezTo>
                  <a:lnTo>
                    <a:pt x="11924" y="119931"/>
                  </a:lnTo>
                  <a:cubicBezTo>
                    <a:pt x="21661" y="116850"/>
                    <a:pt x="55941" y="107510"/>
                    <a:pt x="76807" y="120328"/>
                  </a:cubicBezTo>
                  <a:cubicBezTo>
                    <a:pt x="86942" y="126588"/>
                    <a:pt x="98170" y="128674"/>
                    <a:pt x="108504" y="128674"/>
                  </a:cubicBezTo>
                  <a:cubicBezTo>
                    <a:pt x="128178" y="128674"/>
                    <a:pt x="144871" y="121123"/>
                    <a:pt x="145964" y="120626"/>
                  </a:cubicBezTo>
                  <a:cubicBezTo>
                    <a:pt x="148050" y="119632"/>
                    <a:pt x="149441" y="117446"/>
                    <a:pt x="149441" y="115161"/>
                  </a:cubicBezTo>
                  <a:lnTo>
                    <a:pt x="149441" y="23350"/>
                  </a:lnTo>
                  <a:cubicBezTo>
                    <a:pt x="149441" y="21562"/>
                    <a:pt x="148547" y="19773"/>
                    <a:pt x="147156" y="18680"/>
                  </a:cubicBezTo>
                  <a:close/>
                  <a:moveTo>
                    <a:pt x="137518" y="111286"/>
                  </a:moveTo>
                  <a:cubicBezTo>
                    <a:pt x="128277" y="114664"/>
                    <a:pt x="102641" y="122216"/>
                    <a:pt x="82968" y="110193"/>
                  </a:cubicBezTo>
                  <a:cubicBezTo>
                    <a:pt x="72733" y="103933"/>
                    <a:pt x="60512" y="101847"/>
                    <a:pt x="48787" y="101847"/>
                  </a:cubicBezTo>
                  <a:cubicBezTo>
                    <a:pt x="34678" y="101847"/>
                    <a:pt x="21264" y="104827"/>
                    <a:pt x="13116" y="107212"/>
                  </a:cubicBezTo>
                  <a:lnTo>
                    <a:pt x="13116" y="27523"/>
                  </a:lnTo>
                  <a:cubicBezTo>
                    <a:pt x="22456" y="24046"/>
                    <a:pt x="49085" y="16395"/>
                    <a:pt x="72535" y="28716"/>
                  </a:cubicBezTo>
                  <a:cubicBezTo>
                    <a:pt x="90420" y="38056"/>
                    <a:pt x="122911" y="33485"/>
                    <a:pt x="137518" y="30802"/>
                  </a:cubicBezTo>
                  <a:lnTo>
                    <a:pt x="137518" y="111286"/>
                  </a:lnTo>
                  <a:close/>
                </a:path>
              </a:pathLst>
            </a:custGeom>
            <a:solidFill>
              <a:schemeClr val="accent2"/>
            </a:solidFill>
            <a:ln w="186" cap="flat">
              <a:noFill/>
              <a:prstDash val="solid"/>
              <a:miter/>
            </a:ln>
          </p:spPr>
          <p:txBody>
            <a:bodyPr rtlCol="0" anchor="ctr"/>
            <a:lstStyle/>
            <a:p>
              <a:endParaRPr lang="zh-CN" altLang="en-US" dirty="0">
                <a:latin typeface="+mn-ea"/>
              </a:endParaRPr>
            </a:p>
          </p:txBody>
        </p:sp>
      </p:grpSp>
      <p:grpSp>
        <p:nvGrpSpPr>
          <p:cNvPr id="90" name="logo">
            <a:extLst>
              <a:ext uri="{FF2B5EF4-FFF2-40B4-BE49-F238E27FC236}">
                <a16:creationId xmlns:a16="http://schemas.microsoft.com/office/drawing/2014/main" id="{1B9484CE-3049-91AD-EFF7-761FE21A3282}"/>
              </a:ext>
            </a:extLst>
          </p:cNvPr>
          <p:cNvGrpSpPr/>
          <p:nvPr/>
        </p:nvGrpSpPr>
        <p:grpSpPr>
          <a:xfrm>
            <a:off x="5705505" y="4726224"/>
            <a:ext cx="318779" cy="318744"/>
            <a:chOff x="11194153" y="807958"/>
            <a:chExt cx="318779" cy="318744"/>
          </a:xfrm>
          <a:solidFill>
            <a:schemeClr val="accent3"/>
          </a:solidFill>
        </p:grpSpPr>
        <p:sp>
          <p:nvSpPr>
            <p:cNvPr id="91" name="任意多边形: 形状 90">
              <a:extLst>
                <a:ext uri="{FF2B5EF4-FFF2-40B4-BE49-F238E27FC236}">
                  <a16:creationId xmlns:a16="http://schemas.microsoft.com/office/drawing/2014/main" id="{E970950E-F7DE-D07B-8211-8C7E58B278F0}"/>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92" name="任意多边形: 形状 91">
              <a:extLst>
                <a:ext uri="{FF2B5EF4-FFF2-40B4-BE49-F238E27FC236}">
                  <a16:creationId xmlns:a16="http://schemas.microsoft.com/office/drawing/2014/main" id="{58DF65CD-2C6B-28C0-24C6-830DC5E2EE22}"/>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93" name="任意多边形: 形状 92">
              <a:extLst>
                <a:ext uri="{FF2B5EF4-FFF2-40B4-BE49-F238E27FC236}">
                  <a16:creationId xmlns:a16="http://schemas.microsoft.com/office/drawing/2014/main" id="{5C881FE1-7BF3-CED3-3D7E-FC6B70E85FAE}"/>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n-ea"/>
              </a:endParaRPr>
            </a:p>
          </p:txBody>
        </p:sp>
        <p:sp>
          <p:nvSpPr>
            <p:cNvPr id="94" name="任意多边形: 形状 93">
              <a:extLst>
                <a:ext uri="{FF2B5EF4-FFF2-40B4-BE49-F238E27FC236}">
                  <a16:creationId xmlns:a16="http://schemas.microsoft.com/office/drawing/2014/main" id="{8078C6D8-17CA-3FAC-D714-DE3054455721}"/>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n-ea"/>
              </a:endParaRPr>
            </a:p>
          </p:txBody>
        </p:sp>
      </p:grpSp>
      <p:grpSp>
        <p:nvGrpSpPr>
          <p:cNvPr id="100" name="组合 99">
            <a:extLst>
              <a:ext uri="{FF2B5EF4-FFF2-40B4-BE49-F238E27FC236}">
                <a16:creationId xmlns:a16="http://schemas.microsoft.com/office/drawing/2014/main" id="{CAE2F166-FD90-FD8C-D087-58F4CF516B03}"/>
              </a:ext>
            </a:extLst>
          </p:cNvPr>
          <p:cNvGrpSpPr/>
          <p:nvPr/>
        </p:nvGrpSpPr>
        <p:grpSpPr>
          <a:xfrm>
            <a:off x="8383212" y="4655860"/>
            <a:ext cx="510396" cy="459472"/>
            <a:chOff x="7247179" y="2099578"/>
            <a:chExt cx="510396" cy="459472"/>
          </a:xfrm>
        </p:grpSpPr>
        <p:sp>
          <p:nvSpPr>
            <p:cNvPr id="112" name="矩形 111">
              <a:extLst>
                <a:ext uri="{FF2B5EF4-FFF2-40B4-BE49-F238E27FC236}">
                  <a16:creationId xmlns:a16="http://schemas.microsoft.com/office/drawing/2014/main" id="{E78F775D-6CFC-7A86-2A37-89C46A11CB73}"/>
                </a:ext>
              </a:extLst>
            </p:cNvPr>
            <p:cNvSpPr/>
            <p:nvPr/>
          </p:nvSpPr>
          <p:spPr>
            <a:xfrm>
              <a:off x="7272641" y="2099578"/>
              <a:ext cx="459472" cy="459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mn-ea"/>
              </a:endParaRPr>
            </a:p>
          </p:txBody>
        </p:sp>
        <p:sp>
          <p:nvSpPr>
            <p:cNvPr id="113" name="文本框 112">
              <a:extLst>
                <a:ext uri="{FF2B5EF4-FFF2-40B4-BE49-F238E27FC236}">
                  <a16:creationId xmlns:a16="http://schemas.microsoft.com/office/drawing/2014/main" id="{737862B1-C195-DDC5-0335-0614A86044C7}"/>
                </a:ext>
              </a:extLst>
            </p:cNvPr>
            <p:cNvSpPr txBox="1"/>
            <p:nvPr/>
          </p:nvSpPr>
          <p:spPr>
            <a:xfrm>
              <a:off x="7247179" y="2108516"/>
              <a:ext cx="510396" cy="441596"/>
            </a:xfrm>
            <a:prstGeom prst="rect">
              <a:avLst/>
            </a:prstGeom>
            <a:noFill/>
          </p:spPr>
          <p:txBody>
            <a:bodyPr wrap="none" rtlCol="0">
              <a:noAutofit/>
            </a:bodyPr>
            <a:lstStyle/>
            <a:p>
              <a:pPr algn="ctr">
                <a:lnSpc>
                  <a:spcPct val="120000"/>
                </a:lnSpc>
              </a:pPr>
              <a:r>
                <a:rPr lang="en-US" altLang="zh-CN" sz="2000" spc="120" dirty="0">
                  <a:solidFill>
                    <a:schemeClr val="bg1"/>
                  </a:solidFill>
                  <a:latin typeface="+mn-ea"/>
                </a:rPr>
                <a:t>06</a:t>
              </a:r>
              <a:endParaRPr lang="zh-CN" altLang="en-US" sz="2000" spc="120" dirty="0">
                <a:solidFill>
                  <a:schemeClr val="bg1"/>
                </a:solidFill>
                <a:latin typeface="+mn-ea"/>
              </a:endParaRPr>
            </a:p>
          </p:txBody>
        </p:sp>
      </p:grpSp>
      <p:cxnSp>
        <p:nvCxnSpPr>
          <p:cNvPr id="101" name="直接连接符 100">
            <a:extLst>
              <a:ext uri="{FF2B5EF4-FFF2-40B4-BE49-F238E27FC236}">
                <a16:creationId xmlns:a16="http://schemas.microsoft.com/office/drawing/2014/main" id="{2FA5F5D1-79F4-F482-86D1-465D9124C2A3}"/>
              </a:ext>
            </a:extLst>
          </p:cNvPr>
          <p:cNvCxnSpPr>
            <a:cxnSpLocks/>
          </p:cNvCxnSpPr>
          <p:nvPr/>
        </p:nvCxnSpPr>
        <p:spPr>
          <a:xfrm flipV="1">
            <a:off x="8417142" y="5110863"/>
            <a:ext cx="2987064" cy="446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2" name="矩形 101">
            <a:extLst>
              <a:ext uri="{FF2B5EF4-FFF2-40B4-BE49-F238E27FC236}">
                <a16:creationId xmlns:a16="http://schemas.microsoft.com/office/drawing/2014/main" id="{8F175F49-6EF8-4C90-698D-78EC0140A5FD}"/>
              </a:ext>
            </a:extLst>
          </p:cNvPr>
          <p:cNvSpPr/>
          <p:nvPr/>
        </p:nvSpPr>
        <p:spPr>
          <a:xfrm>
            <a:off x="8408674" y="5278579"/>
            <a:ext cx="2160000" cy="334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bg1"/>
                </a:solidFill>
                <a:latin typeface="+mn-ea"/>
              </a:rPr>
              <a:t>渠道</a:t>
            </a:r>
            <a:r>
              <a:rPr lang="en-US" altLang="zh-CN" sz="1600" dirty="0">
                <a:solidFill>
                  <a:schemeClr val="bg1"/>
                </a:solidFill>
                <a:latin typeface="+mn-ea"/>
              </a:rPr>
              <a:t>F</a:t>
            </a:r>
            <a:endParaRPr lang="zh-CN" altLang="en-US" sz="1600" dirty="0">
              <a:solidFill>
                <a:schemeClr val="bg1"/>
              </a:solidFill>
              <a:latin typeface="+mn-ea"/>
            </a:endParaRPr>
          </a:p>
        </p:txBody>
      </p:sp>
      <p:sp>
        <p:nvSpPr>
          <p:cNvPr id="103" name="文本框 102">
            <a:extLst>
              <a:ext uri="{FF2B5EF4-FFF2-40B4-BE49-F238E27FC236}">
                <a16:creationId xmlns:a16="http://schemas.microsoft.com/office/drawing/2014/main" id="{A7B72AD2-5BF6-AB3E-0BFB-C16ED38DEC4E}"/>
              </a:ext>
            </a:extLst>
          </p:cNvPr>
          <p:cNvSpPr txBox="1"/>
          <p:nvPr/>
        </p:nvSpPr>
        <p:spPr>
          <a:xfrm>
            <a:off x="10362347" y="5259793"/>
            <a:ext cx="1156554" cy="371705"/>
          </a:xfrm>
          <a:prstGeom prst="rect">
            <a:avLst/>
          </a:prstGeom>
          <a:noFill/>
        </p:spPr>
        <p:txBody>
          <a:bodyPr wrap="none" rtlCol="0">
            <a:noAutofit/>
          </a:bodyPr>
          <a:lstStyle/>
          <a:p>
            <a:pPr algn="r">
              <a:lnSpc>
                <a:spcPct val="120000"/>
              </a:lnSpc>
            </a:pPr>
            <a:r>
              <a:rPr lang="zh-CN" altLang="en-US" sz="1600" spc="120" dirty="0">
                <a:solidFill>
                  <a:schemeClr val="accent2"/>
                </a:solidFill>
                <a:latin typeface="+mn-ea"/>
              </a:rPr>
              <a:t>￥</a:t>
            </a:r>
            <a:r>
              <a:rPr lang="en-US" altLang="zh-CN" sz="1600" spc="120" dirty="0">
                <a:solidFill>
                  <a:schemeClr val="accent2"/>
                </a:solidFill>
                <a:latin typeface="+mn-ea"/>
              </a:rPr>
              <a:t>6000</a:t>
            </a:r>
            <a:endParaRPr lang="zh-CN" altLang="en-US" sz="1600" spc="120" dirty="0">
              <a:solidFill>
                <a:schemeClr val="accent2"/>
              </a:solidFill>
              <a:latin typeface="+mn-ea"/>
            </a:endParaRPr>
          </a:p>
        </p:txBody>
      </p:sp>
      <p:grpSp>
        <p:nvGrpSpPr>
          <p:cNvPr id="163" name="组合 162">
            <a:extLst>
              <a:ext uri="{FF2B5EF4-FFF2-40B4-BE49-F238E27FC236}">
                <a16:creationId xmlns:a16="http://schemas.microsoft.com/office/drawing/2014/main" id="{559F2621-40F2-D179-2E75-E95F607CEE5C}"/>
              </a:ext>
            </a:extLst>
          </p:cNvPr>
          <p:cNvGrpSpPr/>
          <p:nvPr/>
        </p:nvGrpSpPr>
        <p:grpSpPr>
          <a:xfrm>
            <a:off x="11230122" y="4842779"/>
            <a:ext cx="149441" cy="196240"/>
            <a:chOff x="11230122" y="4842779"/>
            <a:chExt cx="149441" cy="196240"/>
          </a:xfrm>
        </p:grpSpPr>
        <p:sp>
          <p:nvSpPr>
            <p:cNvPr id="110" name="任意多边形: 形状 109">
              <a:extLst>
                <a:ext uri="{FF2B5EF4-FFF2-40B4-BE49-F238E27FC236}">
                  <a16:creationId xmlns:a16="http://schemas.microsoft.com/office/drawing/2014/main" id="{3822BFBD-49A0-E7A2-FF82-40A6B32A1AF7}"/>
                </a:ext>
              </a:extLst>
            </p:cNvPr>
            <p:cNvSpPr/>
            <p:nvPr/>
          </p:nvSpPr>
          <p:spPr>
            <a:xfrm>
              <a:off x="11238568" y="4861581"/>
              <a:ext cx="132648" cy="99914"/>
            </a:xfrm>
            <a:custGeom>
              <a:avLst/>
              <a:gdLst>
                <a:gd name="connsiteX0" fmla="*/ 132649 w 132648"/>
                <a:gd name="connsiteY0" fmla="*/ 6933 h 99914"/>
                <a:gd name="connsiteX1" fmla="*/ 132649 w 132648"/>
                <a:gd name="connsiteY1" fmla="*/ 92981 h 99914"/>
                <a:gd name="connsiteX2" fmla="*/ 70746 w 132648"/>
                <a:gd name="connsiteY2" fmla="*/ 92981 h 99914"/>
                <a:gd name="connsiteX3" fmla="*/ 0 w 132648"/>
                <a:gd name="connsiteY3" fmla="*/ 92981 h 99914"/>
                <a:gd name="connsiteX4" fmla="*/ 0 w 132648"/>
                <a:gd name="connsiteY4" fmla="*/ 6933 h 99914"/>
                <a:gd name="connsiteX5" fmla="*/ 66275 w 132648"/>
                <a:gd name="connsiteY5" fmla="*/ 6933 h 99914"/>
                <a:gd name="connsiteX6" fmla="*/ 132649 w 132648"/>
                <a:gd name="connsiteY6" fmla="*/ 6933 h 9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48" h="99914">
                  <a:moveTo>
                    <a:pt x="132649" y="6933"/>
                  </a:moveTo>
                  <a:lnTo>
                    <a:pt x="132649" y="92981"/>
                  </a:lnTo>
                  <a:cubicBezTo>
                    <a:pt x="132649" y="92981"/>
                    <a:pt x="97276" y="108581"/>
                    <a:pt x="70746" y="92981"/>
                  </a:cubicBezTo>
                  <a:cubicBezTo>
                    <a:pt x="44216" y="77381"/>
                    <a:pt x="0" y="92981"/>
                    <a:pt x="0" y="92981"/>
                  </a:cubicBezTo>
                  <a:lnTo>
                    <a:pt x="0" y="6933"/>
                  </a:lnTo>
                  <a:cubicBezTo>
                    <a:pt x="0" y="6933"/>
                    <a:pt x="35373" y="-8667"/>
                    <a:pt x="66275" y="6933"/>
                  </a:cubicBezTo>
                  <a:cubicBezTo>
                    <a:pt x="87042" y="17366"/>
                    <a:pt x="132649" y="6933"/>
                    <a:pt x="132649" y="6933"/>
                  </a:cubicBezTo>
                  <a:close/>
                </a:path>
              </a:pathLst>
            </a:custGeom>
            <a:solidFill>
              <a:schemeClr val="accent2"/>
            </a:solidFill>
            <a:ln w="186" cap="flat">
              <a:noFill/>
              <a:prstDash val="solid"/>
              <a:miter/>
            </a:ln>
          </p:spPr>
          <p:txBody>
            <a:bodyPr rtlCol="0" anchor="ctr"/>
            <a:lstStyle/>
            <a:p>
              <a:endParaRPr lang="zh-CN" altLang="en-US" dirty="0">
                <a:latin typeface="+mn-ea"/>
              </a:endParaRPr>
            </a:p>
          </p:txBody>
        </p:sp>
        <p:sp>
          <p:nvSpPr>
            <p:cNvPr id="111" name="任意多边形: 形状 110">
              <a:extLst>
                <a:ext uri="{FF2B5EF4-FFF2-40B4-BE49-F238E27FC236}">
                  <a16:creationId xmlns:a16="http://schemas.microsoft.com/office/drawing/2014/main" id="{D4A5EDAA-39C5-D74E-8410-904D0831E240}"/>
                </a:ext>
              </a:extLst>
            </p:cNvPr>
            <p:cNvSpPr/>
            <p:nvPr/>
          </p:nvSpPr>
          <p:spPr>
            <a:xfrm>
              <a:off x="11230122" y="4842779"/>
              <a:ext cx="149441" cy="196240"/>
            </a:xfrm>
            <a:custGeom>
              <a:avLst/>
              <a:gdLst>
                <a:gd name="connsiteX0" fmla="*/ 147156 w 149441"/>
                <a:gd name="connsiteY0" fmla="*/ 18680 h 196240"/>
                <a:gd name="connsiteX1" fmla="*/ 142088 w 149441"/>
                <a:gd name="connsiteY1" fmla="*/ 17587 h 196240"/>
                <a:gd name="connsiteX2" fmla="*/ 78099 w 149441"/>
                <a:gd name="connsiteY2" fmla="*/ 18084 h 196240"/>
                <a:gd name="connsiteX3" fmla="*/ 11924 w 149441"/>
                <a:gd name="connsiteY3" fmla="*/ 15202 h 196240"/>
                <a:gd name="connsiteX4" fmla="*/ 11924 w 149441"/>
                <a:gd name="connsiteY4" fmla="*/ 5962 h 196240"/>
                <a:gd name="connsiteX5" fmla="*/ 5962 w 149441"/>
                <a:gd name="connsiteY5" fmla="*/ 0 h 196240"/>
                <a:gd name="connsiteX6" fmla="*/ 0 w 149441"/>
                <a:gd name="connsiteY6" fmla="*/ 5962 h 196240"/>
                <a:gd name="connsiteX7" fmla="*/ 0 w 149441"/>
                <a:gd name="connsiteY7" fmla="*/ 190279 h 196240"/>
                <a:gd name="connsiteX8" fmla="*/ 5962 w 149441"/>
                <a:gd name="connsiteY8" fmla="*/ 196241 h 196240"/>
                <a:gd name="connsiteX9" fmla="*/ 11924 w 149441"/>
                <a:gd name="connsiteY9" fmla="*/ 190279 h 196240"/>
                <a:gd name="connsiteX10" fmla="*/ 11924 w 149441"/>
                <a:gd name="connsiteY10" fmla="*/ 119931 h 196240"/>
                <a:gd name="connsiteX11" fmla="*/ 76807 w 149441"/>
                <a:gd name="connsiteY11" fmla="*/ 120328 h 196240"/>
                <a:gd name="connsiteX12" fmla="*/ 108504 w 149441"/>
                <a:gd name="connsiteY12" fmla="*/ 128674 h 196240"/>
                <a:gd name="connsiteX13" fmla="*/ 145964 w 149441"/>
                <a:gd name="connsiteY13" fmla="*/ 120626 h 196240"/>
                <a:gd name="connsiteX14" fmla="*/ 149441 w 149441"/>
                <a:gd name="connsiteY14" fmla="*/ 115161 h 196240"/>
                <a:gd name="connsiteX15" fmla="*/ 149441 w 149441"/>
                <a:gd name="connsiteY15" fmla="*/ 23350 h 196240"/>
                <a:gd name="connsiteX16" fmla="*/ 147156 w 149441"/>
                <a:gd name="connsiteY16" fmla="*/ 18680 h 196240"/>
                <a:gd name="connsiteX17" fmla="*/ 137518 w 149441"/>
                <a:gd name="connsiteY17" fmla="*/ 111286 h 196240"/>
                <a:gd name="connsiteX18" fmla="*/ 82968 w 149441"/>
                <a:gd name="connsiteY18" fmla="*/ 110193 h 196240"/>
                <a:gd name="connsiteX19" fmla="*/ 48787 w 149441"/>
                <a:gd name="connsiteY19" fmla="*/ 101847 h 196240"/>
                <a:gd name="connsiteX20" fmla="*/ 13116 w 149441"/>
                <a:gd name="connsiteY20" fmla="*/ 107212 h 196240"/>
                <a:gd name="connsiteX21" fmla="*/ 13116 w 149441"/>
                <a:gd name="connsiteY21" fmla="*/ 27523 h 196240"/>
                <a:gd name="connsiteX22" fmla="*/ 72535 w 149441"/>
                <a:gd name="connsiteY22" fmla="*/ 28716 h 196240"/>
                <a:gd name="connsiteX23" fmla="*/ 137518 w 149441"/>
                <a:gd name="connsiteY23" fmla="*/ 30802 h 196240"/>
                <a:gd name="connsiteX24" fmla="*/ 137518 w 149441"/>
                <a:gd name="connsiteY24" fmla="*/ 111286 h 1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441" h="196240">
                  <a:moveTo>
                    <a:pt x="147156" y="18680"/>
                  </a:moveTo>
                  <a:cubicBezTo>
                    <a:pt x="145765" y="17587"/>
                    <a:pt x="143877" y="17190"/>
                    <a:pt x="142088" y="17587"/>
                  </a:cubicBezTo>
                  <a:cubicBezTo>
                    <a:pt x="129668" y="20469"/>
                    <a:pt x="93898" y="26331"/>
                    <a:pt x="78099" y="18084"/>
                  </a:cubicBezTo>
                  <a:cubicBezTo>
                    <a:pt x="52563" y="4670"/>
                    <a:pt x="24741" y="11029"/>
                    <a:pt x="11924" y="15202"/>
                  </a:cubicBezTo>
                  <a:lnTo>
                    <a:pt x="11924" y="5962"/>
                  </a:lnTo>
                  <a:cubicBezTo>
                    <a:pt x="11924" y="2683"/>
                    <a:pt x="9241" y="0"/>
                    <a:pt x="5962" y="0"/>
                  </a:cubicBezTo>
                  <a:cubicBezTo>
                    <a:pt x="2683" y="0"/>
                    <a:pt x="0" y="2683"/>
                    <a:pt x="0" y="5962"/>
                  </a:cubicBezTo>
                  <a:lnTo>
                    <a:pt x="0" y="190279"/>
                  </a:lnTo>
                  <a:cubicBezTo>
                    <a:pt x="0" y="193559"/>
                    <a:pt x="2683" y="196241"/>
                    <a:pt x="5962" y="196241"/>
                  </a:cubicBezTo>
                  <a:cubicBezTo>
                    <a:pt x="9241" y="196241"/>
                    <a:pt x="11924" y="193559"/>
                    <a:pt x="11924" y="190279"/>
                  </a:cubicBezTo>
                  <a:lnTo>
                    <a:pt x="11924" y="119931"/>
                  </a:lnTo>
                  <a:cubicBezTo>
                    <a:pt x="21661" y="116850"/>
                    <a:pt x="55941" y="107510"/>
                    <a:pt x="76807" y="120328"/>
                  </a:cubicBezTo>
                  <a:cubicBezTo>
                    <a:pt x="86942" y="126588"/>
                    <a:pt x="98170" y="128674"/>
                    <a:pt x="108504" y="128674"/>
                  </a:cubicBezTo>
                  <a:cubicBezTo>
                    <a:pt x="128178" y="128674"/>
                    <a:pt x="144871" y="121123"/>
                    <a:pt x="145964" y="120626"/>
                  </a:cubicBezTo>
                  <a:cubicBezTo>
                    <a:pt x="148050" y="119632"/>
                    <a:pt x="149441" y="117446"/>
                    <a:pt x="149441" y="115161"/>
                  </a:cubicBezTo>
                  <a:lnTo>
                    <a:pt x="149441" y="23350"/>
                  </a:lnTo>
                  <a:cubicBezTo>
                    <a:pt x="149441" y="21562"/>
                    <a:pt x="148547" y="19773"/>
                    <a:pt x="147156" y="18680"/>
                  </a:cubicBezTo>
                  <a:close/>
                  <a:moveTo>
                    <a:pt x="137518" y="111286"/>
                  </a:moveTo>
                  <a:cubicBezTo>
                    <a:pt x="128277" y="114664"/>
                    <a:pt x="102641" y="122216"/>
                    <a:pt x="82968" y="110193"/>
                  </a:cubicBezTo>
                  <a:cubicBezTo>
                    <a:pt x="72733" y="103933"/>
                    <a:pt x="60512" y="101847"/>
                    <a:pt x="48787" y="101847"/>
                  </a:cubicBezTo>
                  <a:cubicBezTo>
                    <a:pt x="34678" y="101847"/>
                    <a:pt x="21264" y="104827"/>
                    <a:pt x="13116" y="107212"/>
                  </a:cubicBezTo>
                  <a:lnTo>
                    <a:pt x="13116" y="27523"/>
                  </a:lnTo>
                  <a:cubicBezTo>
                    <a:pt x="22456" y="24046"/>
                    <a:pt x="49085" y="16395"/>
                    <a:pt x="72535" y="28716"/>
                  </a:cubicBezTo>
                  <a:cubicBezTo>
                    <a:pt x="90420" y="38056"/>
                    <a:pt x="122911" y="33485"/>
                    <a:pt x="137518" y="30802"/>
                  </a:cubicBezTo>
                  <a:lnTo>
                    <a:pt x="137518" y="111286"/>
                  </a:lnTo>
                  <a:close/>
                </a:path>
              </a:pathLst>
            </a:custGeom>
            <a:solidFill>
              <a:schemeClr val="accent2"/>
            </a:solidFill>
            <a:ln w="186" cap="flat">
              <a:noFill/>
              <a:prstDash val="solid"/>
              <a:miter/>
            </a:ln>
          </p:spPr>
          <p:txBody>
            <a:bodyPr rtlCol="0" anchor="ctr"/>
            <a:lstStyle/>
            <a:p>
              <a:endParaRPr lang="zh-CN" altLang="en-US" dirty="0">
                <a:latin typeface="+mn-ea"/>
              </a:endParaRPr>
            </a:p>
          </p:txBody>
        </p:sp>
      </p:grpSp>
      <p:grpSp>
        <p:nvGrpSpPr>
          <p:cNvPr id="105" name="logo">
            <a:extLst>
              <a:ext uri="{FF2B5EF4-FFF2-40B4-BE49-F238E27FC236}">
                <a16:creationId xmlns:a16="http://schemas.microsoft.com/office/drawing/2014/main" id="{A4DC0C8A-6011-D5FB-D53E-D195EB1B8AFB}"/>
              </a:ext>
            </a:extLst>
          </p:cNvPr>
          <p:cNvGrpSpPr/>
          <p:nvPr/>
        </p:nvGrpSpPr>
        <p:grpSpPr>
          <a:xfrm>
            <a:off x="8971856" y="4726224"/>
            <a:ext cx="318779" cy="318744"/>
            <a:chOff x="11194153" y="807958"/>
            <a:chExt cx="318779" cy="318744"/>
          </a:xfrm>
          <a:solidFill>
            <a:schemeClr val="accent3"/>
          </a:solidFill>
        </p:grpSpPr>
        <p:sp>
          <p:nvSpPr>
            <p:cNvPr id="106" name="任意多边形: 形状 105">
              <a:extLst>
                <a:ext uri="{FF2B5EF4-FFF2-40B4-BE49-F238E27FC236}">
                  <a16:creationId xmlns:a16="http://schemas.microsoft.com/office/drawing/2014/main" id="{BF14C8E3-72B4-691C-6DB4-B645DAA72FA1}"/>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107" name="任意多边形: 形状 106">
              <a:extLst>
                <a:ext uri="{FF2B5EF4-FFF2-40B4-BE49-F238E27FC236}">
                  <a16:creationId xmlns:a16="http://schemas.microsoft.com/office/drawing/2014/main" id="{A0D2B2B8-2149-292E-27D2-40F86ED49FE9}"/>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n-ea"/>
              </a:endParaRPr>
            </a:p>
          </p:txBody>
        </p:sp>
        <p:sp>
          <p:nvSpPr>
            <p:cNvPr id="108" name="任意多边形: 形状 107">
              <a:extLst>
                <a:ext uri="{FF2B5EF4-FFF2-40B4-BE49-F238E27FC236}">
                  <a16:creationId xmlns:a16="http://schemas.microsoft.com/office/drawing/2014/main" id="{BE72FCD6-AD61-9AA1-064D-FDD527FC0D1F}"/>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n-ea"/>
              </a:endParaRPr>
            </a:p>
          </p:txBody>
        </p:sp>
        <p:sp>
          <p:nvSpPr>
            <p:cNvPr id="109" name="任意多边形: 形状 108">
              <a:extLst>
                <a:ext uri="{FF2B5EF4-FFF2-40B4-BE49-F238E27FC236}">
                  <a16:creationId xmlns:a16="http://schemas.microsoft.com/office/drawing/2014/main" id="{326D535E-DC17-87AB-7E1A-E906A56DD6F8}"/>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n-ea"/>
              </a:endParaRPr>
            </a:p>
          </p:txBody>
        </p:sp>
      </p:grpSp>
    </p:spTree>
    <p:extLst>
      <p:ext uri="{BB962C8B-B14F-4D97-AF65-F5344CB8AC3E}">
        <p14:creationId xmlns:p14="http://schemas.microsoft.com/office/powerpoint/2010/main" val="1154895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FC4C557-2A4E-30BF-A5DD-A51697BA910C}"/>
              </a:ext>
            </a:extLst>
          </p:cNvPr>
          <p:cNvSpPr>
            <a:spLocks noGrp="1"/>
          </p:cNvSpPr>
          <p:nvPr>
            <p:ph type="body" sz="quarter" idx="10"/>
          </p:nvPr>
        </p:nvSpPr>
        <p:spPr/>
        <p:txBody>
          <a:bodyPr/>
          <a:lstStyle/>
          <a:p>
            <a:r>
              <a:rPr lang="en-US" altLang="zh-CN" dirty="0"/>
              <a:t>03</a:t>
            </a:r>
            <a:endParaRPr lang="zh-CN" altLang="en-US" dirty="0"/>
          </a:p>
        </p:txBody>
      </p:sp>
      <p:sp>
        <p:nvSpPr>
          <p:cNvPr id="3" name="文本占位符 2">
            <a:extLst>
              <a:ext uri="{FF2B5EF4-FFF2-40B4-BE49-F238E27FC236}">
                <a16:creationId xmlns:a16="http://schemas.microsoft.com/office/drawing/2014/main" id="{E1898DAA-7203-0FD2-59CC-60A9259B96AB}"/>
              </a:ext>
            </a:extLst>
          </p:cNvPr>
          <p:cNvSpPr>
            <a:spLocks noGrp="1"/>
          </p:cNvSpPr>
          <p:nvPr>
            <p:ph type="body" sz="quarter" idx="11"/>
          </p:nvPr>
        </p:nvSpPr>
        <p:spPr/>
        <p:txBody>
          <a:bodyPr/>
          <a:lstStyle/>
          <a:p>
            <a:r>
              <a:rPr lang="zh-CN" altLang="en-US" dirty="0"/>
              <a:t>运营方式</a:t>
            </a:r>
          </a:p>
        </p:txBody>
      </p:sp>
      <p:sp>
        <p:nvSpPr>
          <p:cNvPr id="4" name="文本占位符 3">
            <a:extLst>
              <a:ext uri="{FF2B5EF4-FFF2-40B4-BE49-F238E27FC236}">
                <a16:creationId xmlns:a16="http://schemas.microsoft.com/office/drawing/2014/main" id="{7C7EF81C-047F-6429-69FF-B3704891924C}"/>
              </a:ext>
            </a:extLst>
          </p:cNvPr>
          <p:cNvSpPr>
            <a:spLocks noGrp="1"/>
          </p:cNvSpPr>
          <p:nvPr>
            <p:ph type="body" sz="quarter" idx="12"/>
          </p:nvPr>
        </p:nvSpPr>
        <p:spPr/>
        <p:txBody>
          <a:bodyPr/>
          <a:lstStyle/>
          <a:p>
            <a:r>
              <a:rPr lang="zh-CN" altLang="en-US" dirty="0"/>
              <a:t>运营数据</a:t>
            </a:r>
          </a:p>
        </p:txBody>
      </p:sp>
      <p:sp>
        <p:nvSpPr>
          <p:cNvPr id="5" name="文本框 4">
            <a:extLst>
              <a:ext uri="{FF2B5EF4-FFF2-40B4-BE49-F238E27FC236}">
                <a16:creationId xmlns:a16="http://schemas.microsoft.com/office/drawing/2014/main" id="{2395A188-AE07-7D82-D355-5D6E4D22FA91}"/>
              </a:ext>
            </a:extLst>
          </p:cNvPr>
          <p:cNvSpPr txBox="1"/>
          <p:nvPr/>
        </p:nvSpPr>
        <p:spPr>
          <a:xfrm>
            <a:off x="2397716" y="751343"/>
            <a:ext cx="2468946"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OPERATIONAL DATA</a:t>
            </a:r>
          </a:p>
        </p:txBody>
      </p:sp>
      <p:graphicFrame>
        <p:nvGraphicFramePr>
          <p:cNvPr id="12" name="表格 13">
            <a:extLst>
              <a:ext uri="{FF2B5EF4-FFF2-40B4-BE49-F238E27FC236}">
                <a16:creationId xmlns:a16="http://schemas.microsoft.com/office/drawing/2014/main" id="{A7B5C78E-1392-7D77-4A3A-25DD9542B9A6}"/>
              </a:ext>
            </a:extLst>
          </p:cNvPr>
          <p:cNvGraphicFramePr>
            <a:graphicFrameLocks noGrp="1"/>
          </p:cNvGraphicFramePr>
          <p:nvPr>
            <p:extLst>
              <p:ext uri="{D42A27DB-BD31-4B8C-83A1-F6EECF244321}">
                <p14:modId xmlns:p14="http://schemas.microsoft.com/office/powerpoint/2010/main" val="3254264880"/>
              </p:ext>
            </p:extLst>
          </p:nvPr>
        </p:nvGraphicFramePr>
        <p:xfrm>
          <a:off x="1820334" y="1992743"/>
          <a:ext cx="8551332" cy="4244552"/>
        </p:xfrm>
        <a:graphic>
          <a:graphicData uri="http://schemas.openxmlformats.org/drawingml/2006/table">
            <a:tbl>
              <a:tblPr firstRow="1" bandRow="1">
                <a:tableStyleId>{5C22544A-7EE6-4342-B048-85BDC9FD1C3A}</a:tableStyleId>
              </a:tblPr>
              <a:tblGrid>
                <a:gridCol w="2850444">
                  <a:extLst>
                    <a:ext uri="{9D8B030D-6E8A-4147-A177-3AD203B41FA5}">
                      <a16:colId xmlns:a16="http://schemas.microsoft.com/office/drawing/2014/main" val="3844881801"/>
                    </a:ext>
                  </a:extLst>
                </a:gridCol>
                <a:gridCol w="2850444">
                  <a:extLst>
                    <a:ext uri="{9D8B030D-6E8A-4147-A177-3AD203B41FA5}">
                      <a16:colId xmlns:a16="http://schemas.microsoft.com/office/drawing/2014/main" val="2936001643"/>
                    </a:ext>
                  </a:extLst>
                </a:gridCol>
                <a:gridCol w="2850444">
                  <a:extLst>
                    <a:ext uri="{9D8B030D-6E8A-4147-A177-3AD203B41FA5}">
                      <a16:colId xmlns:a16="http://schemas.microsoft.com/office/drawing/2014/main" val="3965282952"/>
                    </a:ext>
                  </a:extLst>
                </a:gridCol>
              </a:tblGrid>
              <a:tr h="729481">
                <a:tc>
                  <a:txBody>
                    <a:bodyPr/>
                    <a:lstStyle/>
                    <a:p>
                      <a:pPr algn="ctr"/>
                      <a:endParaRPr lang="zh-CN" altLang="en-US" dirty="0">
                        <a:latin typeface="MiSans Normal" panose="00000500000000000000" pitchFamily="2" charset="-122"/>
                        <a:ea typeface="MiSans Normal" panose="00000500000000000000" pitchFamily="2" charset="-122"/>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CN" altLang="en-US" sz="2000" b="0" dirty="0">
                          <a:solidFill>
                            <a:schemeClr val="bg1"/>
                          </a:solidFill>
                          <a:latin typeface="+mj-ea"/>
                          <a:ea typeface="+mj-ea"/>
                        </a:rPr>
                        <a:t>阅读量</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CN" altLang="en-US" sz="2000" b="0" dirty="0">
                          <a:solidFill>
                            <a:schemeClr val="bg1"/>
                          </a:solidFill>
                          <a:latin typeface="+mj-ea"/>
                          <a:ea typeface="+mj-ea"/>
                        </a:rPr>
                        <a:t>粉丝量</a:t>
                      </a:r>
                      <a:endParaRPr lang="en-US" altLang="zh-CN" sz="2000" b="0" dirty="0">
                        <a:solidFill>
                          <a:schemeClr val="bg1"/>
                        </a:solidFill>
                        <a:latin typeface="+mj-ea"/>
                        <a:ea typeface="+mj-ea"/>
                      </a:endParaRPr>
                    </a:p>
                    <a:p>
                      <a:pPr algn="ctr"/>
                      <a:r>
                        <a:rPr lang="zh-CN" altLang="en-US" sz="1600" b="0" dirty="0">
                          <a:solidFill>
                            <a:schemeClr val="accent4"/>
                          </a:solidFill>
                          <a:latin typeface="+mn-ea"/>
                          <a:ea typeface="+mn-ea"/>
                        </a:rPr>
                        <a:t>净增长</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923362378"/>
                  </a:ext>
                </a:extLst>
              </a:tr>
              <a:tr h="502153">
                <a:tc>
                  <a:txBody>
                    <a:bodyPr/>
                    <a:lstStyle/>
                    <a:p>
                      <a:pPr algn="ctr"/>
                      <a:r>
                        <a:rPr lang="en-US" altLang="zh-CN" sz="1600" dirty="0">
                          <a:solidFill>
                            <a:schemeClr val="accent5"/>
                          </a:solidFill>
                          <a:latin typeface="+mn-ea"/>
                          <a:ea typeface="+mn-ea"/>
                        </a:rPr>
                        <a:t>1</a:t>
                      </a:r>
                      <a:r>
                        <a:rPr lang="zh-CN" altLang="en-US" sz="1600" dirty="0">
                          <a:solidFill>
                            <a:schemeClr val="accent5"/>
                          </a:solidFill>
                          <a:latin typeface="+mn-ea"/>
                          <a:ea typeface="+mn-ea"/>
                        </a:rPr>
                        <a:t>月</a:t>
                      </a:r>
                    </a:p>
                  </a:txBody>
                  <a:tcPr anchor="ctr">
                    <a:lnL w="12700" cmpd="sng">
                      <a:noFill/>
                    </a:lnL>
                    <a:lnR w="12700" cmpd="sng">
                      <a:noFill/>
                    </a:lnR>
                    <a:lnT w="381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accent5"/>
                          </a:solidFill>
                          <a:latin typeface="+mn-ea"/>
                          <a:ea typeface="+mn-ea"/>
                        </a:rPr>
                        <a:t>2000</a:t>
                      </a:r>
                      <a:endParaRPr lang="zh-CN" altLang="en-US" sz="1600" dirty="0">
                        <a:solidFill>
                          <a:schemeClr val="accent5"/>
                        </a:solidFill>
                        <a:latin typeface="+mn-ea"/>
                        <a:ea typeface="+mn-ea"/>
                      </a:endParaRPr>
                    </a:p>
                  </a:txBody>
                  <a:tcPr anchor="ctr">
                    <a:lnL w="12700" cmpd="sng">
                      <a:noFill/>
                    </a:lnL>
                    <a:lnR w="12700" cmpd="sng">
                      <a:noFill/>
                    </a:lnR>
                    <a:lnT w="381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accent5"/>
                          </a:solidFill>
                          <a:latin typeface="+mn-ea"/>
                          <a:ea typeface="+mn-ea"/>
                        </a:rPr>
                        <a:t>1000</a:t>
                      </a:r>
                      <a:endParaRPr lang="zh-CN" altLang="en-US" sz="1600" dirty="0">
                        <a:solidFill>
                          <a:schemeClr val="accent5"/>
                        </a:solidFill>
                        <a:latin typeface="+mn-ea"/>
                        <a:ea typeface="+mn-ea"/>
                      </a:endParaRPr>
                    </a:p>
                  </a:txBody>
                  <a:tcPr anchor="ctr">
                    <a:lnL w="12700" cmpd="sng">
                      <a:noFill/>
                    </a:lnL>
                    <a:lnR w="12700" cmpd="sng">
                      <a:noFill/>
                    </a:lnR>
                    <a:lnT w="38100" cmpd="sng">
                      <a:noFill/>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0664840"/>
                  </a:ext>
                </a:extLst>
              </a:tr>
              <a:tr h="502153">
                <a:tc>
                  <a:txBody>
                    <a:bodyPr/>
                    <a:lstStyle/>
                    <a:p>
                      <a:pPr algn="ctr"/>
                      <a:r>
                        <a:rPr lang="en-US" altLang="zh-CN" sz="1600" dirty="0">
                          <a:solidFill>
                            <a:schemeClr val="accent5"/>
                          </a:solidFill>
                          <a:latin typeface="+mn-ea"/>
                          <a:ea typeface="+mn-ea"/>
                        </a:rPr>
                        <a:t>2</a:t>
                      </a:r>
                      <a:r>
                        <a:rPr lang="zh-CN" altLang="en-US" sz="1600" dirty="0">
                          <a:solidFill>
                            <a:schemeClr val="accent5"/>
                          </a:solidFill>
                          <a:latin typeface="+mn-ea"/>
                          <a:ea typeface="+mn-ea"/>
                        </a:rPr>
                        <a:t>月</a:t>
                      </a: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altLang="zh-CN" sz="1600" dirty="0">
                          <a:solidFill>
                            <a:schemeClr val="accent5"/>
                          </a:solidFill>
                          <a:latin typeface="+mn-ea"/>
                          <a:ea typeface="+mn-ea"/>
                        </a:rPr>
                        <a:t>3000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altLang="zh-CN" sz="1600" dirty="0">
                          <a:solidFill>
                            <a:schemeClr val="accent5"/>
                          </a:solidFill>
                          <a:latin typeface="+mn-ea"/>
                          <a:ea typeface="+mn-ea"/>
                        </a:rPr>
                        <a:t>2000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033432691"/>
                  </a:ext>
                </a:extLst>
              </a:tr>
              <a:tr h="502153">
                <a:tc>
                  <a:txBody>
                    <a:bodyPr/>
                    <a:lstStyle/>
                    <a:p>
                      <a:pPr algn="ctr"/>
                      <a:r>
                        <a:rPr lang="en-US" altLang="zh-CN" sz="1600" dirty="0">
                          <a:solidFill>
                            <a:schemeClr val="accent5"/>
                          </a:solidFill>
                          <a:latin typeface="+mn-ea"/>
                          <a:ea typeface="+mn-ea"/>
                        </a:rPr>
                        <a:t>3</a:t>
                      </a:r>
                      <a:r>
                        <a:rPr lang="zh-CN" altLang="en-US" sz="1600" dirty="0">
                          <a:solidFill>
                            <a:schemeClr val="accent5"/>
                          </a:solidFill>
                          <a:latin typeface="+mn-ea"/>
                          <a:ea typeface="+mn-ea"/>
                        </a:rPr>
                        <a:t>月</a:t>
                      </a: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accent5"/>
                          </a:solidFill>
                          <a:latin typeface="+mn-ea"/>
                          <a:ea typeface="+mn-ea"/>
                        </a:rPr>
                        <a:t>4000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accent5"/>
                          </a:solidFill>
                          <a:latin typeface="+mn-ea"/>
                          <a:ea typeface="+mn-ea"/>
                        </a:rPr>
                        <a:t>3000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8000136"/>
                  </a:ext>
                </a:extLst>
              </a:tr>
              <a:tr h="502153">
                <a:tc>
                  <a:txBody>
                    <a:bodyPr/>
                    <a:lstStyle/>
                    <a:p>
                      <a:pPr algn="ctr"/>
                      <a:r>
                        <a:rPr lang="en-US" altLang="zh-CN" sz="1600" dirty="0">
                          <a:solidFill>
                            <a:schemeClr val="accent5"/>
                          </a:solidFill>
                          <a:latin typeface="+mn-ea"/>
                          <a:ea typeface="+mn-ea"/>
                        </a:rPr>
                        <a:t>4</a:t>
                      </a:r>
                      <a:r>
                        <a:rPr lang="zh-CN" altLang="en-US" sz="1600" dirty="0">
                          <a:solidFill>
                            <a:schemeClr val="accent5"/>
                          </a:solidFill>
                          <a:latin typeface="+mn-ea"/>
                          <a:ea typeface="+mn-ea"/>
                        </a:rPr>
                        <a:t>月</a:t>
                      </a: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altLang="zh-CN" sz="1600" dirty="0">
                          <a:solidFill>
                            <a:schemeClr val="accent5"/>
                          </a:solidFill>
                          <a:latin typeface="+mn-ea"/>
                          <a:ea typeface="+mn-ea"/>
                        </a:rPr>
                        <a:t>5000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altLang="zh-CN" sz="1600" dirty="0">
                          <a:solidFill>
                            <a:schemeClr val="accent5"/>
                          </a:solidFill>
                          <a:latin typeface="+mn-ea"/>
                          <a:ea typeface="+mn-ea"/>
                        </a:rPr>
                        <a:t>4000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02316035"/>
                  </a:ext>
                </a:extLst>
              </a:tr>
              <a:tr h="502153">
                <a:tc>
                  <a:txBody>
                    <a:bodyPr/>
                    <a:lstStyle/>
                    <a:p>
                      <a:pPr algn="ctr"/>
                      <a:r>
                        <a:rPr lang="en-US" altLang="zh-CN" sz="1600" dirty="0">
                          <a:solidFill>
                            <a:schemeClr val="accent5"/>
                          </a:solidFill>
                          <a:latin typeface="+mn-ea"/>
                          <a:ea typeface="+mn-ea"/>
                        </a:rPr>
                        <a:t>5</a:t>
                      </a:r>
                      <a:r>
                        <a:rPr lang="zh-CN" altLang="en-US" sz="1600" dirty="0">
                          <a:solidFill>
                            <a:schemeClr val="accent5"/>
                          </a:solidFill>
                          <a:latin typeface="+mn-ea"/>
                          <a:ea typeface="+mn-ea"/>
                        </a:rPr>
                        <a:t>月</a:t>
                      </a: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accent5"/>
                          </a:solidFill>
                          <a:latin typeface="+mn-ea"/>
                          <a:ea typeface="+mn-ea"/>
                        </a:rPr>
                        <a:t>6000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accent5"/>
                          </a:solidFill>
                          <a:latin typeface="+mn-ea"/>
                          <a:ea typeface="+mn-ea"/>
                        </a:rPr>
                        <a:t>5000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5502094"/>
                  </a:ext>
                </a:extLst>
              </a:tr>
              <a:tr h="502153">
                <a:tc>
                  <a:txBody>
                    <a:bodyPr/>
                    <a:lstStyle/>
                    <a:p>
                      <a:pPr algn="ctr"/>
                      <a:r>
                        <a:rPr lang="en-US" altLang="zh-CN" sz="1600" dirty="0">
                          <a:solidFill>
                            <a:schemeClr val="accent5"/>
                          </a:solidFill>
                          <a:latin typeface="+mn-ea"/>
                          <a:ea typeface="+mn-ea"/>
                        </a:rPr>
                        <a:t>6</a:t>
                      </a:r>
                      <a:r>
                        <a:rPr lang="zh-CN" altLang="en-US" sz="1600" dirty="0">
                          <a:solidFill>
                            <a:schemeClr val="accent5"/>
                          </a:solidFill>
                          <a:latin typeface="+mn-ea"/>
                          <a:ea typeface="+mn-ea"/>
                        </a:rPr>
                        <a:t>月</a:t>
                      </a: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altLang="zh-CN" sz="1600" dirty="0">
                          <a:solidFill>
                            <a:schemeClr val="accent5"/>
                          </a:solidFill>
                          <a:latin typeface="+mn-ea"/>
                          <a:ea typeface="+mn-ea"/>
                        </a:rPr>
                        <a:t>7000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altLang="zh-CN" sz="1600" dirty="0">
                          <a:solidFill>
                            <a:schemeClr val="accent5"/>
                          </a:solidFill>
                          <a:latin typeface="+mn-ea"/>
                          <a:ea typeface="+mn-ea"/>
                        </a:rPr>
                        <a:t>6000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127602415"/>
                  </a:ext>
                </a:extLst>
              </a:tr>
              <a:tr h="502153">
                <a:tc>
                  <a:txBody>
                    <a:bodyPr/>
                    <a:lstStyle/>
                    <a:p>
                      <a:pPr algn="ctr"/>
                      <a:r>
                        <a:rPr lang="en-US" altLang="zh-CN" sz="1600" dirty="0">
                          <a:solidFill>
                            <a:schemeClr val="accent5"/>
                          </a:solidFill>
                          <a:latin typeface="+mn-ea"/>
                          <a:ea typeface="+mn-ea"/>
                        </a:rPr>
                        <a:t>7</a:t>
                      </a:r>
                      <a:r>
                        <a:rPr lang="zh-CN" altLang="en-US" sz="1600" dirty="0">
                          <a:solidFill>
                            <a:schemeClr val="accent5"/>
                          </a:solidFill>
                          <a:latin typeface="+mn-ea"/>
                          <a:ea typeface="+mn-ea"/>
                        </a:rPr>
                        <a:t>月</a:t>
                      </a: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accent5"/>
                          </a:solidFill>
                          <a:latin typeface="+mn-ea"/>
                          <a:ea typeface="+mn-ea"/>
                        </a:rPr>
                        <a:t>8000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dirty="0">
                          <a:solidFill>
                            <a:schemeClr val="accent5"/>
                          </a:solidFill>
                          <a:latin typeface="+mn-ea"/>
                          <a:ea typeface="+mn-ea"/>
                        </a:rPr>
                        <a:t>7000</a:t>
                      </a:r>
                      <a:endParaRPr lang="zh-CN" altLang="en-US" sz="1600" dirty="0">
                        <a:solidFill>
                          <a:schemeClr val="accent5"/>
                        </a:solidFill>
                        <a:latin typeface="+mn-ea"/>
                        <a:ea typeface="+mn-ea"/>
                      </a:endParaRPr>
                    </a:p>
                  </a:txBody>
                  <a:tcPr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8815617"/>
                  </a:ext>
                </a:extLst>
              </a:tr>
            </a:tbl>
          </a:graphicData>
        </a:graphic>
      </p:graphicFrame>
      <p:sp>
        <p:nvSpPr>
          <p:cNvPr id="14" name="文本框 13">
            <a:extLst>
              <a:ext uri="{FF2B5EF4-FFF2-40B4-BE49-F238E27FC236}">
                <a16:creationId xmlns:a16="http://schemas.microsoft.com/office/drawing/2014/main" id="{A9FCEF2A-1712-C056-B4EA-7BE23E6DD1C7}"/>
              </a:ext>
            </a:extLst>
          </p:cNvPr>
          <p:cNvSpPr txBox="1"/>
          <p:nvPr/>
        </p:nvSpPr>
        <p:spPr>
          <a:xfrm>
            <a:off x="4945692" y="1413933"/>
            <a:ext cx="2300616" cy="441596"/>
          </a:xfrm>
          <a:prstGeom prst="rect">
            <a:avLst/>
          </a:prstGeom>
          <a:noFill/>
        </p:spPr>
        <p:txBody>
          <a:bodyPr wrap="none" rtlCol="0">
            <a:noAutofit/>
          </a:bodyPr>
          <a:lstStyle/>
          <a:p>
            <a:pPr algn="ctr">
              <a:lnSpc>
                <a:spcPct val="120000"/>
              </a:lnSpc>
            </a:pPr>
            <a:r>
              <a:rPr lang="zh-CN" altLang="en-US" sz="2000" spc="120" dirty="0">
                <a:solidFill>
                  <a:schemeClr val="accent1"/>
                </a:solidFill>
                <a:latin typeface="+mj-ea"/>
                <a:ea typeface="+mj-ea"/>
              </a:rPr>
              <a:t>数据汇报</a:t>
            </a:r>
          </a:p>
        </p:txBody>
      </p:sp>
    </p:spTree>
    <p:extLst>
      <p:ext uri="{BB962C8B-B14F-4D97-AF65-F5344CB8AC3E}">
        <p14:creationId xmlns:p14="http://schemas.microsoft.com/office/powerpoint/2010/main" val="2194215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组合 95">
            <a:extLst>
              <a:ext uri="{FF2B5EF4-FFF2-40B4-BE49-F238E27FC236}">
                <a16:creationId xmlns:a16="http://schemas.microsoft.com/office/drawing/2014/main" id="{D9B1906D-9AA4-985F-0B82-D26EABFD9710}"/>
              </a:ext>
            </a:extLst>
          </p:cNvPr>
          <p:cNvGrpSpPr/>
          <p:nvPr/>
        </p:nvGrpSpPr>
        <p:grpSpPr>
          <a:xfrm>
            <a:off x="5452533" y="1130300"/>
            <a:ext cx="5910589" cy="4435970"/>
            <a:chOff x="5452533" y="1130300"/>
            <a:chExt cx="5910589" cy="4435970"/>
          </a:xfrm>
        </p:grpSpPr>
        <p:sp>
          <p:nvSpPr>
            <p:cNvPr id="3" name="任意多边形: 形状 2">
              <a:extLst>
                <a:ext uri="{FF2B5EF4-FFF2-40B4-BE49-F238E27FC236}">
                  <a16:creationId xmlns:a16="http://schemas.microsoft.com/office/drawing/2014/main" id="{B00277F5-8F98-CE64-4DAB-53335F52CEC9}"/>
                </a:ext>
              </a:extLst>
            </p:cNvPr>
            <p:cNvSpPr/>
            <p:nvPr/>
          </p:nvSpPr>
          <p:spPr>
            <a:xfrm>
              <a:off x="9336674" y="1130300"/>
              <a:ext cx="444898" cy="444898"/>
            </a:xfrm>
            <a:custGeom>
              <a:avLst/>
              <a:gdLst>
                <a:gd name="connsiteX0" fmla="*/ 444898 w 444898"/>
                <a:gd name="connsiteY0" fmla="*/ 222449 h 444898"/>
                <a:gd name="connsiteX1" fmla="*/ 222449 w 444898"/>
                <a:gd name="connsiteY1" fmla="*/ 444899 h 444898"/>
                <a:gd name="connsiteX2" fmla="*/ 0 w 444898"/>
                <a:gd name="connsiteY2" fmla="*/ 222449 h 444898"/>
                <a:gd name="connsiteX3" fmla="*/ 222449 w 444898"/>
                <a:gd name="connsiteY3" fmla="*/ 0 h 444898"/>
                <a:gd name="connsiteX4" fmla="*/ 444898 w 444898"/>
                <a:gd name="connsiteY4" fmla="*/ 222449 h 444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98" h="444898">
                  <a:moveTo>
                    <a:pt x="444898" y="222449"/>
                  </a:moveTo>
                  <a:cubicBezTo>
                    <a:pt x="444898" y="345305"/>
                    <a:pt x="345304" y="444899"/>
                    <a:pt x="222449" y="444899"/>
                  </a:cubicBezTo>
                  <a:cubicBezTo>
                    <a:pt x="99594" y="444899"/>
                    <a:pt x="0" y="345305"/>
                    <a:pt x="0" y="222449"/>
                  </a:cubicBezTo>
                  <a:cubicBezTo>
                    <a:pt x="0" y="99594"/>
                    <a:pt x="99594" y="0"/>
                    <a:pt x="222449" y="0"/>
                  </a:cubicBezTo>
                  <a:cubicBezTo>
                    <a:pt x="345304" y="0"/>
                    <a:pt x="444898" y="99594"/>
                    <a:pt x="444898" y="222449"/>
                  </a:cubicBezTo>
                  <a:close/>
                </a:path>
              </a:pathLst>
            </a:custGeom>
            <a:solidFill>
              <a:schemeClr val="accent6"/>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4" name="任意多边形: 形状 23">
              <a:extLst>
                <a:ext uri="{FF2B5EF4-FFF2-40B4-BE49-F238E27FC236}">
                  <a16:creationId xmlns:a16="http://schemas.microsoft.com/office/drawing/2014/main" id="{F99D07B6-55B4-BF42-0D8A-241A76237198}"/>
                </a:ext>
              </a:extLst>
            </p:cNvPr>
            <p:cNvSpPr/>
            <p:nvPr/>
          </p:nvSpPr>
          <p:spPr>
            <a:xfrm>
              <a:off x="10030641" y="5061823"/>
              <a:ext cx="124779" cy="317546"/>
            </a:xfrm>
            <a:custGeom>
              <a:avLst/>
              <a:gdLst>
                <a:gd name="connsiteX0" fmla="*/ 124779 w 124779"/>
                <a:gd name="connsiteY0" fmla="*/ 315893 h 317546"/>
                <a:gd name="connsiteX1" fmla="*/ 44660 w 124779"/>
                <a:gd name="connsiteY1" fmla="*/ 317546 h 317546"/>
                <a:gd name="connsiteX2" fmla="*/ 0 w 124779"/>
                <a:gd name="connsiteY2" fmla="*/ 2447 h 317546"/>
                <a:gd name="connsiteX3" fmla="*/ 118239 w 124779"/>
                <a:gd name="connsiteY3" fmla="*/ 0 h 317546"/>
                <a:gd name="connsiteX4" fmla="*/ 124779 w 124779"/>
                <a:gd name="connsiteY4" fmla="*/ 315893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9" h="317546">
                  <a:moveTo>
                    <a:pt x="124779" y="315893"/>
                  </a:moveTo>
                  <a:lnTo>
                    <a:pt x="44660" y="317546"/>
                  </a:lnTo>
                  <a:lnTo>
                    <a:pt x="0" y="2447"/>
                  </a:lnTo>
                  <a:lnTo>
                    <a:pt x="118239" y="0"/>
                  </a:lnTo>
                  <a:lnTo>
                    <a:pt x="124779" y="315893"/>
                  </a:lnTo>
                  <a:close/>
                </a:path>
              </a:pathLst>
            </a:custGeom>
            <a:solidFill>
              <a:schemeClr val="accent6"/>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5" name="任意多边形: 形状 24">
              <a:extLst>
                <a:ext uri="{FF2B5EF4-FFF2-40B4-BE49-F238E27FC236}">
                  <a16:creationId xmlns:a16="http://schemas.microsoft.com/office/drawing/2014/main" id="{36E8D799-C5DD-4BCB-C50D-294C3FF7A8C7}"/>
                </a:ext>
              </a:extLst>
            </p:cNvPr>
            <p:cNvSpPr/>
            <p:nvPr/>
          </p:nvSpPr>
          <p:spPr>
            <a:xfrm>
              <a:off x="9902570" y="5334954"/>
              <a:ext cx="294077" cy="212690"/>
            </a:xfrm>
            <a:custGeom>
              <a:avLst/>
              <a:gdLst>
                <a:gd name="connsiteX0" fmla="*/ 7 w 294077"/>
                <a:gd name="connsiteY0" fmla="*/ 177596 h 212690"/>
                <a:gd name="connsiteX1" fmla="*/ 36563 w 294077"/>
                <a:gd name="connsiteY1" fmla="*/ 212684 h 212690"/>
                <a:gd name="connsiteX2" fmla="*/ 195852 w 294077"/>
                <a:gd name="connsiteY2" fmla="*/ 209369 h 212690"/>
                <a:gd name="connsiteX3" fmla="*/ 222078 w 294077"/>
                <a:gd name="connsiteY3" fmla="*/ 152051 h 212690"/>
                <a:gd name="connsiteX4" fmla="*/ 233972 w 294077"/>
                <a:gd name="connsiteY4" fmla="*/ 208546 h 212690"/>
                <a:gd name="connsiteX5" fmla="*/ 294078 w 294077"/>
                <a:gd name="connsiteY5" fmla="*/ 207345 h 212690"/>
                <a:gd name="connsiteX6" fmla="*/ 272997 w 294077"/>
                <a:gd name="connsiteY6" fmla="*/ 5213 h 212690"/>
                <a:gd name="connsiteX7" fmla="*/ 252057 w 294077"/>
                <a:gd name="connsiteY7" fmla="*/ 4434 h 212690"/>
                <a:gd name="connsiteX8" fmla="*/ 166614 w 294077"/>
                <a:gd name="connsiteY8" fmla="*/ 1038 h 212690"/>
                <a:gd name="connsiteX9" fmla="*/ 139053 w 294077"/>
                <a:gd name="connsiteY9" fmla="*/ 0 h 212690"/>
                <a:gd name="connsiteX10" fmla="*/ 140239 w 294077"/>
                <a:gd name="connsiteY10" fmla="*/ 57325 h 212690"/>
                <a:gd name="connsiteX11" fmla="*/ 14852 w 294077"/>
                <a:gd name="connsiteY11" fmla="*/ 147818 h 212690"/>
                <a:gd name="connsiteX12" fmla="*/ 7 w 294077"/>
                <a:gd name="connsiteY12" fmla="*/ 177596 h 21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4077" h="212690">
                  <a:moveTo>
                    <a:pt x="7" y="177596"/>
                  </a:moveTo>
                  <a:cubicBezTo>
                    <a:pt x="437" y="197372"/>
                    <a:pt x="16795" y="213069"/>
                    <a:pt x="36563" y="212684"/>
                  </a:cubicBezTo>
                  <a:lnTo>
                    <a:pt x="195852" y="209369"/>
                  </a:lnTo>
                  <a:lnTo>
                    <a:pt x="222078" y="152051"/>
                  </a:lnTo>
                  <a:lnTo>
                    <a:pt x="233972" y="208546"/>
                  </a:lnTo>
                  <a:lnTo>
                    <a:pt x="294078" y="207345"/>
                  </a:lnTo>
                  <a:lnTo>
                    <a:pt x="272997" y="5213"/>
                  </a:lnTo>
                  <a:lnTo>
                    <a:pt x="252057" y="4434"/>
                  </a:lnTo>
                  <a:lnTo>
                    <a:pt x="166614" y="1038"/>
                  </a:lnTo>
                  <a:lnTo>
                    <a:pt x="139053" y="0"/>
                  </a:lnTo>
                  <a:lnTo>
                    <a:pt x="140239" y="57325"/>
                  </a:lnTo>
                  <a:lnTo>
                    <a:pt x="14852" y="147818"/>
                  </a:lnTo>
                  <a:cubicBezTo>
                    <a:pt x="5316" y="154706"/>
                    <a:pt x="-230" y="165836"/>
                    <a:pt x="7" y="177596"/>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7" name="任意多边形: 形状 26">
              <a:extLst>
                <a:ext uri="{FF2B5EF4-FFF2-40B4-BE49-F238E27FC236}">
                  <a16:creationId xmlns:a16="http://schemas.microsoft.com/office/drawing/2014/main" id="{15C13FB0-F1D6-B565-CA4D-768C0F9B4F19}"/>
                </a:ext>
              </a:extLst>
            </p:cNvPr>
            <p:cNvSpPr/>
            <p:nvPr/>
          </p:nvSpPr>
          <p:spPr>
            <a:xfrm>
              <a:off x="10569791" y="5061823"/>
              <a:ext cx="124779" cy="317546"/>
            </a:xfrm>
            <a:custGeom>
              <a:avLst/>
              <a:gdLst>
                <a:gd name="connsiteX0" fmla="*/ 124779 w 124779"/>
                <a:gd name="connsiteY0" fmla="*/ 315893 h 317546"/>
                <a:gd name="connsiteX1" fmla="*/ 44660 w 124779"/>
                <a:gd name="connsiteY1" fmla="*/ 317546 h 317546"/>
                <a:gd name="connsiteX2" fmla="*/ 0 w 124779"/>
                <a:gd name="connsiteY2" fmla="*/ 2447 h 317546"/>
                <a:gd name="connsiteX3" fmla="*/ 118239 w 124779"/>
                <a:gd name="connsiteY3" fmla="*/ 0 h 317546"/>
                <a:gd name="connsiteX4" fmla="*/ 124779 w 124779"/>
                <a:gd name="connsiteY4" fmla="*/ 315893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9" h="317546">
                  <a:moveTo>
                    <a:pt x="124779" y="315893"/>
                  </a:moveTo>
                  <a:lnTo>
                    <a:pt x="44660" y="317546"/>
                  </a:lnTo>
                  <a:lnTo>
                    <a:pt x="0" y="2447"/>
                  </a:lnTo>
                  <a:lnTo>
                    <a:pt x="118239" y="0"/>
                  </a:lnTo>
                  <a:lnTo>
                    <a:pt x="124779" y="315893"/>
                  </a:lnTo>
                  <a:close/>
                </a:path>
              </a:pathLst>
            </a:custGeom>
            <a:solidFill>
              <a:schemeClr val="accent6"/>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8" name="任意多边形: 形状 27">
              <a:extLst>
                <a:ext uri="{FF2B5EF4-FFF2-40B4-BE49-F238E27FC236}">
                  <a16:creationId xmlns:a16="http://schemas.microsoft.com/office/drawing/2014/main" id="{2E05A457-19C5-7003-FB8C-B3C8DB003D32}"/>
                </a:ext>
              </a:extLst>
            </p:cNvPr>
            <p:cNvSpPr/>
            <p:nvPr/>
          </p:nvSpPr>
          <p:spPr>
            <a:xfrm>
              <a:off x="10441727" y="5334954"/>
              <a:ext cx="294070" cy="212690"/>
            </a:xfrm>
            <a:custGeom>
              <a:avLst/>
              <a:gdLst>
                <a:gd name="connsiteX0" fmla="*/ 8 w 294070"/>
                <a:gd name="connsiteY0" fmla="*/ 177596 h 212690"/>
                <a:gd name="connsiteX1" fmla="*/ 36564 w 294070"/>
                <a:gd name="connsiteY1" fmla="*/ 212684 h 212690"/>
                <a:gd name="connsiteX2" fmla="*/ 195845 w 294070"/>
                <a:gd name="connsiteY2" fmla="*/ 209369 h 212690"/>
                <a:gd name="connsiteX3" fmla="*/ 222071 w 294070"/>
                <a:gd name="connsiteY3" fmla="*/ 152051 h 212690"/>
                <a:gd name="connsiteX4" fmla="*/ 233965 w 294070"/>
                <a:gd name="connsiteY4" fmla="*/ 208546 h 212690"/>
                <a:gd name="connsiteX5" fmla="*/ 294071 w 294070"/>
                <a:gd name="connsiteY5" fmla="*/ 207345 h 212690"/>
                <a:gd name="connsiteX6" fmla="*/ 272998 w 294070"/>
                <a:gd name="connsiteY6" fmla="*/ 5213 h 212690"/>
                <a:gd name="connsiteX7" fmla="*/ 252050 w 294070"/>
                <a:gd name="connsiteY7" fmla="*/ 4434 h 212690"/>
                <a:gd name="connsiteX8" fmla="*/ 166608 w 294070"/>
                <a:gd name="connsiteY8" fmla="*/ 1038 h 212690"/>
                <a:gd name="connsiteX9" fmla="*/ 139046 w 294070"/>
                <a:gd name="connsiteY9" fmla="*/ 0 h 212690"/>
                <a:gd name="connsiteX10" fmla="*/ 140232 w 294070"/>
                <a:gd name="connsiteY10" fmla="*/ 57325 h 212690"/>
                <a:gd name="connsiteX11" fmla="*/ 14845 w 294070"/>
                <a:gd name="connsiteY11" fmla="*/ 147818 h 212690"/>
                <a:gd name="connsiteX12" fmla="*/ 8 w 294070"/>
                <a:gd name="connsiteY12" fmla="*/ 177596 h 21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4070" h="212690">
                  <a:moveTo>
                    <a:pt x="8" y="177596"/>
                  </a:moveTo>
                  <a:cubicBezTo>
                    <a:pt x="430" y="197372"/>
                    <a:pt x="16788" y="213069"/>
                    <a:pt x="36564" y="212684"/>
                  </a:cubicBezTo>
                  <a:lnTo>
                    <a:pt x="195845" y="209369"/>
                  </a:lnTo>
                  <a:lnTo>
                    <a:pt x="222071" y="152051"/>
                  </a:lnTo>
                  <a:lnTo>
                    <a:pt x="233965" y="208546"/>
                  </a:lnTo>
                  <a:lnTo>
                    <a:pt x="294071" y="207345"/>
                  </a:lnTo>
                  <a:lnTo>
                    <a:pt x="272998" y="5213"/>
                  </a:lnTo>
                  <a:lnTo>
                    <a:pt x="252050" y="4434"/>
                  </a:lnTo>
                  <a:lnTo>
                    <a:pt x="166608" y="1038"/>
                  </a:lnTo>
                  <a:lnTo>
                    <a:pt x="139046" y="0"/>
                  </a:lnTo>
                  <a:lnTo>
                    <a:pt x="140232" y="57325"/>
                  </a:lnTo>
                  <a:lnTo>
                    <a:pt x="14845" y="147818"/>
                  </a:lnTo>
                  <a:cubicBezTo>
                    <a:pt x="5310" y="154706"/>
                    <a:pt x="-237" y="165836"/>
                    <a:pt x="8" y="177596"/>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9" name="任意多边形: 形状 28">
              <a:extLst>
                <a:ext uri="{FF2B5EF4-FFF2-40B4-BE49-F238E27FC236}">
                  <a16:creationId xmlns:a16="http://schemas.microsoft.com/office/drawing/2014/main" id="{A9CD0725-9A3A-2339-283C-10067754D62D}"/>
                </a:ext>
              </a:extLst>
            </p:cNvPr>
            <p:cNvSpPr/>
            <p:nvPr/>
          </p:nvSpPr>
          <p:spPr>
            <a:xfrm>
              <a:off x="9890009" y="2942838"/>
              <a:ext cx="970424" cy="2355055"/>
            </a:xfrm>
            <a:custGeom>
              <a:avLst/>
              <a:gdLst>
                <a:gd name="connsiteX0" fmla="*/ 346161 w 970424"/>
                <a:gd name="connsiteY0" fmla="*/ 12257 h 2355055"/>
                <a:gd name="connsiteX1" fmla="*/ 787285 w 970424"/>
                <a:gd name="connsiteY1" fmla="*/ 0 h 2355055"/>
                <a:gd name="connsiteX2" fmla="*/ 762778 w 970424"/>
                <a:gd name="connsiteY2" fmla="*/ 36764 h 2355055"/>
                <a:gd name="connsiteX3" fmla="*/ 818591 w 970424"/>
                <a:gd name="connsiteY3" fmla="*/ 91901 h 2355055"/>
                <a:gd name="connsiteX4" fmla="*/ 958830 w 970424"/>
                <a:gd name="connsiteY4" fmla="*/ 618802 h 2355055"/>
                <a:gd name="connsiteX5" fmla="*/ 932055 w 970424"/>
                <a:gd name="connsiteY5" fmla="*/ 2355056 h 2355055"/>
                <a:gd name="connsiteX6" fmla="*/ 572844 w 970424"/>
                <a:gd name="connsiteY6" fmla="*/ 2315904 h 2355055"/>
                <a:gd name="connsiteX7" fmla="*/ 612669 w 970424"/>
                <a:gd name="connsiteY7" fmla="*/ 817924 h 2355055"/>
                <a:gd name="connsiteX8" fmla="*/ 318585 w 970424"/>
                <a:gd name="connsiteY8" fmla="*/ 1381580 h 2355055"/>
                <a:gd name="connsiteX9" fmla="*/ 404094 w 970424"/>
                <a:gd name="connsiteY9" fmla="*/ 2295358 h 2355055"/>
                <a:gd name="connsiteX10" fmla="*/ 98026 w 970424"/>
                <a:gd name="connsiteY10" fmla="*/ 2294461 h 2355055"/>
                <a:gd name="connsiteX11" fmla="*/ 0 w 970424"/>
                <a:gd name="connsiteY11" fmla="*/ 1308061 h 2355055"/>
                <a:gd name="connsiteX12" fmla="*/ 346161 w 970424"/>
                <a:gd name="connsiteY12" fmla="*/ 12257 h 235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0424" h="2355055">
                  <a:moveTo>
                    <a:pt x="346161" y="12257"/>
                  </a:moveTo>
                  <a:lnTo>
                    <a:pt x="787285" y="0"/>
                  </a:lnTo>
                  <a:lnTo>
                    <a:pt x="762778" y="36764"/>
                  </a:lnTo>
                  <a:lnTo>
                    <a:pt x="818591" y="91901"/>
                  </a:lnTo>
                  <a:cubicBezTo>
                    <a:pt x="818591" y="91901"/>
                    <a:pt x="1020100" y="367605"/>
                    <a:pt x="958830" y="618802"/>
                  </a:cubicBezTo>
                  <a:cubicBezTo>
                    <a:pt x="897560" y="869999"/>
                    <a:pt x="932055" y="2355056"/>
                    <a:pt x="932055" y="2355056"/>
                  </a:cubicBezTo>
                  <a:lnTo>
                    <a:pt x="572844" y="2315904"/>
                  </a:lnTo>
                  <a:lnTo>
                    <a:pt x="612669" y="817924"/>
                  </a:lnTo>
                  <a:lnTo>
                    <a:pt x="318585" y="1381580"/>
                  </a:lnTo>
                  <a:lnTo>
                    <a:pt x="404094" y="2295358"/>
                  </a:lnTo>
                  <a:lnTo>
                    <a:pt x="98026" y="2294461"/>
                  </a:lnTo>
                  <a:lnTo>
                    <a:pt x="0" y="1308061"/>
                  </a:lnTo>
                  <a:lnTo>
                    <a:pt x="346161" y="12257"/>
                  </a:ln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0" name="任意多边形: 形状 29">
              <a:extLst>
                <a:ext uri="{FF2B5EF4-FFF2-40B4-BE49-F238E27FC236}">
                  <a16:creationId xmlns:a16="http://schemas.microsoft.com/office/drawing/2014/main" id="{3236E759-439F-B377-18E1-137D56494CB5}"/>
                </a:ext>
              </a:extLst>
            </p:cNvPr>
            <p:cNvSpPr/>
            <p:nvPr/>
          </p:nvSpPr>
          <p:spPr>
            <a:xfrm>
              <a:off x="8343882" y="1453524"/>
              <a:ext cx="102989" cy="319507"/>
            </a:xfrm>
            <a:custGeom>
              <a:avLst/>
              <a:gdLst>
                <a:gd name="connsiteX0" fmla="*/ 46975 w 102989"/>
                <a:gd name="connsiteY0" fmla="*/ 316439 h 319507"/>
                <a:gd name="connsiteX1" fmla="*/ 56029 w 102989"/>
                <a:gd name="connsiteY1" fmla="*/ 316439 h 319507"/>
                <a:gd name="connsiteX2" fmla="*/ 102016 w 102989"/>
                <a:gd name="connsiteY2" fmla="*/ 231502 h 319507"/>
                <a:gd name="connsiteX3" fmla="*/ 96366 w 102989"/>
                <a:gd name="connsiteY3" fmla="*/ 224015 h 319507"/>
                <a:gd name="connsiteX4" fmla="*/ 57934 w 102989"/>
                <a:gd name="connsiteY4" fmla="*/ 237920 h 319507"/>
                <a:gd name="connsiteX5" fmla="*/ 57934 w 102989"/>
                <a:gd name="connsiteY5" fmla="*/ 0 h 319507"/>
                <a:gd name="connsiteX6" fmla="*/ 45069 w 102989"/>
                <a:gd name="connsiteY6" fmla="*/ 0 h 319507"/>
                <a:gd name="connsiteX7" fmla="*/ 45069 w 102989"/>
                <a:gd name="connsiteY7" fmla="*/ 237920 h 319507"/>
                <a:gd name="connsiteX8" fmla="*/ 6623 w 102989"/>
                <a:gd name="connsiteY8" fmla="*/ 224014 h 319507"/>
                <a:gd name="connsiteX9" fmla="*/ 972 w 102989"/>
                <a:gd name="connsiteY9" fmla="*/ 231501 h 319507"/>
                <a:gd name="connsiteX10" fmla="*/ 46975 w 102989"/>
                <a:gd name="connsiteY10" fmla="*/ 316439 h 3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989" h="319507">
                  <a:moveTo>
                    <a:pt x="46975" y="316439"/>
                  </a:moveTo>
                  <a:cubicBezTo>
                    <a:pt x="48636" y="320530"/>
                    <a:pt x="54368" y="320530"/>
                    <a:pt x="56029" y="316439"/>
                  </a:cubicBezTo>
                  <a:cubicBezTo>
                    <a:pt x="67603" y="287895"/>
                    <a:pt x="84087" y="255930"/>
                    <a:pt x="102016" y="231502"/>
                  </a:cubicBezTo>
                  <a:cubicBezTo>
                    <a:pt x="104886" y="227591"/>
                    <a:pt x="100934" y="222365"/>
                    <a:pt x="96366" y="224015"/>
                  </a:cubicBezTo>
                  <a:lnTo>
                    <a:pt x="57934" y="237920"/>
                  </a:lnTo>
                  <a:lnTo>
                    <a:pt x="57934" y="0"/>
                  </a:lnTo>
                  <a:lnTo>
                    <a:pt x="45069" y="0"/>
                  </a:lnTo>
                  <a:lnTo>
                    <a:pt x="45069" y="237920"/>
                  </a:lnTo>
                  <a:lnTo>
                    <a:pt x="6623" y="224014"/>
                  </a:lnTo>
                  <a:cubicBezTo>
                    <a:pt x="2062" y="222363"/>
                    <a:pt x="-1897" y="227589"/>
                    <a:pt x="972" y="231501"/>
                  </a:cubicBezTo>
                  <a:cubicBezTo>
                    <a:pt x="18902" y="255929"/>
                    <a:pt x="35393" y="287895"/>
                    <a:pt x="46975" y="316439"/>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1" name="任意多边形: 形状 30">
              <a:extLst>
                <a:ext uri="{FF2B5EF4-FFF2-40B4-BE49-F238E27FC236}">
                  <a16:creationId xmlns:a16="http://schemas.microsoft.com/office/drawing/2014/main" id="{7D0E2E59-7C25-F737-C457-4405C3E10303}"/>
                </a:ext>
              </a:extLst>
            </p:cNvPr>
            <p:cNvSpPr/>
            <p:nvPr/>
          </p:nvSpPr>
          <p:spPr>
            <a:xfrm>
              <a:off x="8642687" y="1765948"/>
              <a:ext cx="205592" cy="255271"/>
            </a:xfrm>
            <a:custGeom>
              <a:avLst/>
              <a:gdLst>
                <a:gd name="connsiteX0" fmla="*/ 212 w 205592"/>
                <a:gd name="connsiteY0" fmla="*/ 248987 h 255271"/>
                <a:gd name="connsiteX1" fmla="*/ 7301 w 205592"/>
                <a:gd name="connsiteY1" fmla="*/ 254615 h 255271"/>
                <a:gd name="connsiteX2" fmla="*/ 96139 w 205592"/>
                <a:gd name="connsiteY2" fmla="*/ 216703 h 255271"/>
                <a:gd name="connsiteX3" fmla="*/ 96369 w 205592"/>
                <a:gd name="connsiteY3" fmla="*/ 207330 h 255271"/>
                <a:gd name="connsiteX4" fmla="*/ 57626 w 205592"/>
                <a:gd name="connsiteY4" fmla="*/ 194317 h 255271"/>
                <a:gd name="connsiteX5" fmla="*/ 205592 w 205592"/>
                <a:gd name="connsiteY5" fmla="*/ 8002 h 255271"/>
                <a:gd name="connsiteX6" fmla="*/ 195515 w 205592"/>
                <a:gd name="connsiteY6" fmla="*/ 0 h 255271"/>
                <a:gd name="connsiteX7" fmla="*/ 47549 w 205592"/>
                <a:gd name="connsiteY7" fmla="*/ 186316 h 255271"/>
                <a:gd name="connsiteX8" fmla="*/ 26090 w 205592"/>
                <a:gd name="connsiteY8" fmla="*/ 151510 h 255271"/>
                <a:gd name="connsiteX9" fmla="*/ 17007 w 205592"/>
                <a:gd name="connsiteY9" fmla="*/ 153861 h 255271"/>
                <a:gd name="connsiteX10" fmla="*/ 212 w 205592"/>
                <a:gd name="connsiteY10" fmla="*/ 248987 h 2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92" h="255271">
                  <a:moveTo>
                    <a:pt x="212" y="248987"/>
                  </a:moveTo>
                  <a:cubicBezTo>
                    <a:pt x="-1034" y="253221"/>
                    <a:pt x="3452" y="256788"/>
                    <a:pt x="7301" y="254615"/>
                  </a:cubicBezTo>
                  <a:cubicBezTo>
                    <a:pt x="34121" y="239467"/>
                    <a:pt x="66902" y="224681"/>
                    <a:pt x="96139" y="216703"/>
                  </a:cubicBezTo>
                  <a:cubicBezTo>
                    <a:pt x="100818" y="215427"/>
                    <a:pt x="100967" y="208872"/>
                    <a:pt x="96369" y="207330"/>
                  </a:cubicBezTo>
                  <a:lnTo>
                    <a:pt x="57626" y="194317"/>
                  </a:lnTo>
                  <a:lnTo>
                    <a:pt x="205592" y="8002"/>
                  </a:lnTo>
                  <a:lnTo>
                    <a:pt x="195515" y="0"/>
                  </a:lnTo>
                  <a:lnTo>
                    <a:pt x="47549" y="186316"/>
                  </a:lnTo>
                  <a:lnTo>
                    <a:pt x="26090" y="151510"/>
                  </a:lnTo>
                  <a:cubicBezTo>
                    <a:pt x="23547" y="147380"/>
                    <a:pt x="17192" y="149011"/>
                    <a:pt x="17007" y="153861"/>
                  </a:cubicBezTo>
                  <a:cubicBezTo>
                    <a:pt x="15858" y="184143"/>
                    <a:pt x="8887" y="219431"/>
                    <a:pt x="212" y="248987"/>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3" name="任意多边形: 形状 32">
              <a:extLst>
                <a:ext uri="{FF2B5EF4-FFF2-40B4-BE49-F238E27FC236}">
                  <a16:creationId xmlns:a16="http://schemas.microsoft.com/office/drawing/2014/main" id="{B9F10735-46F8-DE36-03B2-C0508A5AF157}"/>
                </a:ext>
              </a:extLst>
            </p:cNvPr>
            <p:cNvSpPr/>
            <p:nvPr/>
          </p:nvSpPr>
          <p:spPr>
            <a:xfrm>
              <a:off x="9464917" y="2422255"/>
              <a:ext cx="389892" cy="178034"/>
            </a:xfrm>
            <a:custGeom>
              <a:avLst/>
              <a:gdLst>
                <a:gd name="connsiteX0" fmla="*/ 117726 w 389892"/>
                <a:gd name="connsiteY0" fmla="*/ 27384 h 178034"/>
                <a:gd name="connsiteX1" fmla="*/ 355309 w 389892"/>
                <a:gd name="connsiteY1" fmla="*/ 0 h 178034"/>
                <a:gd name="connsiteX2" fmla="*/ 389893 w 389892"/>
                <a:gd name="connsiteY2" fmla="*/ 133544 h 178034"/>
                <a:gd name="connsiteX3" fmla="*/ 137665 w 389892"/>
                <a:gd name="connsiteY3" fmla="*/ 153557 h 178034"/>
                <a:gd name="connsiteX4" fmla="*/ 118942 w 389892"/>
                <a:gd name="connsiteY4" fmla="*/ 167949 h 178034"/>
                <a:gd name="connsiteX5" fmla="*/ 10090 w 389892"/>
                <a:gd name="connsiteY5" fmla="*/ 136843 h 178034"/>
                <a:gd name="connsiteX6" fmla="*/ 41189 w 389892"/>
                <a:gd name="connsiteY6" fmla="*/ 27992 h 178034"/>
                <a:gd name="connsiteX7" fmla="*/ 117726 w 389892"/>
                <a:gd name="connsiteY7" fmla="*/ 27384 h 17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892" h="178034">
                  <a:moveTo>
                    <a:pt x="117726" y="27384"/>
                  </a:moveTo>
                  <a:lnTo>
                    <a:pt x="355309" y="0"/>
                  </a:lnTo>
                  <a:lnTo>
                    <a:pt x="389893" y="133544"/>
                  </a:lnTo>
                  <a:lnTo>
                    <a:pt x="137665" y="153557"/>
                  </a:lnTo>
                  <a:cubicBezTo>
                    <a:pt x="132304" y="159118"/>
                    <a:pt x="126046" y="163997"/>
                    <a:pt x="118942" y="167949"/>
                  </a:cubicBezTo>
                  <a:cubicBezTo>
                    <a:pt x="80295" y="189416"/>
                    <a:pt x="31557" y="175490"/>
                    <a:pt x="10090" y="136843"/>
                  </a:cubicBezTo>
                  <a:cubicBezTo>
                    <a:pt x="-11383" y="98197"/>
                    <a:pt x="2542" y="49465"/>
                    <a:pt x="41189" y="27992"/>
                  </a:cubicBezTo>
                  <a:cubicBezTo>
                    <a:pt x="65836" y="14303"/>
                    <a:pt x="94562" y="15060"/>
                    <a:pt x="117726" y="27384"/>
                  </a:cubicBezTo>
                  <a:close/>
                </a:path>
              </a:pathLst>
            </a:custGeom>
            <a:solidFill>
              <a:schemeClr val="accent6"/>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4" name="任意多边形: 形状 33">
              <a:extLst>
                <a:ext uri="{FF2B5EF4-FFF2-40B4-BE49-F238E27FC236}">
                  <a16:creationId xmlns:a16="http://schemas.microsoft.com/office/drawing/2014/main" id="{9A9B76FC-64D9-8271-53EE-34849E6C3720}"/>
                </a:ext>
              </a:extLst>
            </p:cNvPr>
            <p:cNvSpPr/>
            <p:nvPr/>
          </p:nvSpPr>
          <p:spPr>
            <a:xfrm>
              <a:off x="9677684" y="2000521"/>
              <a:ext cx="1088522" cy="592172"/>
            </a:xfrm>
            <a:custGeom>
              <a:avLst/>
              <a:gdLst>
                <a:gd name="connsiteX0" fmla="*/ 1042550 w 1088522"/>
                <a:gd name="connsiteY0" fmla="*/ 141107 h 592172"/>
                <a:gd name="connsiteX1" fmla="*/ 949566 w 1088522"/>
                <a:gd name="connsiteY1" fmla="*/ 0 h 592172"/>
                <a:gd name="connsiteX2" fmla="*/ 906633 w 1088522"/>
                <a:gd name="connsiteY2" fmla="*/ 38854 h 592172"/>
                <a:gd name="connsiteX3" fmla="*/ 887354 w 1088522"/>
                <a:gd name="connsiteY3" fmla="*/ 52127 h 592172"/>
                <a:gd name="connsiteX4" fmla="*/ 825069 w 1088522"/>
                <a:gd name="connsiteY4" fmla="*/ 107814 h 592172"/>
                <a:gd name="connsiteX5" fmla="*/ 648741 w 1088522"/>
                <a:gd name="connsiteY5" fmla="*/ 265234 h 592172"/>
                <a:gd name="connsiteX6" fmla="*/ 590088 w 1088522"/>
                <a:gd name="connsiteY6" fmla="*/ 317658 h 592172"/>
                <a:gd name="connsiteX7" fmla="*/ 524614 w 1088522"/>
                <a:gd name="connsiteY7" fmla="*/ 329151 h 592172"/>
                <a:gd name="connsiteX8" fmla="*/ 380096 w 1088522"/>
                <a:gd name="connsiteY8" fmla="*/ 354584 h 592172"/>
                <a:gd name="connsiteX9" fmla="*/ 161236 w 1088522"/>
                <a:gd name="connsiteY9" fmla="*/ 413474 h 592172"/>
                <a:gd name="connsiteX10" fmla="*/ 78 w 1088522"/>
                <a:gd name="connsiteY10" fmla="*/ 423914 h 592172"/>
                <a:gd name="connsiteX11" fmla="*/ 5 w 1088522"/>
                <a:gd name="connsiteY11" fmla="*/ 438151 h 592172"/>
                <a:gd name="connsiteX12" fmla="*/ 6901 w 1088522"/>
                <a:gd name="connsiteY12" fmla="*/ 568803 h 592172"/>
                <a:gd name="connsiteX13" fmla="*/ 15576 w 1088522"/>
                <a:gd name="connsiteY13" fmla="*/ 592160 h 592172"/>
                <a:gd name="connsiteX14" fmla="*/ 146406 w 1088522"/>
                <a:gd name="connsiteY14" fmla="*/ 554358 h 592172"/>
                <a:gd name="connsiteX15" fmla="*/ 449797 w 1088522"/>
                <a:gd name="connsiteY15" fmla="*/ 546039 h 592172"/>
                <a:gd name="connsiteX16" fmla="*/ 676102 w 1088522"/>
                <a:gd name="connsiteY16" fmla="*/ 515712 h 592172"/>
                <a:gd name="connsiteX17" fmla="*/ 676918 w 1088522"/>
                <a:gd name="connsiteY17" fmla="*/ 515563 h 592172"/>
                <a:gd name="connsiteX18" fmla="*/ 703834 w 1088522"/>
                <a:gd name="connsiteY18" fmla="*/ 502513 h 592172"/>
                <a:gd name="connsiteX19" fmla="*/ 999320 w 1088522"/>
                <a:gd name="connsiteY19" fmla="*/ 359404 h 592172"/>
                <a:gd name="connsiteX20" fmla="*/ 1088523 w 1088522"/>
                <a:gd name="connsiteY20" fmla="*/ 316175 h 592172"/>
                <a:gd name="connsiteX21" fmla="*/ 1042550 w 1088522"/>
                <a:gd name="connsiteY21" fmla="*/ 141107 h 59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8522" h="592172">
                  <a:moveTo>
                    <a:pt x="1042550" y="141107"/>
                  </a:moveTo>
                  <a:lnTo>
                    <a:pt x="949566" y="0"/>
                  </a:lnTo>
                  <a:cubicBezTo>
                    <a:pt x="932660" y="13421"/>
                    <a:pt x="917830" y="26916"/>
                    <a:pt x="906633" y="38854"/>
                  </a:cubicBezTo>
                  <a:lnTo>
                    <a:pt x="887354" y="52127"/>
                  </a:lnTo>
                  <a:lnTo>
                    <a:pt x="825069" y="107814"/>
                  </a:lnTo>
                  <a:lnTo>
                    <a:pt x="648741" y="265234"/>
                  </a:lnTo>
                  <a:lnTo>
                    <a:pt x="590088" y="317658"/>
                  </a:lnTo>
                  <a:lnTo>
                    <a:pt x="524614" y="329151"/>
                  </a:lnTo>
                  <a:lnTo>
                    <a:pt x="380096" y="354584"/>
                  </a:lnTo>
                  <a:lnTo>
                    <a:pt x="161236" y="413474"/>
                  </a:lnTo>
                  <a:lnTo>
                    <a:pt x="78" y="423914"/>
                  </a:lnTo>
                  <a:cubicBezTo>
                    <a:pt x="5" y="427177"/>
                    <a:pt x="5" y="432071"/>
                    <a:pt x="5" y="438151"/>
                  </a:cubicBezTo>
                  <a:cubicBezTo>
                    <a:pt x="-70" y="469813"/>
                    <a:pt x="672" y="533878"/>
                    <a:pt x="6901" y="568803"/>
                  </a:cubicBezTo>
                  <a:cubicBezTo>
                    <a:pt x="9051" y="580963"/>
                    <a:pt x="11868" y="589565"/>
                    <a:pt x="15576" y="592160"/>
                  </a:cubicBezTo>
                  <a:cubicBezTo>
                    <a:pt x="16762" y="592976"/>
                    <a:pt x="140177" y="554433"/>
                    <a:pt x="146406" y="554358"/>
                  </a:cubicBezTo>
                  <a:cubicBezTo>
                    <a:pt x="196605" y="554284"/>
                    <a:pt x="280513" y="568061"/>
                    <a:pt x="449797" y="546039"/>
                  </a:cubicBezTo>
                  <a:cubicBezTo>
                    <a:pt x="550344" y="532840"/>
                    <a:pt x="638879" y="520828"/>
                    <a:pt x="676102" y="515712"/>
                  </a:cubicBezTo>
                  <a:lnTo>
                    <a:pt x="676918" y="515563"/>
                  </a:lnTo>
                  <a:lnTo>
                    <a:pt x="703834" y="502513"/>
                  </a:lnTo>
                  <a:lnTo>
                    <a:pt x="999320" y="359404"/>
                  </a:lnTo>
                  <a:lnTo>
                    <a:pt x="1088523" y="316175"/>
                  </a:lnTo>
                  <a:cubicBezTo>
                    <a:pt x="1081108" y="256410"/>
                    <a:pt x="1065759" y="197461"/>
                    <a:pt x="1042550" y="141107"/>
                  </a:cubicBezTo>
                  <a:close/>
                </a:path>
              </a:pathLst>
            </a:custGeom>
            <a:solidFill>
              <a:schemeClr val="accent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5" name="任意多边形: 形状 34">
              <a:extLst>
                <a:ext uri="{FF2B5EF4-FFF2-40B4-BE49-F238E27FC236}">
                  <a16:creationId xmlns:a16="http://schemas.microsoft.com/office/drawing/2014/main" id="{5C33F916-7625-B683-9CEF-6CBDA996025D}"/>
                </a:ext>
              </a:extLst>
            </p:cNvPr>
            <p:cNvSpPr/>
            <p:nvPr/>
          </p:nvSpPr>
          <p:spPr>
            <a:xfrm>
              <a:off x="5452533" y="1337481"/>
              <a:ext cx="4118009" cy="3017895"/>
            </a:xfrm>
            <a:custGeom>
              <a:avLst/>
              <a:gdLst>
                <a:gd name="connsiteX0" fmla="*/ 168246 w 4118009"/>
                <a:gd name="connsiteY0" fmla="*/ 0 h 3017895"/>
                <a:gd name="connsiteX1" fmla="*/ 0 w 4118009"/>
                <a:gd name="connsiteY1" fmla="*/ 168247 h 3017895"/>
                <a:gd name="connsiteX2" fmla="*/ 0 w 4118009"/>
                <a:gd name="connsiteY2" fmla="*/ 3017896 h 3017895"/>
                <a:gd name="connsiteX3" fmla="*/ 14830 w 4118009"/>
                <a:gd name="connsiteY3" fmla="*/ 3017896 h 3017895"/>
                <a:gd name="connsiteX4" fmla="*/ 14830 w 4118009"/>
                <a:gd name="connsiteY4" fmla="*/ 1169194 h 3017895"/>
                <a:gd name="connsiteX5" fmla="*/ 1169193 w 4118009"/>
                <a:gd name="connsiteY5" fmla="*/ 14830 h 3017895"/>
                <a:gd name="connsiteX6" fmla="*/ 4118010 w 4118009"/>
                <a:gd name="connsiteY6" fmla="*/ 12134 h 3017895"/>
                <a:gd name="connsiteX7" fmla="*/ 4115311 w 4118009"/>
                <a:gd name="connsiteY7" fmla="*/ 0 h 3017895"/>
                <a:gd name="connsiteX8" fmla="*/ 168246 w 4118009"/>
                <a:gd name="connsiteY8" fmla="*/ 0 h 301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009" h="3017895">
                  <a:moveTo>
                    <a:pt x="168246" y="0"/>
                  </a:moveTo>
                  <a:cubicBezTo>
                    <a:pt x="75326" y="0"/>
                    <a:pt x="0" y="75327"/>
                    <a:pt x="0" y="168247"/>
                  </a:cubicBezTo>
                  <a:lnTo>
                    <a:pt x="0" y="3017896"/>
                  </a:lnTo>
                  <a:lnTo>
                    <a:pt x="14830" y="3017896"/>
                  </a:lnTo>
                  <a:lnTo>
                    <a:pt x="14830" y="1169194"/>
                  </a:lnTo>
                  <a:cubicBezTo>
                    <a:pt x="14830" y="531654"/>
                    <a:pt x="531654" y="14830"/>
                    <a:pt x="1169193" y="14830"/>
                  </a:cubicBezTo>
                  <a:lnTo>
                    <a:pt x="4118010" y="12134"/>
                  </a:lnTo>
                  <a:lnTo>
                    <a:pt x="4115311" y="0"/>
                  </a:lnTo>
                  <a:lnTo>
                    <a:pt x="168246" y="0"/>
                  </a:ln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6" name="任意多边形: 形状 35">
              <a:extLst>
                <a:ext uri="{FF2B5EF4-FFF2-40B4-BE49-F238E27FC236}">
                  <a16:creationId xmlns:a16="http://schemas.microsoft.com/office/drawing/2014/main" id="{2EC13F3E-D418-C802-E312-848214DEA42E}"/>
                </a:ext>
              </a:extLst>
            </p:cNvPr>
            <p:cNvSpPr/>
            <p:nvPr/>
          </p:nvSpPr>
          <p:spPr>
            <a:xfrm>
              <a:off x="6336764" y="1682761"/>
              <a:ext cx="125411" cy="128205"/>
            </a:xfrm>
            <a:custGeom>
              <a:avLst/>
              <a:gdLst>
                <a:gd name="connsiteX0" fmla="*/ 125411 w 125411"/>
                <a:gd name="connsiteY0" fmla="*/ 64103 h 128205"/>
                <a:gd name="connsiteX1" fmla="*/ 62706 w 125411"/>
                <a:gd name="connsiteY1" fmla="*/ 128206 h 128205"/>
                <a:gd name="connsiteX2" fmla="*/ 0 w 125411"/>
                <a:gd name="connsiteY2" fmla="*/ 64103 h 128205"/>
                <a:gd name="connsiteX3" fmla="*/ 62706 w 125411"/>
                <a:gd name="connsiteY3" fmla="*/ 0 h 128205"/>
                <a:gd name="connsiteX4" fmla="*/ 125411 w 125411"/>
                <a:gd name="connsiteY4" fmla="*/ 64103 h 12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11" h="128205">
                  <a:moveTo>
                    <a:pt x="125411" y="64103"/>
                  </a:moveTo>
                  <a:cubicBezTo>
                    <a:pt x="125411" y="99506"/>
                    <a:pt x="97337" y="128206"/>
                    <a:pt x="62706" y="128206"/>
                  </a:cubicBezTo>
                  <a:cubicBezTo>
                    <a:pt x="28074" y="128206"/>
                    <a:pt x="0" y="99506"/>
                    <a:pt x="0" y="64103"/>
                  </a:cubicBezTo>
                  <a:cubicBezTo>
                    <a:pt x="0" y="28700"/>
                    <a:pt x="28074" y="0"/>
                    <a:pt x="62706" y="0"/>
                  </a:cubicBezTo>
                  <a:cubicBezTo>
                    <a:pt x="97337" y="0"/>
                    <a:pt x="125411" y="28700"/>
                    <a:pt x="125411" y="64103"/>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7" name="任意多边形: 形状 36">
              <a:extLst>
                <a:ext uri="{FF2B5EF4-FFF2-40B4-BE49-F238E27FC236}">
                  <a16:creationId xmlns:a16="http://schemas.microsoft.com/office/drawing/2014/main" id="{1D110176-E378-3E67-8699-0FC7CDA9AD78}"/>
                </a:ext>
              </a:extLst>
            </p:cNvPr>
            <p:cNvSpPr/>
            <p:nvPr/>
          </p:nvSpPr>
          <p:spPr>
            <a:xfrm>
              <a:off x="6553385" y="1682761"/>
              <a:ext cx="125411" cy="128205"/>
            </a:xfrm>
            <a:custGeom>
              <a:avLst/>
              <a:gdLst>
                <a:gd name="connsiteX0" fmla="*/ 125411 w 125411"/>
                <a:gd name="connsiteY0" fmla="*/ 64103 h 128205"/>
                <a:gd name="connsiteX1" fmla="*/ 62706 w 125411"/>
                <a:gd name="connsiteY1" fmla="*/ 128206 h 128205"/>
                <a:gd name="connsiteX2" fmla="*/ 0 w 125411"/>
                <a:gd name="connsiteY2" fmla="*/ 64103 h 128205"/>
                <a:gd name="connsiteX3" fmla="*/ 62706 w 125411"/>
                <a:gd name="connsiteY3" fmla="*/ 0 h 128205"/>
                <a:gd name="connsiteX4" fmla="*/ 125411 w 125411"/>
                <a:gd name="connsiteY4" fmla="*/ 64103 h 12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11" h="128205">
                  <a:moveTo>
                    <a:pt x="125411" y="64103"/>
                  </a:moveTo>
                  <a:cubicBezTo>
                    <a:pt x="125411" y="99506"/>
                    <a:pt x="97337" y="128206"/>
                    <a:pt x="62706" y="128206"/>
                  </a:cubicBezTo>
                  <a:cubicBezTo>
                    <a:pt x="28074" y="128206"/>
                    <a:pt x="0" y="99506"/>
                    <a:pt x="0" y="64103"/>
                  </a:cubicBezTo>
                  <a:cubicBezTo>
                    <a:pt x="0" y="28700"/>
                    <a:pt x="28074" y="0"/>
                    <a:pt x="62706" y="0"/>
                  </a:cubicBezTo>
                  <a:cubicBezTo>
                    <a:pt x="97337" y="0"/>
                    <a:pt x="125411" y="28700"/>
                    <a:pt x="125411" y="64103"/>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8" name="任意多边形: 形状 37">
              <a:extLst>
                <a:ext uri="{FF2B5EF4-FFF2-40B4-BE49-F238E27FC236}">
                  <a16:creationId xmlns:a16="http://schemas.microsoft.com/office/drawing/2014/main" id="{FC2E9D4F-DB4D-FEF6-8016-88B00A71D58B}"/>
                </a:ext>
              </a:extLst>
            </p:cNvPr>
            <p:cNvSpPr/>
            <p:nvPr/>
          </p:nvSpPr>
          <p:spPr>
            <a:xfrm>
              <a:off x="6770006" y="1682761"/>
              <a:ext cx="125411" cy="128205"/>
            </a:xfrm>
            <a:custGeom>
              <a:avLst/>
              <a:gdLst>
                <a:gd name="connsiteX0" fmla="*/ 125411 w 125411"/>
                <a:gd name="connsiteY0" fmla="*/ 64103 h 128205"/>
                <a:gd name="connsiteX1" fmla="*/ 62706 w 125411"/>
                <a:gd name="connsiteY1" fmla="*/ 128206 h 128205"/>
                <a:gd name="connsiteX2" fmla="*/ 0 w 125411"/>
                <a:gd name="connsiteY2" fmla="*/ 64103 h 128205"/>
                <a:gd name="connsiteX3" fmla="*/ 62706 w 125411"/>
                <a:gd name="connsiteY3" fmla="*/ 0 h 128205"/>
                <a:gd name="connsiteX4" fmla="*/ 125411 w 125411"/>
                <a:gd name="connsiteY4" fmla="*/ 64103 h 12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11" h="128205">
                  <a:moveTo>
                    <a:pt x="125411" y="64103"/>
                  </a:moveTo>
                  <a:cubicBezTo>
                    <a:pt x="125411" y="99506"/>
                    <a:pt x="97337" y="128206"/>
                    <a:pt x="62706" y="128206"/>
                  </a:cubicBezTo>
                  <a:cubicBezTo>
                    <a:pt x="28074" y="128206"/>
                    <a:pt x="0" y="99506"/>
                    <a:pt x="0" y="64103"/>
                  </a:cubicBezTo>
                  <a:cubicBezTo>
                    <a:pt x="0" y="28700"/>
                    <a:pt x="28074" y="0"/>
                    <a:pt x="62706" y="0"/>
                  </a:cubicBezTo>
                  <a:cubicBezTo>
                    <a:pt x="97337" y="0"/>
                    <a:pt x="125411" y="28700"/>
                    <a:pt x="125411" y="64103"/>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94" name="组合 93">
              <a:extLst>
                <a:ext uri="{FF2B5EF4-FFF2-40B4-BE49-F238E27FC236}">
                  <a16:creationId xmlns:a16="http://schemas.microsoft.com/office/drawing/2014/main" id="{B6EC3B13-A423-C3CC-17AE-FCE465990603}"/>
                </a:ext>
              </a:extLst>
            </p:cNvPr>
            <p:cNvGrpSpPr/>
            <p:nvPr/>
          </p:nvGrpSpPr>
          <p:grpSpPr>
            <a:xfrm>
              <a:off x="7757284" y="2502070"/>
              <a:ext cx="2242013" cy="1386600"/>
              <a:chOff x="7757284" y="2502070"/>
              <a:chExt cx="2242013" cy="1386600"/>
            </a:xfrm>
          </p:grpSpPr>
          <p:sp>
            <p:nvSpPr>
              <p:cNvPr id="40" name="任意多边形: 形状 39">
                <a:extLst>
                  <a:ext uri="{FF2B5EF4-FFF2-40B4-BE49-F238E27FC236}">
                    <a16:creationId xmlns:a16="http://schemas.microsoft.com/office/drawing/2014/main" id="{DA66A926-1B52-8443-A7A3-D9E4F2A721BF}"/>
                  </a:ext>
                </a:extLst>
              </p:cNvPr>
              <p:cNvSpPr/>
              <p:nvPr/>
            </p:nvSpPr>
            <p:spPr>
              <a:xfrm>
                <a:off x="7757284" y="2502070"/>
                <a:ext cx="2242013" cy="1386600"/>
              </a:xfrm>
              <a:custGeom>
                <a:avLst/>
                <a:gdLst>
                  <a:gd name="connsiteX0" fmla="*/ 168246 w 2242013"/>
                  <a:gd name="connsiteY0" fmla="*/ 0 h 1386600"/>
                  <a:gd name="connsiteX1" fmla="*/ 0 w 2242013"/>
                  <a:gd name="connsiteY1" fmla="*/ 168246 h 1386600"/>
                  <a:gd name="connsiteX2" fmla="*/ 0 w 2242013"/>
                  <a:gd name="connsiteY2" fmla="*/ 1386600 h 1386600"/>
                  <a:gd name="connsiteX3" fmla="*/ 14830 w 2242013"/>
                  <a:gd name="connsiteY3" fmla="*/ 1386600 h 1386600"/>
                  <a:gd name="connsiteX4" fmla="*/ 14830 w 2242013"/>
                  <a:gd name="connsiteY4" fmla="*/ 1169193 h 1386600"/>
                  <a:gd name="connsiteX5" fmla="*/ 1169193 w 2242013"/>
                  <a:gd name="connsiteY5" fmla="*/ 14830 h 1386600"/>
                  <a:gd name="connsiteX6" fmla="*/ 2242014 w 2242013"/>
                  <a:gd name="connsiteY6" fmla="*/ 12138 h 1386600"/>
                  <a:gd name="connsiteX7" fmla="*/ 2239322 w 2242013"/>
                  <a:gd name="connsiteY7" fmla="*/ 0 h 1386600"/>
                  <a:gd name="connsiteX8" fmla="*/ 168246 w 2242013"/>
                  <a:gd name="connsiteY8" fmla="*/ 0 h 138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2013" h="1386600">
                    <a:moveTo>
                      <a:pt x="168246" y="0"/>
                    </a:moveTo>
                    <a:cubicBezTo>
                      <a:pt x="75321" y="0"/>
                      <a:pt x="0" y="75329"/>
                      <a:pt x="0" y="168246"/>
                    </a:cubicBezTo>
                    <a:lnTo>
                      <a:pt x="0" y="1386600"/>
                    </a:lnTo>
                    <a:lnTo>
                      <a:pt x="14830" y="1386600"/>
                    </a:lnTo>
                    <a:lnTo>
                      <a:pt x="14830" y="1169193"/>
                    </a:lnTo>
                    <a:cubicBezTo>
                      <a:pt x="14830" y="531654"/>
                      <a:pt x="531654" y="14830"/>
                      <a:pt x="1169193" y="14830"/>
                    </a:cubicBezTo>
                    <a:lnTo>
                      <a:pt x="2242014" y="12138"/>
                    </a:lnTo>
                    <a:lnTo>
                      <a:pt x="2239322" y="0"/>
                    </a:lnTo>
                    <a:lnTo>
                      <a:pt x="168246" y="0"/>
                    </a:ln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93" name="组合 92">
                <a:extLst>
                  <a:ext uri="{FF2B5EF4-FFF2-40B4-BE49-F238E27FC236}">
                    <a16:creationId xmlns:a16="http://schemas.microsoft.com/office/drawing/2014/main" id="{9F6A4ED5-122A-CBE7-F5EE-DB2DE058D795}"/>
                  </a:ext>
                </a:extLst>
              </p:cNvPr>
              <p:cNvGrpSpPr/>
              <p:nvPr/>
            </p:nvGrpSpPr>
            <p:grpSpPr>
              <a:xfrm>
                <a:off x="8533654" y="3258197"/>
                <a:ext cx="1320176" cy="259524"/>
                <a:chOff x="8533654" y="3258197"/>
                <a:chExt cx="1320176" cy="259524"/>
              </a:xfrm>
            </p:grpSpPr>
            <p:sp>
              <p:nvSpPr>
                <p:cNvPr id="42" name="任意多边形: 形状 41">
                  <a:extLst>
                    <a:ext uri="{FF2B5EF4-FFF2-40B4-BE49-F238E27FC236}">
                      <a16:creationId xmlns:a16="http://schemas.microsoft.com/office/drawing/2014/main" id="{BFE8F240-BA04-0439-E540-1DCE8353591F}"/>
                    </a:ext>
                  </a:extLst>
                </p:cNvPr>
                <p:cNvSpPr/>
                <p:nvPr/>
              </p:nvSpPr>
              <p:spPr>
                <a:xfrm>
                  <a:off x="8533654" y="3258197"/>
                  <a:ext cx="29659" cy="259524"/>
                </a:xfrm>
                <a:custGeom>
                  <a:avLst/>
                  <a:gdLst>
                    <a:gd name="connsiteX0" fmla="*/ 14830 w 29659"/>
                    <a:gd name="connsiteY0" fmla="*/ 0 h 259524"/>
                    <a:gd name="connsiteX1" fmla="*/ 0 w 29659"/>
                    <a:gd name="connsiteY1" fmla="*/ 14830 h 259524"/>
                    <a:gd name="connsiteX2" fmla="*/ 0 w 29659"/>
                    <a:gd name="connsiteY2" fmla="*/ 244694 h 259524"/>
                    <a:gd name="connsiteX3" fmla="*/ 14830 w 29659"/>
                    <a:gd name="connsiteY3" fmla="*/ 259524 h 259524"/>
                    <a:gd name="connsiteX4" fmla="*/ 29660 w 29659"/>
                    <a:gd name="connsiteY4" fmla="*/ 244694 h 259524"/>
                    <a:gd name="connsiteX5" fmla="*/ 29660 w 29659"/>
                    <a:gd name="connsiteY5" fmla="*/ 14830 h 259524"/>
                    <a:gd name="connsiteX6" fmla="*/ 14830 w 29659"/>
                    <a:gd name="connsiteY6" fmla="*/ 0 h 25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9" h="259524">
                      <a:moveTo>
                        <a:pt x="14830" y="0"/>
                      </a:moveTo>
                      <a:cubicBezTo>
                        <a:pt x="6651" y="0"/>
                        <a:pt x="0" y="6644"/>
                        <a:pt x="0" y="14830"/>
                      </a:cubicBezTo>
                      <a:lnTo>
                        <a:pt x="0" y="244694"/>
                      </a:lnTo>
                      <a:cubicBezTo>
                        <a:pt x="0" y="252873"/>
                        <a:pt x="6651" y="259524"/>
                        <a:pt x="14830" y="259524"/>
                      </a:cubicBezTo>
                      <a:cubicBezTo>
                        <a:pt x="23009" y="259524"/>
                        <a:pt x="29660" y="252873"/>
                        <a:pt x="29660" y="244694"/>
                      </a:cubicBezTo>
                      <a:lnTo>
                        <a:pt x="29660" y="14830"/>
                      </a:lnTo>
                      <a:cubicBezTo>
                        <a:pt x="29660" y="6644"/>
                        <a:pt x="23009" y="0"/>
                        <a:pt x="14830" y="0"/>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4" name="任意多边形: 形状 43">
                  <a:extLst>
                    <a:ext uri="{FF2B5EF4-FFF2-40B4-BE49-F238E27FC236}">
                      <a16:creationId xmlns:a16="http://schemas.microsoft.com/office/drawing/2014/main" id="{07BF25B6-BF05-9B92-05AB-2FB8F9C720C4}"/>
                    </a:ext>
                  </a:extLst>
                </p:cNvPr>
                <p:cNvSpPr/>
                <p:nvPr/>
              </p:nvSpPr>
              <p:spPr>
                <a:xfrm>
                  <a:off x="8601410" y="3298752"/>
                  <a:ext cx="184830" cy="180935"/>
                </a:xfrm>
                <a:custGeom>
                  <a:avLst/>
                  <a:gdLst>
                    <a:gd name="connsiteX0" fmla="*/ 184830 w 184830"/>
                    <a:gd name="connsiteY0" fmla="*/ 90468 h 180935"/>
                    <a:gd name="connsiteX1" fmla="*/ 92415 w 184830"/>
                    <a:gd name="connsiteY1" fmla="*/ 180936 h 180935"/>
                    <a:gd name="connsiteX2" fmla="*/ 0 w 184830"/>
                    <a:gd name="connsiteY2" fmla="*/ 90468 h 180935"/>
                    <a:gd name="connsiteX3" fmla="*/ 92415 w 184830"/>
                    <a:gd name="connsiteY3" fmla="*/ 0 h 180935"/>
                    <a:gd name="connsiteX4" fmla="*/ 184830 w 184830"/>
                    <a:gd name="connsiteY4" fmla="*/ 90468 h 18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30" h="180935">
                      <a:moveTo>
                        <a:pt x="184830" y="90468"/>
                      </a:moveTo>
                      <a:cubicBezTo>
                        <a:pt x="184830" y="140432"/>
                        <a:pt x="143454" y="180936"/>
                        <a:pt x="92415" y="180936"/>
                      </a:cubicBezTo>
                      <a:cubicBezTo>
                        <a:pt x="41376" y="180936"/>
                        <a:pt x="0" y="140432"/>
                        <a:pt x="0" y="90468"/>
                      </a:cubicBezTo>
                      <a:cubicBezTo>
                        <a:pt x="0" y="40504"/>
                        <a:pt x="41376" y="0"/>
                        <a:pt x="92415" y="0"/>
                      </a:cubicBezTo>
                      <a:cubicBezTo>
                        <a:pt x="143455" y="0"/>
                        <a:pt x="184830" y="40504"/>
                        <a:pt x="184830" y="90468"/>
                      </a:cubicBezTo>
                      <a:close/>
                    </a:path>
                  </a:pathLst>
                </a:custGeom>
                <a:solidFill>
                  <a:schemeClr val="accent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5" name="任意多边形: 形状 44">
                  <a:extLst>
                    <a:ext uri="{FF2B5EF4-FFF2-40B4-BE49-F238E27FC236}">
                      <a16:creationId xmlns:a16="http://schemas.microsoft.com/office/drawing/2014/main" id="{6DCEA11F-2C10-9729-FB28-CCB51B0D31FA}"/>
                    </a:ext>
                  </a:extLst>
                </p:cNvPr>
                <p:cNvSpPr/>
                <p:nvPr/>
              </p:nvSpPr>
              <p:spPr>
                <a:xfrm>
                  <a:off x="8906294" y="3296369"/>
                  <a:ext cx="559333" cy="61900"/>
                </a:xfrm>
                <a:custGeom>
                  <a:avLst/>
                  <a:gdLst>
                    <a:gd name="connsiteX0" fmla="*/ 528384 w 559333"/>
                    <a:gd name="connsiteY0" fmla="*/ 61900 h 61900"/>
                    <a:gd name="connsiteX1" fmla="*/ 30950 w 559333"/>
                    <a:gd name="connsiteY1" fmla="*/ 61900 h 61900"/>
                    <a:gd name="connsiteX2" fmla="*/ 0 w 559333"/>
                    <a:gd name="connsiteY2" fmla="*/ 30950 h 61900"/>
                    <a:gd name="connsiteX3" fmla="*/ 30950 w 559333"/>
                    <a:gd name="connsiteY3" fmla="*/ 0 h 61900"/>
                    <a:gd name="connsiteX4" fmla="*/ 528384 w 559333"/>
                    <a:gd name="connsiteY4" fmla="*/ 0 h 61900"/>
                    <a:gd name="connsiteX5" fmla="*/ 559334 w 559333"/>
                    <a:gd name="connsiteY5" fmla="*/ 30950 h 61900"/>
                    <a:gd name="connsiteX6" fmla="*/ 528384 w 559333"/>
                    <a:gd name="connsiteY6" fmla="*/ 61900 h 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333" h="61900">
                      <a:moveTo>
                        <a:pt x="528384" y="61900"/>
                      </a:moveTo>
                      <a:lnTo>
                        <a:pt x="30950" y="61900"/>
                      </a:lnTo>
                      <a:cubicBezTo>
                        <a:pt x="13888" y="61900"/>
                        <a:pt x="0" y="48019"/>
                        <a:pt x="0" y="30950"/>
                      </a:cubicBezTo>
                      <a:cubicBezTo>
                        <a:pt x="0" y="13888"/>
                        <a:pt x="13888" y="0"/>
                        <a:pt x="30950" y="0"/>
                      </a:cubicBezTo>
                      <a:lnTo>
                        <a:pt x="528384" y="0"/>
                      </a:lnTo>
                      <a:cubicBezTo>
                        <a:pt x="545453" y="0"/>
                        <a:pt x="559334" y="13888"/>
                        <a:pt x="559334" y="30950"/>
                      </a:cubicBezTo>
                      <a:cubicBezTo>
                        <a:pt x="559334" y="48019"/>
                        <a:pt x="545453" y="61900"/>
                        <a:pt x="528384" y="61900"/>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6" name="任意多边形: 形状 45">
                  <a:extLst>
                    <a:ext uri="{FF2B5EF4-FFF2-40B4-BE49-F238E27FC236}">
                      <a16:creationId xmlns:a16="http://schemas.microsoft.com/office/drawing/2014/main" id="{65BCA4C7-3D57-ECF9-B5BF-7C96768FAC0D}"/>
                    </a:ext>
                  </a:extLst>
                </p:cNvPr>
                <p:cNvSpPr/>
                <p:nvPr/>
              </p:nvSpPr>
              <p:spPr>
                <a:xfrm>
                  <a:off x="8906294" y="3401121"/>
                  <a:ext cx="947536" cy="61900"/>
                </a:xfrm>
                <a:custGeom>
                  <a:avLst/>
                  <a:gdLst>
                    <a:gd name="connsiteX0" fmla="*/ 916587 w 947536"/>
                    <a:gd name="connsiteY0" fmla="*/ 61900 h 61900"/>
                    <a:gd name="connsiteX1" fmla="*/ 30950 w 947536"/>
                    <a:gd name="connsiteY1" fmla="*/ 61900 h 61900"/>
                    <a:gd name="connsiteX2" fmla="*/ 0 w 947536"/>
                    <a:gd name="connsiteY2" fmla="*/ 30950 h 61900"/>
                    <a:gd name="connsiteX3" fmla="*/ 30950 w 947536"/>
                    <a:gd name="connsiteY3" fmla="*/ 0 h 61900"/>
                    <a:gd name="connsiteX4" fmla="*/ 916587 w 947536"/>
                    <a:gd name="connsiteY4" fmla="*/ 0 h 61900"/>
                    <a:gd name="connsiteX5" fmla="*/ 947537 w 947536"/>
                    <a:gd name="connsiteY5" fmla="*/ 30950 h 61900"/>
                    <a:gd name="connsiteX6" fmla="*/ 916587 w 947536"/>
                    <a:gd name="connsiteY6" fmla="*/ 61900 h 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536" h="61900">
                      <a:moveTo>
                        <a:pt x="916587" y="61900"/>
                      </a:moveTo>
                      <a:lnTo>
                        <a:pt x="30950" y="61900"/>
                      </a:lnTo>
                      <a:cubicBezTo>
                        <a:pt x="13888" y="61900"/>
                        <a:pt x="0" y="48019"/>
                        <a:pt x="0" y="30950"/>
                      </a:cubicBezTo>
                      <a:cubicBezTo>
                        <a:pt x="0" y="13888"/>
                        <a:pt x="13888" y="0"/>
                        <a:pt x="30950" y="0"/>
                      </a:cubicBezTo>
                      <a:lnTo>
                        <a:pt x="916587" y="0"/>
                      </a:lnTo>
                      <a:cubicBezTo>
                        <a:pt x="933649" y="0"/>
                        <a:pt x="947537" y="13888"/>
                        <a:pt x="947537" y="30950"/>
                      </a:cubicBezTo>
                      <a:cubicBezTo>
                        <a:pt x="947537" y="48019"/>
                        <a:pt x="933649" y="61900"/>
                        <a:pt x="916587" y="61900"/>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47" name="任意多边形: 形状 46">
                <a:extLst>
                  <a:ext uri="{FF2B5EF4-FFF2-40B4-BE49-F238E27FC236}">
                    <a16:creationId xmlns:a16="http://schemas.microsoft.com/office/drawing/2014/main" id="{B84B4D8D-277F-A610-09BF-D0B70F9F127A}"/>
                  </a:ext>
                </a:extLst>
              </p:cNvPr>
              <p:cNvSpPr/>
              <p:nvPr/>
            </p:nvSpPr>
            <p:spPr>
              <a:xfrm>
                <a:off x="8531596" y="2735686"/>
                <a:ext cx="125411" cy="128205"/>
              </a:xfrm>
              <a:custGeom>
                <a:avLst/>
                <a:gdLst>
                  <a:gd name="connsiteX0" fmla="*/ 125411 w 125411"/>
                  <a:gd name="connsiteY0" fmla="*/ 64103 h 128205"/>
                  <a:gd name="connsiteX1" fmla="*/ 62705 w 125411"/>
                  <a:gd name="connsiteY1" fmla="*/ 128206 h 128205"/>
                  <a:gd name="connsiteX2" fmla="*/ 0 w 125411"/>
                  <a:gd name="connsiteY2" fmla="*/ 64103 h 128205"/>
                  <a:gd name="connsiteX3" fmla="*/ 62705 w 125411"/>
                  <a:gd name="connsiteY3" fmla="*/ 0 h 128205"/>
                  <a:gd name="connsiteX4" fmla="*/ 125411 w 125411"/>
                  <a:gd name="connsiteY4" fmla="*/ 64103 h 12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11" h="128205">
                    <a:moveTo>
                      <a:pt x="125411" y="64103"/>
                    </a:moveTo>
                    <a:cubicBezTo>
                      <a:pt x="125411" y="99506"/>
                      <a:pt x="97337" y="128206"/>
                      <a:pt x="62705" y="128206"/>
                    </a:cubicBezTo>
                    <a:cubicBezTo>
                      <a:pt x="28074" y="128206"/>
                      <a:pt x="0" y="99506"/>
                      <a:pt x="0" y="64103"/>
                    </a:cubicBezTo>
                    <a:cubicBezTo>
                      <a:pt x="0" y="28700"/>
                      <a:pt x="28074" y="0"/>
                      <a:pt x="62705" y="0"/>
                    </a:cubicBezTo>
                    <a:cubicBezTo>
                      <a:pt x="97337" y="0"/>
                      <a:pt x="125411" y="28700"/>
                      <a:pt x="125411" y="64103"/>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8" name="任意多边形: 形状 47">
                <a:extLst>
                  <a:ext uri="{FF2B5EF4-FFF2-40B4-BE49-F238E27FC236}">
                    <a16:creationId xmlns:a16="http://schemas.microsoft.com/office/drawing/2014/main" id="{9CE10D55-C542-A00B-525B-492C4FDEE74C}"/>
                  </a:ext>
                </a:extLst>
              </p:cNvPr>
              <p:cNvSpPr/>
              <p:nvPr/>
            </p:nvSpPr>
            <p:spPr>
              <a:xfrm>
                <a:off x="8748217" y="2735686"/>
                <a:ext cx="125411" cy="128205"/>
              </a:xfrm>
              <a:custGeom>
                <a:avLst/>
                <a:gdLst>
                  <a:gd name="connsiteX0" fmla="*/ 125411 w 125411"/>
                  <a:gd name="connsiteY0" fmla="*/ 64103 h 128205"/>
                  <a:gd name="connsiteX1" fmla="*/ 62706 w 125411"/>
                  <a:gd name="connsiteY1" fmla="*/ 128206 h 128205"/>
                  <a:gd name="connsiteX2" fmla="*/ 0 w 125411"/>
                  <a:gd name="connsiteY2" fmla="*/ 64103 h 128205"/>
                  <a:gd name="connsiteX3" fmla="*/ 62706 w 125411"/>
                  <a:gd name="connsiteY3" fmla="*/ 0 h 128205"/>
                  <a:gd name="connsiteX4" fmla="*/ 125411 w 125411"/>
                  <a:gd name="connsiteY4" fmla="*/ 64103 h 12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11" h="128205">
                    <a:moveTo>
                      <a:pt x="125411" y="64103"/>
                    </a:moveTo>
                    <a:cubicBezTo>
                      <a:pt x="125411" y="99506"/>
                      <a:pt x="97337" y="128206"/>
                      <a:pt x="62706" y="128206"/>
                    </a:cubicBezTo>
                    <a:cubicBezTo>
                      <a:pt x="28074" y="128206"/>
                      <a:pt x="0" y="99506"/>
                      <a:pt x="0" y="64103"/>
                    </a:cubicBezTo>
                    <a:cubicBezTo>
                      <a:pt x="0" y="28700"/>
                      <a:pt x="28074" y="0"/>
                      <a:pt x="62706" y="0"/>
                    </a:cubicBezTo>
                    <a:cubicBezTo>
                      <a:pt x="97337" y="0"/>
                      <a:pt x="125411" y="28700"/>
                      <a:pt x="125411" y="64103"/>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9" name="任意多边形: 形状 48">
                <a:extLst>
                  <a:ext uri="{FF2B5EF4-FFF2-40B4-BE49-F238E27FC236}">
                    <a16:creationId xmlns:a16="http://schemas.microsoft.com/office/drawing/2014/main" id="{7250FF0B-07D2-B013-4293-A5256465CD93}"/>
                  </a:ext>
                </a:extLst>
              </p:cNvPr>
              <p:cNvSpPr/>
              <p:nvPr/>
            </p:nvSpPr>
            <p:spPr>
              <a:xfrm>
                <a:off x="8964838" y="2735686"/>
                <a:ext cx="125411" cy="128205"/>
              </a:xfrm>
              <a:custGeom>
                <a:avLst/>
                <a:gdLst>
                  <a:gd name="connsiteX0" fmla="*/ 125411 w 125411"/>
                  <a:gd name="connsiteY0" fmla="*/ 64103 h 128205"/>
                  <a:gd name="connsiteX1" fmla="*/ 62706 w 125411"/>
                  <a:gd name="connsiteY1" fmla="*/ 128206 h 128205"/>
                  <a:gd name="connsiteX2" fmla="*/ 0 w 125411"/>
                  <a:gd name="connsiteY2" fmla="*/ 64103 h 128205"/>
                  <a:gd name="connsiteX3" fmla="*/ 62706 w 125411"/>
                  <a:gd name="connsiteY3" fmla="*/ 0 h 128205"/>
                  <a:gd name="connsiteX4" fmla="*/ 125411 w 125411"/>
                  <a:gd name="connsiteY4" fmla="*/ 64103 h 12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11" h="128205">
                    <a:moveTo>
                      <a:pt x="125411" y="64103"/>
                    </a:moveTo>
                    <a:cubicBezTo>
                      <a:pt x="125411" y="99506"/>
                      <a:pt x="97337" y="128206"/>
                      <a:pt x="62706" y="128206"/>
                    </a:cubicBezTo>
                    <a:cubicBezTo>
                      <a:pt x="28074" y="128206"/>
                      <a:pt x="0" y="99506"/>
                      <a:pt x="0" y="64103"/>
                    </a:cubicBezTo>
                    <a:cubicBezTo>
                      <a:pt x="0" y="28700"/>
                      <a:pt x="28074" y="0"/>
                      <a:pt x="62706" y="0"/>
                    </a:cubicBezTo>
                    <a:cubicBezTo>
                      <a:pt x="97337" y="0"/>
                      <a:pt x="125411" y="28700"/>
                      <a:pt x="125411" y="64103"/>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88" name="组合 87">
              <a:extLst>
                <a:ext uri="{FF2B5EF4-FFF2-40B4-BE49-F238E27FC236}">
                  <a16:creationId xmlns:a16="http://schemas.microsoft.com/office/drawing/2014/main" id="{239E9C63-DE52-3FC8-375D-B7D6D86B1B1E}"/>
                </a:ext>
              </a:extLst>
            </p:cNvPr>
            <p:cNvGrpSpPr/>
            <p:nvPr/>
          </p:nvGrpSpPr>
          <p:grpSpPr>
            <a:xfrm>
              <a:off x="6107676" y="2386441"/>
              <a:ext cx="1320168" cy="259524"/>
              <a:chOff x="6107676" y="2386441"/>
              <a:chExt cx="1320168" cy="259524"/>
            </a:xfrm>
          </p:grpSpPr>
          <p:sp>
            <p:nvSpPr>
              <p:cNvPr id="50" name="任意多边形: 形状 49">
                <a:extLst>
                  <a:ext uri="{FF2B5EF4-FFF2-40B4-BE49-F238E27FC236}">
                    <a16:creationId xmlns:a16="http://schemas.microsoft.com/office/drawing/2014/main" id="{DAFCE2E6-0087-ABDF-B44A-8011B2A34AFD}"/>
                  </a:ext>
                </a:extLst>
              </p:cNvPr>
              <p:cNvSpPr/>
              <p:nvPr/>
            </p:nvSpPr>
            <p:spPr>
              <a:xfrm>
                <a:off x="6107676" y="2386441"/>
                <a:ext cx="29659" cy="259524"/>
              </a:xfrm>
              <a:custGeom>
                <a:avLst/>
                <a:gdLst>
                  <a:gd name="connsiteX0" fmla="*/ 14830 w 29659"/>
                  <a:gd name="connsiteY0" fmla="*/ 0 h 259524"/>
                  <a:gd name="connsiteX1" fmla="*/ 0 w 29659"/>
                  <a:gd name="connsiteY1" fmla="*/ 14830 h 259524"/>
                  <a:gd name="connsiteX2" fmla="*/ 0 w 29659"/>
                  <a:gd name="connsiteY2" fmla="*/ 244694 h 259524"/>
                  <a:gd name="connsiteX3" fmla="*/ 14830 w 29659"/>
                  <a:gd name="connsiteY3" fmla="*/ 259524 h 259524"/>
                  <a:gd name="connsiteX4" fmla="*/ 29660 w 29659"/>
                  <a:gd name="connsiteY4" fmla="*/ 244694 h 259524"/>
                  <a:gd name="connsiteX5" fmla="*/ 29660 w 29659"/>
                  <a:gd name="connsiteY5" fmla="*/ 14830 h 259524"/>
                  <a:gd name="connsiteX6" fmla="*/ 14830 w 29659"/>
                  <a:gd name="connsiteY6" fmla="*/ 0 h 25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9" h="259524">
                    <a:moveTo>
                      <a:pt x="14830" y="0"/>
                    </a:moveTo>
                    <a:cubicBezTo>
                      <a:pt x="6651" y="0"/>
                      <a:pt x="0" y="6644"/>
                      <a:pt x="0" y="14830"/>
                    </a:cubicBezTo>
                    <a:lnTo>
                      <a:pt x="0" y="244694"/>
                    </a:lnTo>
                    <a:cubicBezTo>
                      <a:pt x="0" y="252873"/>
                      <a:pt x="6651" y="259524"/>
                      <a:pt x="14830" y="259524"/>
                    </a:cubicBezTo>
                    <a:cubicBezTo>
                      <a:pt x="23009" y="259524"/>
                      <a:pt x="29660" y="252873"/>
                      <a:pt x="29660" y="244694"/>
                    </a:cubicBezTo>
                    <a:lnTo>
                      <a:pt x="29660" y="14830"/>
                    </a:lnTo>
                    <a:cubicBezTo>
                      <a:pt x="29660" y="6644"/>
                      <a:pt x="23009" y="0"/>
                      <a:pt x="14830" y="0"/>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2" name="任意多边形: 形状 51">
                <a:extLst>
                  <a:ext uri="{FF2B5EF4-FFF2-40B4-BE49-F238E27FC236}">
                    <a16:creationId xmlns:a16="http://schemas.microsoft.com/office/drawing/2014/main" id="{FDF73690-5021-57A9-E8AD-404D13038A63}"/>
                  </a:ext>
                </a:extLst>
              </p:cNvPr>
              <p:cNvSpPr/>
              <p:nvPr/>
            </p:nvSpPr>
            <p:spPr>
              <a:xfrm>
                <a:off x="6175431" y="2426995"/>
                <a:ext cx="184830" cy="180935"/>
              </a:xfrm>
              <a:custGeom>
                <a:avLst/>
                <a:gdLst>
                  <a:gd name="connsiteX0" fmla="*/ 184830 w 184830"/>
                  <a:gd name="connsiteY0" fmla="*/ 90468 h 180935"/>
                  <a:gd name="connsiteX1" fmla="*/ 92415 w 184830"/>
                  <a:gd name="connsiteY1" fmla="*/ 180936 h 180935"/>
                  <a:gd name="connsiteX2" fmla="*/ 0 w 184830"/>
                  <a:gd name="connsiteY2" fmla="*/ 90468 h 180935"/>
                  <a:gd name="connsiteX3" fmla="*/ 92415 w 184830"/>
                  <a:gd name="connsiteY3" fmla="*/ 0 h 180935"/>
                  <a:gd name="connsiteX4" fmla="*/ 184830 w 184830"/>
                  <a:gd name="connsiteY4" fmla="*/ 90468 h 18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30" h="180935">
                    <a:moveTo>
                      <a:pt x="184830" y="90468"/>
                    </a:moveTo>
                    <a:cubicBezTo>
                      <a:pt x="184830" y="140432"/>
                      <a:pt x="143454" y="180936"/>
                      <a:pt x="92415" y="180936"/>
                    </a:cubicBezTo>
                    <a:cubicBezTo>
                      <a:pt x="41376" y="180936"/>
                      <a:pt x="0" y="140432"/>
                      <a:pt x="0" y="90468"/>
                    </a:cubicBezTo>
                    <a:cubicBezTo>
                      <a:pt x="0" y="40504"/>
                      <a:pt x="41376" y="0"/>
                      <a:pt x="92415" y="0"/>
                    </a:cubicBezTo>
                    <a:cubicBezTo>
                      <a:pt x="143454" y="0"/>
                      <a:pt x="184830" y="40504"/>
                      <a:pt x="184830" y="90468"/>
                    </a:cubicBezTo>
                    <a:close/>
                  </a:path>
                </a:pathLst>
              </a:custGeom>
              <a:solidFill>
                <a:schemeClr val="accent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3" name="任意多边形: 形状 52">
                <a:extLst>
                  <a:ext uri="{FF2B5EF4-FFF2-40B4-BE49-F238E27FC236}">
                    <a16:creationId xmlns:a16="http://schemas.microsoft.com/office/drawing/2014/main" id="{4B06BB1F-8681-F6C3-6C9B-440BAE956A94}"/>
                  </a:ext>
                </a:extLst>
              </p:cNvPr>
              <p:cNvSpPr/>
              <p:nvPr/>
            </p:nvSpPr>
            <p:spPr>
              <a:xfrm>
                <a:off x="6480315" y="2424613"/>
                <a:ext cx="559333" cy="61900"/>
              </a:xfrm>
              <a:custGeom>
                <a:avLst/>
                <a:gdLst>
                  <a:gd name="connsiteX0" fmla="*/ 528384 w 559333"/>
                  <a:gd name="connsiteY0" fmla="*/ 61900 h 61900"/>
                  <a:gd name="connsiteX1" fmla="*/ 30950 w 559333"/>
                  <a:gd name="connsiteY1" fmla="*/ 61900 h 61900"/>
                  <a:gd name="connsiteX2" fmla="*/ 0 w 559333"/>
                  <a:gd name="connsiteY2" fmla="*/ 30950 h 61900"/>
                  <a:gd name="connsiteX3" fmla="*/ 30950 w 559333"/>
                  <a:gd name="connsiteY3" fmla="*/ 0 h 61900"/>
                  <a:gd name="connsiteX4" fmla="*/ 528384 w 559333"/>
                  <a:gd name="connsiteY4" fmla="*/ 0 h 61900"/>
                  <a:gd name="connsiteX5" fmla="*/ 559334 w 559333"/>
                  <a:gd name="connsiteY5" fmla="*/ 30950 h 61900"/>
                  <a:gd name="connsiteX6" fmla="*/ 528384 w 559333"/>
                  <a:gd name="connsiteY6" fmla="*/ 61900 h 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333" h="61900">
                    <a:moveTo>
                      <a:pt x="528384" y="61900"/>
                    </a:moveTo>
                    <a:lnTo>
                      <a:pt x="30950" y="61900"/>
                    </a:lnTo>
                    <a:cubicBezTo>
                      <a:pt x="13888" y="61900"/>
                      <a:pt x="0" y="48019"/>
                      <a:pt x="0" y="30950"/>
                    </a:cubicBezTo>
                    <a:cubicBezTo>
                      <a:pt x="0" y="13888"/>
                      <a:pt x="13888" y="0"/>
                      <a:pt x="30950" y="0"/>
                    </a:cubicBezTo>
                    <a:lnTo>
                      <a:pt x="528384" y="0"/>
                    </a:lnTo>
                    <a:cubicBezTo>
                      <a:pt x="545453" y="0"/>
                      <a:pt x="559334" y="13888"/>
                      <a:pt x="559334" y="30950"/>
                    </a:cubicBezTo>
                    <a:cubicBezTo>
                      <a:pt x="559334" y="48019"/>
                      <a:pt x="545453" y="61900"/>
                      <a:pt x="528384" y="61900"/>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4" name="任意多边形: 形状 53">
                <a:extLst>
                  <a:ext uri="{FF2B5EF4-FFF2-40B4-BE49-F238E27FC236}">
                    <a16:creationId xmlns:a16="http://schemas.microsoft.com/office/drawing/2014/main" id="{0FB46359-1B2E-B3E5-FDE1-CB1975D7995A}"/>
                  </a:ext>
                </a:extLst>
              </p:cNvPr>
              <p:cNvSpPr/>
              <p:nvPr/>
            </p:nvSpPr>
            <p:spPr>
              <a:xfrm>
                <a:off x="6480315" y="2529364"/>
                <a:ext cx="947529" cy="61900"/>
              </a:xfrm>
              <a:custGeom>
                <a:avLst/>
                <a:gdLst>
                  <a:gd name="connsiteX0" fmla="*/ 916580 w 947529"/>
                  <a:gd name="connsiteY0" fmla="*/ 61900 h 61900"/>
                  <a:gd name="connsiteX1" fmla="*/ 30950 w 947529"/>
                  <a:gd name="connsiteY1" fmla="*/ 61900 h 61900"/>
                  <a:gd name="connsiteX2" fmla="*/ 0 w 947529"/>
                  <a:gd name="connsiteY2" fmla="*/ 30950 h 61900"/>
                  <a:gd name="connsiteX3" fmla="*/ 30950 w 947529"/>
                  <a:gd name="connsiteY3" fmla="*/ 0 h 61900"/>
                  <a:gd name="connsiteX4" fmla="*/ 916580 w 947529"/>
                  <a:gd name="connsiteY4" fmla="*/ 0 h 61900"/>
                  <a:gd name="connsiteX5" fmla="*/ 947530 w 947529"/>
                  <a:gd name="connsiteY5" fmla="*/ 30950 h 61900"/>
                  <a:gd name="connsiteX6" fmla="*/ 916580 w 947529"/>
                  <a:gd name="connsiteY6" fmla="*/ 61900 h 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529" h="61900">
                    <a:moveTo>
                      <a:pt x="916580" y="61900"/>
                    </a:moveTo>
                    <a:lnTo>
                      <a:pt x="30950" y="61900"/>
                    </a:lnTo>
                    <a:cubicBezTo>
                      <a:pt x="13888" y="61900"/>
                      <a:pt x="0" y="48019"/>
                      <a:pt x="0" y="30950"/>
                    </a:cubicBezTo>
                    <a:cubicBezTo>
                      <a:pt x="0" y="13888"/>
                      <a:pt x="13888" y="0"/>
                      <a:pt x="30950" y="0"/>
                    </a:cubicBezTo>
                    <a:lnTo>
                      <a:pt x="916580" y="0"/>
                    </a:lnTo>
                    <a:cubicBezTo>
                      <a:pt x="933649" y="0"/>
                      <a:pt x="947530" y="13888"/>
                      <a:pt x="947530" y="30950"/>
                    </a:cubicBezTo>
                    <a:cubicBezTo>
                      <a:pt x="947530" y="48019"/>
                      <a:pt x="933649" y="61900"/>
                      <a:pt x="916580" y="61900"/>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89" name="组合 88">
              <a:extLst>
                <a:ext uri="{FF2B5EF4-FFF2-40B4-BE49-F238E27FC236}">
                  <a16:creationId xmlns:a16="http://schemas.microsoft.com/office/drawing/2014/main" id="{85627CB0-EFF9-2E1D-DAA6-CC6F23B4BEA0}"/>
                </a:ext>
              </a:extLst>
            </p:cNvPr>
            <p:cNvGrpSpPr/>
            <p:nvPr/>
          </p:nvGrpSpPr>
          <p:grpSpPr>
            <a:xfrm>
              <a:off x="6107676" y="3024129"/>
              <a:ext cx="1320168" cy="259524"/>
              <a:chOff x="6107676" y="3024129"/>
              <a:chExt cx="1320168" cy="259524"/>
            </a:xfrm>
          </p:grpSpPr>
          <p:sp>
            <p:nvSpPr>
              <p:cNvPr id="55" name="任意多边形: 形状 54">
                <a:extLst>
                  <a:ext uri="{FF2B5EF4-FFF2-40B4-BE49-F238E27FC236}">
                    <a16:creationId xmlns:a16="http://schemas.microsoft.com/office/drawing/2014/main" id="{07AFD331-16E9-3645-8313-79030E2D3C44}"/>
                  </a:ext>
                </a:extLst>
              </p:cNvPr>
              <p:cNvSpPr/>
              <p:nvPr/>
            </p:nvSpPr>
            <p:spPr>
              <a:xfrm>
                <a:off x="6107676" y="3024129"/>
                <a:ext cx="29659" cy="259524"/>
              </a:xfrm>
              <a:custGeom>
                <a:avLst/>
                <a:gdLst>
                  <a:gd name="connsiteX0" fmla="*/ 14830 w 29659"/>
                  <a:gd name="connsiteY0" fmla="*/ 0 h 259524"/>
                  <a:gd name="connsiteX1" fmla="*/ 0 w 29659"/>
                  <a:gd name="connsiteY1" fmla="*/ 14830 h 259524"/>
                  <a:gd name="connsiteX2" fmla="*/ 0 w 29659"/>
                  <a:gd name="connsiteY2" fmla="*/ 244694 h 259524"/>
                  <a:gd name="connsiteX3" fmla="*/ 14830 w 29659"/>
                  <a:gd name="connsiteY3" fmla="*/ 259524 h 259524"/>
                  <a:gd name="connsiteX4" fmla="*/ 29660 w 29659"/>
                  <a:gd name="connsiteY4" fmla="*/ 244694 h 259524"/>
                  <a:gd name="connsiteX5" fmla="*/ 29660 w 29659"/>
                  <a:gd name="connsiteY5" fmla="*/ 14830 h 259524"/>
                  <a:gd name="connsiteX6" fmla="*/ 14830 w 29659"/>
                  <a:gd name="connsiteY6" fmla="*/ 0 h 25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9" h="259524">
                    <a:moveTo>
                      <a:pt x="14830" y="0"/>
                    </a:moveTo>
                    <a:cubicBezTo>
                      <a:pt x="6651" y="0"/>
                      <a:pt x="0" y="6644"/>
                      <a:pt x="0" y="14830"/>
                    </a:cubicBezTo>
                    <a:lnTo>
                      <a:pt x="0" y="244694"/>
                    </a:lnTo>
                    <a:cubicBezTo>
                      <a:pt x="0" y="252873"/>
                      <a:pt x="6651" y="259524"/>
                      <a:pt x="14830" y="259524"/>
                    </a:cubicBezTo>
                    <a:cubicBezTo>
                      <a:pt x="23009" y="259524"/>
                      <a:pt x="29660" y="252873"/>
                      <a:pt x="29660" y="244694"/>
                    </a:cubicBezTo>
                    <a:lnTo>
                      <a:pt x="29660" y="14830"/>
                    </a:lnTo>
                    <a:cubicBezTo>
                      <a:pt x="29660" y="6644"/>
                      <a:pt x="23009" y="0"/>
                      <a:pt x="14830" y="0"/>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7" name="任意多边形: 形状 56">
                <a:extLst>
                  <a:ext uri="{FF2B5EF4-FFF2-40B4-BE49-F238E27FC236}">
                    <a16:creationId xmlns:a16="http://schemas.microsoft.com/office/drawing/2014/main" id="{2F7BEC85-167F-F7BE-DCCB-D298884C58DE}"/>
                  </a:ext>
                </a:extLst>
              </p:cNvPr>
              <p:cNvSpPr/>
              <p:nvPr/>
            </p:nvSpPr>
            <p:spPr>
              <a:xfrm>
                <a:off x="6175431" y="3064683"/>
                <a:ext cx="184830" cy="180935"/>
              </a:xfrm>
              <a:custGeom>
                <a:avLst/>
                <a:gdLst>
                  <a:gd name="connsiteX0" fmla="*/ 184830 w 184830"/>
                  <a:gd name="connsiteY0" fmla="*/ 90468 h 180935"/>
                  <a:gd name="connsiteX1" fmla="*/ 92415 w 184830"/>
                  <a:gd name="connsiteY1" fmla="*/ 180936 h 180935"/>
                  <a:gd name="connsiteX2" fmla="*/ 0 w 184830"/>
                  <a:gd name="connsiteY2" fmla="*/ 90468 h 180935"/>
                  <a:gd name="connsiteX3" fmla="*/ 92415 w 184830"/>
                  <a:gd name="connsiteY3" fmla="*/ 0 h 180935"/>
                  <a:gd name="connsiteX4" fmla="*/ 184830 w 184830"/>
                  <a:gd name="connsiteY4" fmla="*/ 90468 h 18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30" h="180935">
                    <a:moveTo>
                      <a:pt x="184830" y="90468"/>
                    </a:moveTo>
                    <a:cubicBezTo>
                      <a:pt x="184830" y="140432"/>
                      <a:pt x="143454" y="180936"/>
                      <a:pt x="92415" y="180936"/>
                    </a:cubicBezTo>
                    <a:cubicBezTo>
                      <a:pt x="41376" y="180936"/>
                      <a:pt x="0" y="140432"/>
                      <a:pt x="0" y="90468"/>
                    </a:cubicBezTo>
                    <a:cubicBezTo>
                      <a:pt x="0" y="40504"/>
                      <a:pt x="41376" y="0"/>
                      <a:pt x="92415" y="0"/>
                    </a:cubicBezTo>
                    <a:cubicBezTo>
                      <a:pt x="143454" y="0"/>
                      <a:pt x="184830" y="40504"/>
                      <a:pt x="184830" y="90468"/>
                    </a:cubicBezTo>
                    <a:close/>
                  </a:path>
                </a:pathLst>
              </a:custGeom>
              <a:solidFill>
                <a:schemeClr val="accent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8" name="任意多边形: 形状 57">
                <a:extLst>
                  <a:ext uri="{FF2B5EF4-FFF2-40B4-BE49-F238E27FC236}">
                    <a16:creationId xmlns:a16="http://schemas.microsoft.com/office/drawing/2014/main" id="{60B25CF7-3996-5535-6FE6-E8BE52CD1D88}"/>
                  </a:ext>
                </a:extLst>
              </p:cNvPr>
              <p:cNvSpPr/>
              <p:nvPr/>
            </p:nvSpPr>
            <p:spPr>
              <a:xfrm>
                <a:off x="6480315" y="3062301"/>
                <a:ext cx="559333" cy="61900"/>
              </a:xfrm>
              <a:custGeom>
                <a:avLst/>
                <a:gdLst>
                  <a:gd name="connsiteX0" fmla="*/ 528384 w 559333"/>
                  <a:gd name="connsiteY0" fmla="*/ 61900 h 61900"/>
                  <a:gd name="connsiteX1" fmla="*/ 30950 w 559333"/>
                  <a:gd name="connsiteY1" fmla="*/ 61900 h 61900"/>
                  <a:gd name="connsiteX2" fmla="*/ 0 w 559333"/>
                  <a:gd name="connsiteY2" fmla="*/ 30950 h 61900"/>
                  <a:gd name="connsiteX3" fmla="*/ 30950 w 559333"/>
                  <a:gd name="connsiteY3" fmla="*/ 0 h 61900"/>
                  <a:gd name="connsiteX4" fmla="*/ 528384 w 559333"/>
                  <a:gd name="connsiteY4" fmla="*/ 0 h 61900"/>
                  <a:gd name="connsiteX5" fmla="*/ 559334 w 559333"/>
                  <a:gd name="connsiteY5" fmla="*/ 30950 h 61900"/>
                  <a:gd name="connsiteX6" fmla="*/ 528384 w 559333"/>
                  <a:gd name="connsiteY6" fmla="*/ 61900 h 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333" h="61900">
                    <a:moveTo>
                      <a:pt x="528384" y="61900"/>
                    </a:moveTo>
                    <a:lnTo>
                      <a:pt x="30950" y="61900"/>
                    </a:lnTo>
                    <a:cubicBezTo>
                      <a:pt x="13888" y="61900"/>
                      <a:pt x="0" y="48019"/>
                      <a:pt x="0" y="30950"/>
                    </a:cubicBezTo>
                    <a:cubicBezTo>
                      <a:pt x="0" y="13888"/>
                      <a:pt x="13888" y="0"/>
                      <a:pt x="30950" y="0"/>
                    </a:cubicBezTo>
                    <a:lnTo>
                      <a:pt x="528384" y="0"/>
                    </a:lnTo>
                    <a:cubicBezTo>
                      <a:pt x="545453" y="0"/>
                      <a:pt x="559334" y="13888"/>
                      <a:pt x="559334" y="30950"/>
                    </a:cubicBezTo>
                    <a:cubicBezTo>
                      <a:pt x="559334" y="48019"/>
                      <a:pt x="545453" y="61900"/>
                      <a:pt x="528384" y="61900"/>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9" name="任意多边形: 形状 58">
                <a:extLst>
                  <a:ext uri="{FF2B5EF4-FFF2-40B4-BE49-F238E27FC236}">
                    <a16:creationId xmlns:a16="http://schemas.microsoft.com/office/drawing/2014/main" id="{AA6AAAD4-C9FC-4F60-8895-FE3826CBBD40}"/>
                  </a:ext>
                </a:extLst>
              </p:cNvPr>
              <p:cNvSpPr/>
              <p:nvPr/>
            </p:nvSpPr>
            <p:spPr>
              <a:xfrm>
                <a:off x="6480315" y="3167052"/>
                <a:ext cx="947529" cy="61900"/>
              </a:xfrm>
              <a:custGeom>
                <a:avLst/>
                <a:gdLst>
                  <a:gd name="connsiteX0" fmla="*/ 916580 w 947529"/>
                  <a:gd name="connsiteY0" fmla="*/ 61900 h 61900"/>
                  <a:gd name="connsiteX1" fmla="*/ 30950 w 947529"/>
                  <a:gd name="connsiteY1" fmla="*/ 61900 h 61900"/>
                  <a:gd name="connsiteX2" fmla="*/ 0 w 947529"/>
                  <a:gd name="connsiteY2" fmla="*/ 30950 h 61900"/>
                  <a:gd name="connsiteX3" fmla="*/ 30950 w 947529"/>
                  <a:gd name="connsiteY3" fmla="*/ 0 h 61900"/>
                  <a:gd name="connsiteX4" fmla="*/ 916580 w 947529"/>
                  <a:gd name="connsiteY4" fmla="*/ 0 h 61900"/>
                  <a:gd name="connsiteX5" fmla="*/ 947530 w 947529"/>
                  <a:gd name="connsiteY5" fmla="*/ 30950 h 61900"/>
                  <a:gd name="connsiteX6" fmla="*/ 916580 w 947529"/>
                  <a:gd name="connsiteY6" fmla="*/ 61900 h 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529" h="61900">
                    <a:moveTo>
                      <a:pt x="916580" y="61900"/>
                    </a:moveTo>
                    <a:lnTo>
                      <a:pt x="30950" y="61900"/>
                    </a:lnTo>
                    <a:cubicBezTo>
                      <a:pt x="13888" y="61900"/>
                      <a:pt x="0" y="48019"/>
                      <a:pt x="0" y="30950"/>
                    </a:cubicBezTo>
                    <a:cubicBezTo>
                      <a:pt x="0" y="13888"/>
                      <a:pt x="13888" y="0"/>
                      <a:pt x="30950" y="0"/>
                    </a:cubicBezTo>
                    <a:lnTo>
                      <a:pt x="916580" y="0"/>
                    </a:lnTo>
                    <a:cubicBezTo>
                      <a:pt x="933649" y="0"/>
                      <a:pt x="947530" y="13888"/>
                      <a:pt x="947530" y="30950"/>
                    </a:cubicBezTo>
                    <a:cubicBezTo>
                      <a:pt x="947530" y="48019"/>
                      <a:pt x="933649" y="61900"/>
                      <a:pt x="916580" y="61900"/>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90" name="组合 89">
              <a:extLst>
                <a:ext uri="{FF2B5EF4-FFF2-40B4-BE49-F238E27FC236}">
                  <a16:creationId xmlns:a16="http://schemas.microsoft.com/office/drawing/2014/main" id="{9CE73A5D-09F2-AAE2-D6D0-6DCC8077D827}"/>
                </a:ext>
              </a:extLst>
            </p:cNvPr>
            <p:cNvGrpSpPr/>
            <p:nvPr/>
          </p:nvGrpSpPr>
          <p:grpSpPr>
            <a:xfrm>
              <a:off x="6107676" y="3661816"/>
              <a:ext cx="1320168" cy="259524"/>
              <a:chOff x="6107676" y="3661816"/>
              <a:chExt cx="1320168" cy="259524"/>
            </a:xfrm>
          </p:grpSpPr>
          <p:sp>
            <p:nvSpPr>
              <p:cNvPr id="61" name="任意多边形: 形状 60">
                <a:extLst>
                  <a:ext uri="{FF2B5EF4-FFF2-40B4-BE49-F238E27FC236}">
                    <a16:creationId xmlns:a16="http://schemas.microsoft.com/office/drawing/2014/main" id="{5A27F22B-55AA-FF46-3A48-372BCDAB2C04}"/>
                  </a:ext>
                </a:extLst>
              </p:cNvPr>
              <p:cNvSpPr/>
              <p:nvPr/>
            </p:nvSpPr>
            <p:spPr>
              <a:xfrm>
                <a:off x="6107676" y="3661816"/>
                <a:ext cx="29659" cy="259524"/>
              </a:xfrm>
              <a:custGeom>
                <a:avLst/>
                <a:gdLst>
                  <a:gd name="connsiteX0" fmla="*/ 14830 w 29659"/>
                  <a:gd name="connsiteY0" fmla="*/ 0 h 259524"/>
                  <a:gd name="connsiteX1" fmla="*/ 0 w 29659"/>
                  <a:gd name="connsiteY1" fmla="*/ 14830 h 259524"/>
                  <a:gd name="connsiteX2" fmla="*/ 0 w 29659"/>
                  <a:gd name="connsiteY2" fmla="*/ 244694 h 259524"/>
                  <a:gd name="connsiteX3" fmla="*/ 14830 w 29659"/>
                  <a:gd name="connsiteY3" fmla="*/ 259524 h 259524"/>
                  <a:gd name="connsiteX4" fmla="*/ 29660 w 29659"/>
                  <a:gd name="connsiteY4" fmla="*/ 244694 h 259524"/>
                  <a:gd name="connsiteX5" fmla="*/ 29660 w 29659"/>
                  <a:gd name="connsiteY5" fmla="*/ 14830 h 259524"/>
                  <a:gd name="connsiteX6" fmla="*/ 14830 w 29659"/>
                  <a:gd name="connsiteY6" fmla="*/ 0 h 25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9" h="259524">
                    <a:moveTo>
                      <a:pt x="14830" y="0"/>
                    </a:moveTo>
                    <a:cubicBezTo>
                      <a:pt x="6651" y="0"/>
                      <a:pt x="0" y="6644"/>
                      <a:pt x="0" y="14830"/>
                    </a:cubicBezTo>
                    <a:lnTo>
                      <a:pt x="0" y="244694"/>
                    </a:lnTo>
                    <a:cubicBezTo>
                      <a:pt x="0" y="252873"/>
                      <a:pt x="6651" y="259524"/>
                      <a:pt x="14830" y="259524"/>
                    </a:cubicBezTo>
                    <a:cubicBezTo>
                      <a:pt x="23009" y="259524"/>
                      <a:pt x="29660" y="252873"/>
                      <a:pt x="29660" y="244694"/>
                    </a:cubicBezTo>
                    <a:lnTo>
                      <a:pt x="29660" y="14830"/>
                    </a:lnTo>
                    <a:cubicBezTo>
                      <a:pt x="29660" y="6644"/>
                      <a:pt x="23009" y="0"/>
                      <a:pt x="14830" y="0"/>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3" name="任意多边形: 形状 62">
                <a:extLst>
                  <a:ext uri="{FF2B5EF4-FFF2-40B4-BE49-F238E27FC236}">
                    <a16:creationId xmlns:a16="http://schemas.microsoft.com/office/drawing/2014/main" id="{BDA96977-EB22-2BD3-6A73-536B458A06BD}"/>
                  </a:ext>
                </a:extLst>
              </p:cNvPr>
              <p:cNvSpPr/>
              <p:nvPr/>
            </p:nvSpPr>
            <p:spPr>
              <a:xfrm>
                <a:off x="6175431" y="3702371"/>
                <a:ext cx="184830" cy="180935"/>
              </a:xfrm>
              <a:custGeom>
                <a:avLst/>
                <a:gdLst>
                  <a:gd name="connsiteX0" fmla="*/ 184830 w 184830"/>
                  <a:gd name="connsiteY0" fmla="*/ 90468 h 180935"/>
                  <a:gd name="connsiteX1" fmla="*/ 92415 w 184830"/>
                  <a:gd name="connsiteY1" fmla="*/ 180936 h 180935"/>
                  <a:gd name="connsiteX2" fmla="*/ 0 w 184830"/>
                  <a:gd name="connsiteY2" fmla="*/ 90468 h 180935"/>
                  <a:gd name="connsiteX3" fmla="*/ 92415 w 184830"/>
                  <a:gd name="connsiteY3" fmla="*/ 0 h 180935"/>
                  <a:gd name="connsiteX4" fmla="*/ 184830 w 184830"/>
                  <a:gd name="connsiteY4" fmla="*/ 90468 h 18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30" h="180935">
                    <a:moveTo>
                      <a:pt x="184830" y="90468"/>
                    </a:moveTo>
                    <a:cubicBezTo>
                      <a:pt x="184830" y="140432"/>
                      <a:pt x="143454" y="180936"/>
                      <a:pt x="92415" y="180936"/>
                    </a:cubicBezTo>
                    <a:cubicBezTo>
                      <a:pt x="41376" y="180936"/>
                      <a:pt x="0" y="140432"/>
                      <a:pt x="0" y="90468"/>
                    </a:cubicBezTo>
                    <a:cubicBezTo>
                      <a:pt x="0" y="40504"/>
                      <a:pt x="41376" y="0"/>
                      <a:pt x="92415" y="0"/>
                    </a:cubicBezTo>
                    <a:cubicBezTo>
                      <a:pt x="143454" y="0"/>
                      <a:pt x="184830" y="40504"/>
                      <a:pt x="184830" y="90468"/>
                    </a:cubicBezTo>
                    <a:close/>
                  </a:path>
                </a:pathLst>
              </a:custGeom>
              <a:solidFill>
                <a:schemeClr val="accent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4" name="任意多边形: 形状 63">
                <a:extLst>
                  <a:ext uri="{FF2B5EF4-FFF2-40B4-BE49-F238E27FC236}">
                    <a16:creationId xmlns:a16="http://schemas.microsoft.com/office/drawing/2014/main" id="{61E27708-F4A8-A45A-4BD9-4A0375D28E0D}"/>
                  </a:ext>
                </a:extLst>
              </p:cNvPr>
              <p:cNvSpPr/>
              <p:nvPr/>
            </p:nvSpPr>
            <p:spPr>
              <a:xfrm>
                <a:off x="6480315" y="3699989"/>
                <a:ext cx="559333" cy="61900"/>
              </a:xfrm>
              <a:custGeom>
                <a:avLst/>
                <a:gdLst>
                  <a:gd name="connsiteX0" fmla="*/ 528384 w 559333"/>
                  <a:gd name="connsiteY0" fmla="*/ 61900 h 61900"/>
                  <a:gd name="connsiteX1" fmla="*/ 30950 w 559333"/>
                  <a:gd name="connsiteY1" fmla="*/ 61900 h 61900"/>
                  <a:gd name="connsiteX2" fmla="*/ 0 w 559333"/>
                  <a:gd name="connsiteY2" fmla="*/ 30950 h 61900"/>
                  <a:gd name="connsiteX3" fmla="*/ 30950 w 559333"/>
                  <a:gd name="connsiteY3" fmla="*/ 0 h 61900"/>
                  <a:gd name="connsiteX4" fmla="*/ 528384 w 559333"/>
                  <a:gd name="connsiteY4" fmla="*/ 0 h 61900"/>
                  <a:gd name="connsiteX5" fmla="*/ 559334 w 559333"/>
                  <a:gd name="connsiteY5" fmla="*/ 30950 h 61900"/>
                  <a:gd name="connsiteX6" fmla="*/ 528384 w 559333"/>
                  <a:gd name="connsiteY6" fmla="*/ 61900 h 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333" h="61900">
                    <a:moveTo>
                      <a:pt x="528384" y="61900"/>
                    </a:moveTo>
                    <a:lnTo>
                      <a:pt x="30950" y="61900"/>
                    </a:lnTo>
                    <a:cubicBezTo>
                      <a:pt x="13888" y="61900"/>
                      <a:pt x="0" y="48019"/>
                      <a:pt x="0" y="30950"/>
                    </a:cubicBezTo>
                    <a:cubicBezTo>
                      <a:pt x="0" y="13888"/>
                      <a:pt x="13888" y="0"/>
                      <a:pt x="30950" y="0"/>
                    </a:cubicBezTo>
                    <a:lnTo>
                      <a:pt x="528384" y="0"/>
                    </a:lnTo>
                    <a:cubicBezTo>
                      <a:pt x="545453" y="0"/>
                      <a:pt x="559334" y="13888"/>
                      <a:pt x="559334" y="30950"/>
                    </a:cubicBezTo>
                    <a:cubicBezTo>
                      <a:pt x="559334" y="48019"/>
                      <a:pt x="545453" y="61900"/>
                      <a:pt x="528384" y="61900"/>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5" name="任意多边形: 形状 64">
                <a:extLst>
                  <a:ext uri="{FF2B5EF4-FFF2-40B4-BE49-F238E27FC236}">
                    <a16:creationId xmlns:a16="http://schemas.microsoft.com/office/drawing/2014/main" id="{35AB6971-5451-2475-080E-ECD008F448E7}"/>
                  </a:ext>
                </a:extLst>
              </p:cNvPr>
              <p:cNvSpPr/>
              <p:nvPr/>
            </p:nvSpPr>
            <p:spPr>
              <a:xfrm>
                <a:off x="6480315" y="3804740"/>
                <a:ext cx="947529" cy="61900"/>
              </a:xfrm>
              <a:custGeom>
                <a:avLst/>
                <a:gdLst>
                  <a:gd name="connsiteX0" fmla="*/ 916580 w 947529"/>
                  <a:gd name="connsiteY0" fmla="*/ 61900 h 61900"/>
                  <a:gd name="connsiteX1" fmla="*/ 30950 w 947529"/>
                  <a:gd name="connsiteY1" fmla="*/ 61900 h 61900"/>
                  <a:gd name="connsiteX2" fmla="*/ 0 w 947529"/>
                  <a:gd name="connsiteY2" fmla="*/ 30950 h 61900"/>
                  <a:gd name="connsiteX3" fmla="*/ 30950 w 947529"/>
                  <a:gd name="connsiteY3" fmla="*/ 0 h 61900"/>
                  <a:gd name="connsiteX4" fmla="*/ 916580 w 947529"/>
                  <a:gd name="connsiteY4" fmla="*/ 0 h 61900"/>
                  <a:gd name="connsiteX5" fmla="*/ 947530 w 947529"/>
                  <a:gd name="connsiteY5" fmla="*/ 30950 h 61900"/>
                  <a:gd name="connsiteX6" fmla="*/ 916580 w 947529"/>
                  <a:gd name="connsiteY6" fmla="*/ 61900 h 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529" h="61900">
                    <a:moveTo>
                      <a:pt x="916580" y="61900"/>
                    </a:moveTo>
                    <a:lnTo>
                      <a:pt x="30950" y="61900"/>
                    </a:lnTo>
                    <a:cubicBezTo>
                      <a:pt x="13888" y="61900"/>
                      <a:pt x="0" y="48019"/>
                      <a:pt x="0" y="30950"/>
                    </a:cubicBezTo>
                    <a:cubicBezTo>
                      <a:pt x="0" y="13888"/>
                      <a:pt x="13888" y="0"/>
                      <a:pt x="30950" y="0"/>
                    </a:cubicBezTo>
                    <a:lnTo>
                      <a:pt x="916580" y="0"/>
                    </a:lnTo>
                    <a:cubicBezTo>
                      <a:pt x="933649" y="0"/>
                      <a:pt x="947530" y="13888"/>
                      <a:pt x="947530" y="30950"/>
                    </a:cubicBezTo>
                    <a:cubicBezTo>
                      <a:pt x="947530" y="48019"/>
                      <a:pt x="933649" y="61900"/>
                      <a:pt x="916580" y="61900"/>
                    </a:cubicBez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66" name="任意多边形: 形状 65">
              <a:extLst>
                <a:ext uri="{FF2B5EF4-FFF2-40B4-BE49-F238E27FC236}">
                  <a16:creationId xmlns:a16="http://schemas.microsoft.com/office/drawing/2014/main" id="{47C9D7DD-AF80-3344-A597-00D477ED4089}"/>
                </a:ext>
              </a:extLst>
            </p:cNvPr>
            <p:cNvSpPr/>
            <p:nvPr/>
          </p:nvSpPr>
          <p:spPr>
            <a:xfrm>
              <a:off x="10200068" y="1874837"/>
              <a:ext cx="595826" cy="1334775"/>
            </a:xfrm>
            <a:custGeom>
              <a:avLst/>
              <a:gdLst>
                <a:gd name="connsiteX0" fmla="*/ 595383 w 595826"/>
                <a:gd name="connsiteY0" fmla="*/ 1317730 h 1334775"/>
                <a:gd name="connsiteX1" fmla="*/ 54090 w 595826"/>
                <a:gd name="connsiteY1" fmla="*/ 1191676 h 1334775"/>
                <a:gd name="connsiteX2" fmla="*/ 58998 w 595826"/>
                <a:gd name="connsiteY2" fmla="*/ 1193136 h 1334775"/>
                <a:gd name="connsiteX3" fmla="*/ 46675 w 595826"/>
                <a:gd name="connsiteY3" fmla="*/ 843172 h 1334775"/>
                <a:gd name="connsiteX4" fmla="*/ 33817 w 595826"/>
                <a:gd name="connsiteY4" fmla="*/ 634648 h 1334775"/>
                <a:gd name="connsiteX5" fmla="*/ 11572 w 595826"/>
                <a:gd name="connsiteY5" fmla="*/ 508593 h 1334775"/>
                <a:gd name="connsiteX6" fmla="*/ 2230 w 595826"/>
                <a:gd name="connsiteY6" fmla="*/ 454835 h 1334775"/>
                <a:gd name="connsiteX7" fmla="*/ 56062 w 595826"/>
                <a:gd name="connsiteY7" fmla="*/ 293559 h 1334775"/>
                <a:gd name="connsiteX8" fmla="*/ 249223 w 595826"/>
                <a:gd name="connsiteY8" fmla="*/ 5561 h 1334775"/>
                <a:gd name="connsiteX9" fmla="*/ 344356 w 595826"/>
                <a:gd name="connsiteY9" fmla="*/ 0 h 1334775"/>
                <a:gd name="connsiteX10" fmla="*/ 427182 w 595826"/>
                <a:gd name="connsiteY10" fmla="*/ 125684 h 1334775"/>
                <a:gd name="connsiteX11" fmla="*/ 520166 w 595826"/>
                <a:gd name="connsiteY11" fmla="*/ 266791 h 1334775"/>
                <a:gd name="connsiteX12" fmla="*/ 566139 w 595826"/>
                <a:gd name="connsiteY12" fmla="*/ 441858 h 1334775"/>
                <a:gd name="connsiteX13" fmla="*/ 571403 w 595826"/>
                <a:gd name="connsiteY13" fmla="*/ 526241 h 1334775"/>
                <a:gd name="connsiteX14" fmla="*/ 555016 w 595826"/>
                <a:gd name="connsiteY14" fmla="*/ 674985 h 1334775"/>
                <a:gd name="connsiteX15" fmla="*/ 496801 w 595826"/>
                <a:gd name="connsiteY15" fmla="*/ 838189 h 1334775"/>
                <a:gd name="connsiteX16" fmla="*/ 515049 w 595826"/>
                <a:gd name="connsiteY16" fmla="*/ 881270 h 1334775"/>
                <a:gd name="connsiteX17" fmla="*/ 526172 w 595826"/>
                <a:gd name="connsiteY17" fmla="*/ 1105721 h 1334775"/>
                <a:gd name="connsiteX18" fmla="*/ 548780 w 595826"/>
                <a:gd name="connsiteY18" fmla="*/ 1159109 h 1334775"/>
                <a:gd name="connsiteX19" fmla="*/ 595383 w 595826"/>
                <a:gd name="connsiteY19" fmla="*/ 1317730 h 13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5826" h="1334775">
                  <a:moveTo>
                    <a:pt x="595383" y="1317730"/>
                  </a:moveTo>
                  <a:cubicBezTo>
                    <a:pt x="586211" y="1387564"/>
                    <a:pt x="110815" y="1222225"/>
                    <a:pt x="54090" y="1191676"/>
                  </a:cubicBezTo>
                  <a:cubicBezTo>
                    <a:pt x="-52018" y="1134654"/>
                    <a:pt x="58998" y="1193136"/>
                    <a:pt x="58998" y="1193136"/>
                  </a:cubicBezTo>
                  <a:lnTo>
                    <a:pt x="46675" y="843172"/>
                  </a:lnTo>
                  <a:lnTo>
                    <a:pt x="33817" y="634648"/>
                  </a:lnTo>
                  <a:cubicBezTo>
                    <a:pt x="33817" y="634648"/>
                    <a:pt x="26625" y="579258"/>
                    <a:pt x="11572" y="508593"/>
                  </a:cubicBezTo>
                  <a:cubicBezTo>
                    <a:pt x="8162" y="492725"/>
                    <a:pt x="4528" y="474336"/>
                    <a:pt x="2230" y="454835"/>
                  </a:cubicBezTo>
                  <a:cubicBezTo>
                    <a:pt x="-4295" y="398555"/>
                    <a:pt x="673" y="333155"/>
                    <a:pt x="56062" y="293559"/>
                  </a:cubicBezTo>
                  <a:lnTo>
                    <a:pt x="249223" y="5561"/>
                  </a:lnTo>
                  <a:lnTo>
                    <a:pt x="344356" y="0"/>
                  </a:lnTo>
                  <a:lnTo>
                    <a:pt x="427182" y="125684"/>
                  </a:lnTo>
                  <a:lnTo>
                    <a:pt x="520166" y="266791"/>
                  </a:lnTo>
                  <a:cubicBezTo>
                    <a:pt x="543375" y="323145"/>
                    <a:pt x="558724" y="382094"/>
                    <a:pt x="566139" y="441858"/>
                  </a:cubicBezTo>
                  <a:cubicBezTo>
                    <a:pt x="569623" y="469813"/>
                    <a:pt x="571403" y="497990"/>
                    <a:pt x="571403" y="526241"/>
                  </a:cubicBezTo>
                  <a:cubicBezTo>
                    <a:pt x="571403" y="575995"/>
                    <a:pt x="565990" y="625898"/>
                    <a:pt x="555016" y="674985"/>
                  </a:cubicBezTo>
                  <a:lnTo>
                    <a:pt x="496801" y="838189"/>
                  </a:lnTo>
                  <a:cubicBezTo>
                    <a:pt x="496801" y="838189"/>
                    <a:pt x="489482" y="865810"/>
                    <a:pt x="515049" y="881270"/>
                  </a:cubicBezTo>
                  <a:cubicBezTo>
                    <a:pt x="566917" y="912643"/>
                    <a:pt x="461913" y="998886"/>
                    <a:pt x="526172" y="1105721"/>
                  </a:cubicBezTo>
                  <a:cubicBezTo>
                    <a:pt x="526172" y="1105721"/>
                    <a:pt x="520166" y="1154808"/>
                    <a:pt x="548780" y="1159109"/>
                  </a:cubicBezTo>
                  <a:cubicBezTo>
                    <a:pt x="577409" y="1163484"/>
                    <a:pt x="599246" y="1288322"/>
                    <a:pt x="595383" y="1317730"/>
                  </a:cubicBezTo>
                  <a:close/>
                </a:path>
              </a:pathLst>
            </a:custGeom>
            <a:solidFill>
              <a:schemeClr val="accent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8" name="任意多边形: 形状 67">
              <a:extLst>
                <a:ext uri="{FF2B5EF4-FFF2-40B4-BE49-F238E27FC236}">
                  <a16:creationId xmlns:a16="http://schemas.microsoft.com/office/drawing/2014/main" id="{D9DEA849-3674-2AB3-A8D6-C93A2A4AD800}"/>
                </a:ext>
              </a:extLst>
            </p:cNvPr>
            <p:cNvSpPr/>
            <p:nvPr/>
          </p:nvSpPr>
          <p:spPr>
            <a:xfrm>
              <a:off x="9818126" y="3167223"/>
              <a:ext cx="316390" cy="348747"/>
            </a:xfrm>
            <a:custGeom>
              <a:avLst/>
              <a:gdLst>
                <a:gd name="connsiteX0" fmla="*/ 53760 w 316390"/>
                <a:gd name="connsiteY0" fmla="*/ 193130 h 348747"/>
                <a:gd name="connsiteX1" fmla="*/ 194823 w 316390"/>
                <a:gd name="connsiteY1" fmla="*/ 0 h 348747"/>
                <a:gd name="connsiteX2" fmla="*/ 316391 w 316390"/>
                <a:gd name="connsiteY2" fmla="*/ 65185 h 348747"/>
                <a:gd name="connsiteX3" fmla="*/ 159987 w 316390"/>
                <a:gd name="connsiteY3" fmla="*/ 264069 h 348747"/>
                <a:gd name="connsiteX4" fmla="*/ 157852 w 316390"/>
                <a:gd name="connsiteY4" fmla="*/ 287590 h 348747"/>
                <a:gd name="connsiteX5" fmla="*/ 61160 w 316390"/>
                <a:gd name="connsiteY5" fmla="*/ 346465 h 348747"/>
                <a:gd name="connsiteX6" fmla="*/ 2286 w 316390"/>
                <a:gd name="connsiteY6" fmla="*/ 249766 h 348747"/>
                <a:gd name="connsiteX7" fmla="*/ 53760 w 316390"/>
                <a:gd name="connsiteY7" fmla="*/ 193130 h 34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390" h="348747">
                  <a:moveTo>
                    <a:pt x="53760" y="193130"/>
                  </a:moveTo>
                  <a:lnTo>
                    <a:pt x="194823" y="0"/>
                  </a:lnTo>
                  <a:lnTo>
                    <a:pt x="316391" y="65185"/>
                  </a:lnTo>
                  <a:lnTo>
                    <a:pt x="159987" y="264069"/>
                  </a:lnTo>
                  <a:cubicBezTo>
                    <a:pt x="160432" y="271781"/>
                    <a:pt x="159772" y="279693"/>
                    <a:pt x="157852" y="287590"/>
                  </a:cubicBezTo>
                  <a:cubicBezTo>
                    <a:pt x="147411" y="330545"/>
                    <a:pt x="104115" y="356905"/>
                    <a:pt x="61160" y="346465"/>
                  </a:cubicBezTo>
                  <a:cubicBezTo>
                    <a:pt x="18198" y="336017"/>
                    <a:pt x="-8162" y="292728"/>
                    <a:pt x="2286" y="249766"/>
                  </a:cubicBezTo>
                  <a:cubicBezTo>
                    <a:pt x="8944" y="222368"/>
                    <a:pt x="28987" y="201784"/>
                    <a:pt x="53760" y="193130"/>
                  </a:cubicBezTo>
                  <a:close/>
                </a:path>
              </a:pathLst>
            </a:custGeom>
            <a:solidFill>
              <a:schemeClr val="accent6"/>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9" name="任意多边形: 形状 68">
              <a:extLst>
                <a:ext uri="{FF2B5EF4-FFF2-40B4-BE49-F238E27FC236}">
                  <a16:creationId xmlns:a16="http://schemas.microsoft.com/office/drawing/2014/main" id="{3E98DCFF-1900-C16B-DAA0-74D0973031D2}"/>
                </a:ext>
              </a:extLst>
            </p:cNvPr>
            <p:cNvSpPr/>
            <p:nvPr/>
          </p:nvSpPr>
          <p:spPr>
            <a:xfrm>
              <a:off x="9917904" y="2094432"/>
              <a:ext cx="663031" cy="1281788"/>
            </a:xfrm>
            <a:custGeom>
              <a:avLst/>
              <a:gdLst>
                <a:gd name="connsiteX0" fmla="*/ 549731 w 663031"/>
                <a:gd name="connsiteY0" fmla="*/ 47604 h 1281788"/>
                <a:gd name="connsiteX1" fmla="*/ 438388 w 663031"/>
                <a:gd name="connsiteY1" fmla="*/ 815 h 1281788"/>
                <a:gd name="connsiteX2" fmla="*/ 337566 w 663031"/>
                <a:gd name="connsiteY2" fmla="*/ 151814 h 1281788"/>
                <a:gd name="connsiteX3" fmla="*/ 332109 w 663031"/>
                <a:gd name="connsiteY3" fmla="*/ 251605 h 1281788"/>
                <a:gd name="connsiteX4" fmla="*/ 328772 w 663031"/>
                <a:gd name="connsiteY4" fmla="*/ 274843 h 1281788"/>
                <a:gd name="connsiteX5" fmla="*/ 326822 w 663031"/>
                <a:gd name="connsiteY5" fmla="*/ 395166 h 1281788"/>
                <a:gd name="connsiteX6" fmla="*/ 322225 w 663031"/>
                <a:gd name="connsiteY6" fmla="*/ 673339 h 1281788"/>
                <a:gd name="connsiteX7" fmla="*/ 180540 w 663031"/>
                <a:gd name="connsiteY7" fmla="*/ 883101 h 1281788"/>
                <a:gd name="connsiteX8" fmla="*/ 121220 w 663031"/>
                <a:gd name="connsiteY8" fmla="*/ 1023986 h 1281788"/>
                <a:gd name="connsiteX9" fmla="*/ 0 w 663031"/>
                <a:gd name="connsiteY9" fmla="*/ 1178937 h 1281788"/>
                <a:gd name="connsiteX10" fmla="*/ 10433 w 663031"/>
                <a:gd name="connsiteY10" fmla="*/ 1188702 h 1281788"/>
                <a:gd name="connsiteX11" fmla="*/ 111061 w 663031"/>
                <a:gd name="connsiteY11" fmla="*/ 1272224 h 1281788"/>
                <a:gd name="connsiteX12" fmla="*/ 134070 w 663031"/>
                <a:gd name="connsiteY12" fmla="*/ 1281649 h 1281788"/>
                <a:gd name="connsiteX13" fmla="*/ 225029 w 663031"/>
                <a:gd name="connsiteY13" fmla="*/ 1194530 h 1281788"/>
                <a:gd name="connsiteX14" fmla="*/ 344522 w 663031"/>
                <a:gd name="connsiteY14" fmla="*/ 1002134 h 1281788"/>
                <a:gd name="connsiteX15" fmla="*/ 525988 w 663031"/>
                <a:gd name="connsiteY15" fmla="*/ 744545 h 1281788"/>
                <a:gd name="connsiteX16" fmla="*/ 526493 w 663031"/>
                <a:gd name="connsiteY16" fmla="*/ 743841 h 1281788"/>
                <a:gd name="connsiteX17" fmla="*/ 649907 w 663031"/>
                <a:gd name="connsiteY17" fmla="*/ 336788 h 1281788"/>
                <a:gd name="connsiteX18" fmla="*/ 661134 w 663031"/>
                <a:gd name="connsiteY18" fmla="*/ 299891 h 1281788"/>
                <a:gd name="connsiteX19" fmla="*/ 549731 w 663031"/>
                <a:gd name="connsiteY19" fmla="*/ 47604 h 12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3031" h="1281788">
                  <a:moveTo>
                    <a:pt x="549731" y="47604"/>
                  </a:moveTo>
                  <a:cubicBezTo>
                    <a:pt x="517550" y="24454"/>
                    <a:pt x="479853" y="8082"/>
                    <a:pt x="438388" y="815"/>
                  </a:cubicBezTo>
                  <a:cubicBezTo>
                    <a:pt x="381789" y="-9054"/>
                    <a:pt x="350038" y="72385"/>
                    <a:pt x="337566" y="151814"/>
                  </a:cubicBezTo>
                  <a:cubicBezTo>
                    <a:pt x="331827" y="188629"/>
                    <a:pt x="330137" y="225030"/>
                    <a:pt x="332109" y="251605"/>
                  </a:cubicBezTo>
                  <a:lnTo>
                    <a:pt x="328772" y="274843"/>
                  </a:lnTo>
                  <a:lnTo>
                    <a:pt x="326822" y="395166"/>
                  </a:lnTo>
                  <a:lnTo>
                    <a:pt x="322225" y="673339"/>
                  </a:lnTo>
                  <a:lnTo>
                    <a:pt x="180540" y="883101"/>
                  </a:lnTo>
                  <a:lnTo>
                    <a:pt x="121220" y="1023986"/>
                  </a:lnTo>
                  <a:lnTo>
                    <a:pt x="0" y="1178937"/>
                  </a:lnTo>
                  <a:cubicBezTo>
                    <a:pt x="2365" y="1181213"/>
                    <a:pt x="5976" y="1184535"/>
                    <a:pt x="10433" y="1188702"/>
                  </a:cubicBezTo>
                  <a:cubicBezTo>
                    <a:pt x="33686" y="1210205"/>
                    <a:pt x="81142" y="1253093"/>
                    <a:pt x="111061" y="1272224"/>
                  </a:cubicBezTo>
                  <a:cubicBezTo>
                    <a:pt x="121465" y="1278823"/>
                    <a:pt x="129651" y="1282576"/>
                    <a:pt x="134070" y="1281649"/>
                  </a:cubicBezTo>
                  <a:cubicBezTo>
                    <a:pt x="135464" y="1281345"/>
                    <a:pt x="220818" y="1199135"/>
                    <a:pt x="225029" y="1194530"/>
                  </a:cubicBezTo>
                  <a:cubicBezTo>
                    <a:pt x="253340" y="1163713"/>
                    <a:pt x="258916" y="1122353"/>
                    <a:pt x="344522" y="1002134"/>
                  </a:cubicBezTo>
                  <a:cubicBezTo>
                    <a:pt x="422490" y="892718"/>
                    <a:pt x="498516" y="783918"/>
                    <a:pt x="525988" y="744545"/>
                  </a:cubicBezTo>
                  <a:lnTo>
                    <a:pt x="526493" y="743841"/>
                  </a:lnTo>
                  <a:lnTo>
                    <a:pt x="649907" y="336788"/>
                  </a:lnTo>
                  <a:lnTo>
                    <a:pt x="661134" y="299891"/>
                  </a:lnTo>
                  <a:cubicBezTo>
                    <a:pt x="673102" y="198840"/>
                    <a:pt x="627581" y="103520"/>
                    <a:pt x="549731" y="47604"/>
                  </a:cubicBezTo>
                  <a:close/>
                </a:path>
              </a:pathLst>
            </a:custGeom>
            <a:solidFill>
              <a:schemeClr val="accent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0" name="任意多边形: 形状 69">
              <a:extLst>
                <a:ext uri="{FF2B5EF4-FFF2-40B4-BE49-F238E27FC236}">
                  <a16:creationId xmlns:a16="http://schemas.microsoft.com/office/drawing/2014/main" id="{963A140A-E386-293A-D3D8-5A5BC3E6E3BF}"/>
                </a:ext>
              </a:extLst>
            </p:cNvPr>
            <p:cNvSpPr/>
            <p:nvPr/>
          </p:nvSpPr>
          <p:spPr>
            <a:xfrm>
              <a:off x="10391350" y="2147849"/>
              <a:ext cx="6302" cy="289"/>
            </a:xfrm>
            <a:custGeom>
              <a:avLst/>
              <a:gdLst>
                <a:gd name="connsiteX0" fmla="*/ 6303 w 6302"/>
                <a:gd name="connsiteY0" fmla="*/ 289 h 289"/>
                <a:gd name="connsiteX1" fmla="*/ 5635 w 6302"/>
                <a:gd name="connsiteY1" fmla="*/ 0 h 289"/>
                <a:gd name="connsiteX2" fmla="*/ 0 w 6302"/>
                <a:gd name="connsiteY2" fmla="*/ 289 h 289"/>
                <a:gd name="connsiteX3" fmla="*/ 6303 w 6302"/>
                <a:gd name="connsiteY3" fmla="*/ 289 h 289"/>
              </a:gdLst>
              <a:ahLst/>
              <a:cxnLst>
                <a:cxn ang="0">
                  <a:pos x="connsiteX0" y="connsiteY0"/>
                </a:cxn>
                <a:cxn ang="0">
                  <a:pos x="connsiteX1" y="connsiteY1"/>
                </a:cxn>
                <a:cxn ang="0">
                  <a:pos x="connsiteX2" y="connsiteY2"/>
                </a:cxn>
                <a:cxn ang="0">
                  <a:pos x="connsiteX3" y="connsiteY3"/>
                </a:cxn>
              </a:cxnLst>
              <a:rect l="l" t="t" r="r" b="b"/>
              <a:pathLst>
                <a:path w="6302" h="289">
                  <a:moveTo>
                    <a:pt x="6303" y="289"/>
                  </a:moveTo>
                  <a:cubicBezTo>
                    <a:pt x="6073" y="200"/>
                    <a:pt x="5865" y="89"/>
                    <a:pt x="5635" y="0"/>
                  </a:cubicBezTo>
                  <a:cubicBezTo>
                    <a:pt x="3730" y="163"/>
                    <a:pt x="1847" y="274"/>
                    <a:pt x="0" y="289"/>
                  </a:cubicBezTo>
                  <a:lnTo>
                    <a:pt x="6303" y="289"/>
                  </a:lnTo>
                  <a:close/>
                </a:path>
              </a:pathLst>
            </a:custGeom>
            <a:solidFill>
              <a:srgbClr val="2F2E4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1" name="任意多边形: 形状 70">
              <a:extLst>
                <a:ext uri="{FF2B5EF4-FFF2-40B4-BE49-F238E27FC236}">
                  <a16:creationId xmlns:a16="http://schemas.microsoft.com/office/drawing/2014/main" id="{20EB747A-0E32-5CF8-AF25-8C50FBF446E8}"/>
                </a:ext>
              </a:extLst>
            </p:cNvPr>
            <p:cNvSpPr/>
            <p:nvPr/>
          </p:nvSpPr>
          <p:spPr>
            <a:xfrm>
              <a:off x="10237310" y="1397111"/>
              <a:ext cx="431374" cy="431375"/>
            </a:xfrm>
            <a:custGeom>
              <a:avLst/>
              <a:gdLst>
                <a:gd name="connsiteX0" fmla="*/ 431375 w 431374"/>
                <a:gd name="connsiteY0" fmla="*/ 215688 h 431375"/>
                <a:gd name="connsiteX1" fmla="*/ 215688 w 431374"/>
                <a:gd name="connsiteY1" fmla="*/ 431375 h 431375"/>
                <a:gd name="connsiteX2" fmla="*/ 0 w 431374"/>
                <a:gd name="connsiteY2" fmla="*/ 215688 h 431375"/>
                <a:gd name="connsiteX3" fmla="*/ 215688 w 431374"/>
                <a:gd name="connsiteY3" fmla="*/ 0 h 431375"/>
                <a:gd name="connsiteX4" fmla="*/ 431375 w 431374"/>
                <a:gd name="connsiteY4" fmla="*/ 215688 h 43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374" h="431375">
                  <a:moveTo>
                    <a:pt x="431375" y="215688"/>
                  </a:moveTo>
                  <a:cubicBezTo>
                    <a:pt x="431375" y="334808"/>
                    <a:pt x="334808" y="431375"/>
                    <a:pt x="215688" y="431375"/>
                  </a:cubicBezTo>
                  <a:cubicBezTo>
                    <a:pt x="96567" y="431375"/>
                    <a:pt x="0" y="334808"/>
                    <a:pt x="0" y="215688"/>
                  </a:cubicBezTo>
                  <a:cubicBezTo>
                    <a:pt x="0" y="96567"/>
                    <a:pt x="96567" y="0"/>
                    <a:pt x="215688" y="0"/>
                  </a:cubicBezTo>
                  <a:cubicBezTo>
                    <a:pt x="334809" y="0"/>
                    <a:pt x="431375" y="96567"/>
                    <a:pt x="431375" y="215688"/>
                  </a:cubicBezTo>
                  <a:close/>
                </a:path>
              </a:pathLst>
            </a:custGeom>
            <a:solidFill>
              <a:schemeClr val="accent6"/>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2" name="任意多边形: 形状 71">
              <a:extLst>
                <a:ext uri="{FF2B5EF4-FFF2-40B4-BE49-F238E27FC236}">
                  <a16:creationId xmlns:a16="http://schemas.microsoft.com/office/drawing/2014/main" id="{AF4C7F66-0ED5-8BC3-6E30-428BF3341B3F}"/>
                </a:ext>
              </a:extLst>
            </p:cNvPr>
            <p:cNvSpPr/>
            <p:nvPr/>
          </p:nvSpPr>
          <p:spPr>
            <a:xfrm>
              <a:off x="10157463" y="1354363"/>
              <a:ext cx="610296" cy="611344"/>
            </a:xfrm>
            <a:custGeom>
              <a:avLst/>
              <a:gdLst>
                <a:gd name="connsiteX0" fmla="*/ 3518 w 610296"/>
                <a:gd name="connsiteY0" fmla="*/ 198486 h 611344"/>
                <a:gd name="connsiteX1" fmla="*/ 97837 w 610296"/>
                <a:gd name="connsiteY1" fmla="*/ 52459 h 611344"/>
                <a:gd name="connsiteX2" fmla="*/ 301022 w 610296"/>
                <a:gd name="connsiteY2" fmla="*/ 8742 h 611344"/>
                <a:gd name="connsiteX3" fmla="*/ 316334 w 610296"/>
                <a:gd name="connsiteY3" fmla="*/ 5448 h 611344"/>
                <a:gd name="connsiteX4" fmla="*/ 422153 w 610296"/>
                <a:gd name="connsiteY4" fmla="*/ 15449 h 611344"/>
                <a:gd name="connsiteX5" fmla="*/ 574605 w 610296"/>
                <a:gd name="connsiteY5" fmla="*/ 226934 h 611344"/>
                <a:gd name="connsiteX6" fmla="*/ 596271 w 610296"/>
                <a:gd name="connsiteY6" fmla="*/ 354414 h 611344"/>
                <a:gd name="connsiteX7" fmla="*/ 550929 w 610296"/>
                <a:gd name="connsiteY7" fmla="*/ 471330 h 611344"/>
                <a:gd name="connsiteX8" fmla="*/ 501856 w 610296"/>
                <a:gd name="connsiteY8" fmla="*/ 545522 h 611344"/>
                <a:gd name="connsiteX9" fmla="*/ 469527 w 610296"/>
                <a:gd name="connsiteY9" fmla="*/ 494756 h 611344"/>
                <a:gd name="connsiteX10" fmla="*/ 467014 w 610296"/>
                <a:gd name="connsiteY10" fmla="*/ 553019 h 611344"/>
                <a:gd name="connsiteX11" fmla="*/ 308236 w 610296"/>
                <a:gd name="connsiteY11" fmla="*/ 587179 h 611344"/>
                <a:gd name="connsiteX12" fmla="*/ 292057 w 610296"/>
                <a:gd name="connsiteY12" fmla="*/ 546330 h 611344"/>
                <a:gd name="connsiteX13" fmla="*/ 284413 w 610296"/>
                <a:gd name="connsiteY13" fmla="*/ 592303 h 611344"/>
                <a:gd name="connsiteX14" fmla="*/ 195915 w 610296"/>
                <a:gd name="connsiteY14" fmla="*/ 611345 h 611344"/>
                <a:gd name="connsiteX15" fmla="*/ 202462 w 610296"/>
                <a:gd name="connsiteY15" fmla="*/ 421295 h 611344"/>
                <a:gd name="connsiteX16" fmla="*/ 103850 w 610296"/>
                <a:gd name="connsiteY16" fmla="*/ 226876 h 611344"/>
                <a:gd name="connsiteX17" fmla="*/ 85736 w 610296"/>
                <a:gd name="connsiteY17" fmla="*/ 290260 h 611344"/>
                <a:gd name="connsiteX18" fmla="*/ 69993 w 610296"/>
                <a:gd name="connsiteY18" fmla="*/ 242389 h 611344"/>
                <a:gd name="connsiteX19" fmla="*/ 66649 w 610296"/>
                <a:gd name="connsiteY19" fmla="*/ 291027 h 611344"/>
                <a:gd name="connsiteX20" fmla="*/ 20261 w 610296"/>
                <a:gd name="connsiteY20" fmla="*/ 276289 h 611344"/>
                <a:gd name="connsiteX21" fmla="*/ 3518 w 610296"/>
                <a:gd name="connsiteY21" fmla="*/ 198486 h 6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0296" h="611344">
                  <a:moveTo>
                    <a:pt x="3518" y="198486"/>
                  </a:moveTo>
                  <a:cubicBezTo>
                    <a:pt x="-11045" y="93924"/>
                    <a:pt x="31414" y="61936"/>
                    <a:pt x="97837" y="52459"/>
                  </a:cubicBezTo>
                  <a:cubicBezTo>
                    <a:pt x="229252" y="-15838"/>
                    <a:pt x="259357" y="1330"/>
                    <a:pt x="301022" y="8742"/>
                  </a:cubicBezTo>
                  <a:lnTo>
                    <a:pt x="316334" y="5448"/>
                  </a:lnTo>
                  <a:cubicBezTo>
                    <a:pt x="363315" y="-4661"/>
                    <a:pt x="380362" y="-348"/>
                    <a:pt x="422153" y="15449"/>
                  </a:cubicBezTo>
                  <a:cubicBezTo>
                    <a:pt x="510295" y="48684"/>
                    <a:pt x="568198" y="132959"/>
                    <a:pt x="574605" y="226934"/>
                  </a:cubicBezTo>
                  <a:cubicBezTo>
                    <a:pt x="579017" y="291717"/>
                    <a:pt x="558715" y="301803"/>
                    <a:pt x="596271" y="354414"/>
                  </a:cubicBezTo>
                  <a:cubicBezTo>
                    <a:pt x="627674" y="398337"/>
                    <a:pt x="603656" y="459985"/>
                    <a:pt x="550929" y="471330"/>
                  </a:cubicBezTo>
                  <a:lnTo>
                    <a:pt x="501856" y="545522"/>
                  </a:lnTo>
                  <a:cubicBezTo>
                    <a:pt x="489903" y="530418"/>
                    <a:pt x="480353" y="514590"/>
                    <a:pt x="469527" y="494756"/>
                  </a:cubicBezTo>
                  <a:cubicBezTo>
                    <a:pt x="465256" y="512453"/>
                    <a:pt x="464781" y="532716"/>
                    <a:pt x="467014" y="553019"/>
                  </a:cubicBezTo>
                  <a:cubicBezTo>
                    <a:pt x="418149" y="577354"/>
                    <a:pt x="364813" y="587424"/>
                    <a:pt x="308236" y="587179"/>
                  </a:cubicBezTo>
                  <a:cubicBezTo>
                    <a:pt x="299138" y="575056"/>
                    <a:pt x="290982" y="561546"/>
                    <a:pt x="292057" y="546330"/>
                  </a:cubicBezTo>
                  <a:cubicBezTo>
                    <a:pt x="288921" y="561575"/>
                    <a:pt x="285072" y="576769"/>
                    <a:pt x="284413" y="592303"/>
                  </a:cubicBezTo>
                  <a:cubicBezTo>
                    <a:pt x="248820" y="569391"/>
                    <a:pt x="219405" y="576124"/>
                    <a:pt x="195915" y="611345"/>
                  </a:cubicBezTo>
                  <a:cubicBezTo>
                    <a:pt x="136595" y="562176"/>
                    <a:pt x="131946" y="449517"/>
                    <a:pt x="202462" y="421295"/>
                  </a:cubicBezTo>
                  <a:cubicBezTo>
                    <a:pt x="262123" y="397420"/>
                    <a:pt x="168012" y="230284"/>
                    <a:pt x="103850" y="226876"/>
                  </a:cubicBezTo>
                  <a:cubicBezTo>
                    <a:pt x="103435" y="226854"/>
                    <a:pt x="86343" y="291475"/>
                    <a:pt x="85736" y="290260"/>
                  </a:cubicBezTo>
                  <a:cubicBezTo>
                    <a:pt x="76682" y="272150"/>
                    <a:pt x="80827" y="262223"/>
                    <a:pt x="69993" y="242389"/>
                  </a:cubicBezTo>
                  <a:cubicBezTo>
                    <a:pt x="66442" y="257309"/>
                    <a:pt x="65478" y="274017"/>
                    <a:pt x="66649" y="291027"/>
                  </a:cubicBezTo>
                  <a:cubicBezTo>
                    <a:pt x="51367" y="287688"/>
                    <a:pt x="35885" y="282801"/>
                    <a:pt x="20261" y="276289"/>
                  </a:cubicBezTo>
                  <a:cubicBezTo>
                    <a:pt x="2139" y="251678"/>
                    <a:pt x="-4868" y="225894"/>
                    <a:pt x="3518" y="198486"/>
                  </a:cubicBezTo>
                  <a:close/>
                </a:path>
              </a:pathLst>
            </a:custGeom>
            <a:solidFill>
              <a:schemeClr val="accent5"/>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3" name="任意多边形: 形状 72">
              <a:extLst>
                <a:ext uri="{FF2B5EF4-FFF2-40B4-BE49-F238E27FC236}">
                  <a16:creationId xmlns:a16="http://schemas.microsoft.com/office/drawing/2014/main" id="{137811A8-E9E8-79CB-7BC6-0E9A6142B80A}"/>
                </a:ext>
              </a:extLst>
            </p:cNvPr>
            <p:cNvSpPr/>
            <p:nvPr/>
          </p:nvSpPr>
          <p:spPr>
            <a:xfrm>
              <a:off x="10949201" y="4819158"/>
              <a:ext cx="413921" cy="737889"/>
            </a:xfrm>
            <a:custGeom>
              <a:avLst/>
              <a:gdLst>
                <a:gd name="connsiteX0" fmla="*/ 11597 w 413921"/>
                <a:gd name="connsiteY0" fmla="*/ 618590 h 737889"/>
                <a:gd name="connsiteX1" fmla="*/ 23795 w 413921"/>
                <a:gd name="connsiteY1" fmla="*/ 589419 h 737889"/>
                <a:gd name="connsiteX2" fmla="*/ 22638 w 413921"/>
                <a:gd name="connsiteY2" fmla="*/ 584837 h 737889"/>
                <a:gd name="connsiteX3" fmla="*/ 23098 w 413921"/>
                <a:gd name="connsiteY3" fmla="*/ 583739 h 737889"/>
                <a:gd name="connsiteX4" fmla="*/ 106449 w 413921"/>
                <a:gd name="connsiteY4" fmla="*/ 584051 h 737889"/>
                <a:gd name="connsiteX5" fmla="*/ 141715 w 413921"/>
                <a:gd name="connsiteY5" fmla="*/ 684487 h 737889"/>
                <a:gd name="connsiteX6" fmla="*/ 139372 w 413921"/>
                <a:gd name="connsiteY6" fmla="*/ 730467 h 737889"/>
                <a:gd name="connsiteX7" fmla="*/ 188125 w 413921"/>
                <a:gd name="connsiteY7" fmla="*/ 507862 h 737889"/>
                <a:gd name="connsiteX8" fmla="*/ 184915 w 413921"/>
                <a:gd name="connsiteY8" fmla="*/ 450151 h 737889"/>
                <a:gd name="connsiteX9" fmla="*/ 177537 w 413921"/>
                <a:gd name="connsiteY9" fmla="*/ 403363 h 737889"/>
                <a:gd name="connsiteX10" fmla="*/ 70020 w 413921"/>
                <a:gd name="connsiteY10" fmla="*/ 173573 h 737889"/>
                <a:gd name="connsiteX11" fmla="*/ 10010 w 413921"/>
                <a:gd name="connsiteY11" fmla="*/ 111316 h 737889"/>
                <a:gd name="connsiteX12" fmla="*/ 0 w 413921"/>
                <a:gd name="connsiteY12" fmla="*/ 81241 h 737889"/>
                <a:gd name="connsiteX13" fmla="*/ 8816 w 413921"/>
                <a:gd name="connsiteY13" fmla="*/ 34401 h 737889"/>
                <a:gd name="connsiteX14" fmla="*/ 24617 w 413921"/>
                <a:gd name="connsiteY14" fmla="*/ 19119 h 737889"/>
                <a:gd name="connsiteX15" fmla="*/ 93102 w 413921"/>
                <a:gd name="connsiteY15" fmla="*/ 35120 h 737889"/>
                <a:gd name="connsiteX16" fmla="*/ 106560 w 413921"/>
                <a:gd name="connsiteY16" fmla="*/ 108061 h 737889"/>
                <a:gd name="connsiteX17" fmla="*/ 79837 w 413921"/>
                <a:gd name="connsiteY17" fmla="*/ 167633 h 737889"/>
                <a:gd name="connsiteX18" fmla="*/ 83478 w 413921"/>
                <a:gd name="connsiteY18" fmla="*/ 172186 h 737889"/>
                <a:gd name="connsiteX19" fmla="*/ 140432 w 413921"/>
                <a:gd name="connsiteY19" fmla="*/ 262419 h 737889"/>
                <a:gd name="connsiteX20" fmla="*/ 153979 w 413921"/>
                <a:gd name="connsiteY20" fmla="*/ 157052 h 737889"/>
                <a:gd name="connsiteX21" fmla="*/ 212632 w 413921"/>
                <a:gd name="connsiteY21" fmla="*/ 72410 h 737889"/>
                <a:gd name="connsiteX22" fmla="*/ 295561 w 413921"/>
                <a:gd name="connsiteY22" fmla="*/ 95270 h 737889"/>
                <a:gd name="connsiteX23" fmla="*/ 295687 w 413921"/>
                <a:gd name="connsiteY23" fmla="*/ 96464 h 737889"/>
                <a:gd name="connsiteX24" fmla="*/ 286359 w 413921"/>
                <a:gd name="connsiteY24" fmla="*/ 102174 h 737889"/>
                <a:gd name="connsiteX25" fmla="*/ 295561 w 413921"/>
                <a:gd name="connsiteY25" fmla="*/ 143713 h 737889"/>
                <a:gd name="connsiteX26" fmla="*/ 296028 w 413921"/>
                <a:gd name="connsiteY26" fmla="*/ 143787 h 737889"/>
                <a:gd name="connsiteX27" fmla="*/ 290037 w 413921"/>
                <a:gd name="connsiteY27" fmla="*/ 177740 h 737889"/>
                <a:gd name="connsiteX28" fmla="*/ 173614 w 413921"/>
                <a:gd name="connsiteY28" fmla="*/ 324289 h 737889"/>
                <a:gd name="connsiteX29" fmla="*/ 168053 w 413921"/>
                <a:gd name="connsiteY29" fmla="*/ 327115 h 737889"/>
                <a:gd name="connsiteX30" fmla="*/ 188555 w 413921"/>
                <a:gd name="connsiteY30" fmla="*/ 401108 h 737889"/>
                <a:gd name="connsiteX31" fmla="*/ 198039 w 413921"/>
                <a:gd name="connsiteY31" fmla="*/ 468206 h 737889"/>
                <a:gd name="connsiteX32" fmla="*/ 197653 w 413921"/>
                <a:gd name="connsiteY32" fmla="*/ 553501 h 737889"/>
                <a:gd name="connsiteX33" fmla="*/ 197794 w 413921"/>
                <a:gd name="connsiteY33" fmla="*/ 552500 h 737889"/>
                <a:gd name="connsiteX34" fmla="*/ 245450 w 413921"/>
                <a:gd name="connsiteY34" fmla="*/ 471899 h 737889"/>
                <a:gd name="connsiteX35" fmla="*/ 373492 w 413921"/>
                <a:gd name="connsiteY35" fmla="*/ 406462 h 737889"/>
                <a:gd name="connsiteX36" fmla="*/ 413614 w 413921"/>
                <a:gd name="connsiteY36" fmla="*/ 431948 h 737889"/>
                <a:gd name="connsiteX37" fmla="*/ 413459 w 413921"/>
                <a:gd name="connsiteY37" fmla="*/ 433008 h 737889"/>
                <a:gd name="connsiteX38" fmla="*/ 396263 w 413921"/>
                <a:gd name="connsiteY38" fmla="*/ 441290 h 737889"/>
                <a:gd name="connsiteX39" fmla="*/ 386928 w 413921"/>
                <a:gd name="connsiteY39" fmla="*/ 447000 h 737889"/>
                <a:gd name="connsiteX40" fmla="*/ 396130 w 413921"/>
                <a:gd name="connsiteY40" fmla="*/ 488538 h 737889"/>
                <a:gd name="connsiteX41" fmla="*/ 396597 w 413921"/>
                <a:gd name="connsiteY41" fmla="*/ 488613 h 737889"/>
                <a:gd name="connsiteX42" fmla="*/ 397554 w 413921"/>
                <a:gd name="connsiteY42" fmla="*/ 488753 h 737889"/>
                <a:gd name="connsiteX43" fmla="*/ 355748 w 413921"/>
                <a:gd name="connsiteY43" fmla="*/ 554220 h 737889"/>
                <a:gd name="connsiteX44" fmla="*/ 186019 w 413921"/>
                <a:gd name="connsiteY44" fmla="*/ 628697 h 737889"/>
                <a:gd name="connsiteX45" fmla="*/ 185967 w 413921"/>
                <a:gd name="connsiteY45" fmla="*/ 628697 h 737889"/>
                <a:gd name="connsiteX46" fmla="*/ 148566 w 413921"/>
                <a:gd name="connsiteY46" fmla="*/ 737889 h 737889"/>
                <a:gd name="connsiteX47" fmla="*/ 14941 w 413921"/>
                <a:gd name="connsiteY47" fmla="*/ 737889 h 737889"/>
                <a:gd name="connsiteX48" fmla="*/ 13606 w 413921"/>
                <a:gd name="connsiteY48" fmla="*/ 733388 h 737889"/>
                <a:gd name="connsiteX49" fmla="*/ 50577 w 413921"/>
                <a:gd name="connsiteY49" fmla="*/ 731186 h 737889"/>
                <a:gd name="connsiteX50" fmla="*/ 20836 w 413921"/>
                <a:gd name="connsiteY50" fmla="*/ 694593 h 737889"/>
                <a:gd name="connsiteX51" fmla="*/ 20213 w 413921"/>
                <a:gd name="connsiteY51" fmla="*/ 693874 h 737889"/>
                <a:gd name="connsiteX52" fmla="*/ 5079 w 413921"/>
                <a:gd name="connsiteY52" fmla="*/ 675247 h 737889"/>
                <a:gd name="connsiteX53" fmla="*/ 5079 w 413921"/>
                <a:gd name="connsiteY53" fmla="*/ 675240 h 737889"/>
                <a:gd name="connsiteX54" fmla="*/ 11590 w 413921"/>
                <a:gd name="connsiteY54" fmla="*/ 618590 h 737889"/>
                <a:gd name="connsiteX55" fmla="*/ 11597 w 413921"/>
                <a:gd name="connsiteY55" fmla="*/ 618590 h 73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13921" h="737889">
                  <a:moveTo>
                    <a:pt x="11597" y="618590"/>
                  </a:moveTo>
                  <a:cubicBezTo>
                    <a:pt x="26916" y="619546"/>
                    <a:pt x="35384" y="600512"/>
                    <a:pt x="23795" y="589419"/>
                  </a:cubicBezTo>
                  <a:lnTo>
                    <a:pt x="22638" y="584837"/>
                  </a:lnTo>
                  <a:cubicBezTo>
                    <a:pt x="22793" y="584473"/>
                    <a:pt x="22942" y="584103"/>
                    <a:pt x="23098" y="583739"/>
                  </a:cubicBezTo>
                  <a:cubicBezTo>
                    <a:pt x="38587" y="546798"/>
                    <a:pt x="91093" y="547050"/>
                    <a:pt x="106449" y="584051"/>
                  </a:cubicBezTo>
                  <a:cubicBezTo>
                    <a:pt x="120085" y="616884"/>
                    <a:pt x="137444" y="649770"/>
                    <a:pt x="141715" y="684487"/>
                  </a:cubicBezTo>
                  <a:cubicBezTo>
                    <a:pt x="143628" y="699814"/>
                    <a:pt x="142768" y="715429"/>
                    <a:pt x="139372" y="730467"/>
                  </a:cubicBezTo>
                  <a:cubicBezTo>
                    <a:pt x="171315" y="660684"/>
                    <a:pt x="188125" y="584488"/>
                    <a:pt x="188125" y="507862"/>
                  </a:cubicBezTo>
                  <a:cubicBezTo>
                    <a:pt x="188125" y="488613"/>
                    <a:pt x="187072" y="469356"/>
                    <a:pt x="184915" y="450151"/>
                  </a:cubicBezTo>
                  <a:cubicBezTo>
                    <a:pt x="183142" y="434446"/>
                    <a:pt x="180703" y="418830"/>
                    <a:pt x="177537" y="403363"/>
                  </a:cubicBezTo>
                  <a:cubicBezTo>
                    <a:pt x="160438" y="319744"/>
                    <a:pt x="123422" y="240100"/>
                    <a:pt x="70020" y="173573"/>
                  </a:cubicBezTo>
                  <a:cubicBezTo>
                    <a:pt x="44349" y="159544"/>
                    <a:pt x="22942" y="137610"/>
                    <a:pt x="10010" y="111316"/>
                  </a:cubicBezTo>
                  <a:cubicBezTo>
                    <a:pt x="5368" y="101833"/>
                    <a:pt x="1727" y="91630"/>
                    <a:pt x="0" y="81241"/>
                  </a:cubicBezTo>
                  <a:cubicBezTo>
                    <a:pt x="2921" y="81619"/>
                    <a:pt x="11018" y="37130"/>
                    <a:pt x="8816" y="34401"/>
                  </a:cubicBezTo>
                  <a:cubicBezTo>
                    <a:pt x="12887" y="28224"/>
                    <a:pt x="20169" y="25147"/>
                    <a:pt x="24617" y="19119"/>
                  </a:cubicBezTo>
                  <a:cubicBezTo>
                    <a:pt x="46729" y="-10860"/>
                    <a:pt x="77197" y="-5625"/>
                    <a:pt x="93102" y="35120"/>
                  </a:cubicBezTo>
                  <a:cubicBezTo>
                    <a:pt x="127085" y="52264"/>
                    <a:pt x="127411" y="80707"/>
                    <a:pt x="106560" y="108061"/>
                  </a:cubicBezTo>
                  <a:cubicBezTo>
                    <a:pt x="93295" y="125457"/>
                    <a:pt x="91478" y="149007"/>
                    <a:pt x="79837" y="167633"/>
                  </a:cubicBezTo>
                  <a:cubicBezTo>
                    <a:pt x="81038" y="169168"/>
                    <a:pt x="82284" y="170651"/>
                    <a:pt x="83478" y="172186"/>
                  </a:cubicBezTo>
                  <a:cubicBezTo>
                    <a:pt x="105433" y="200348"/>
                    <a:pt x="124423" y="230616"/>
                    <a:pt x="140432" y="262419"/>
                  </a:cubicBezTo>
                  <a:cubicBezTo>
                    <a:pt x="135909" y="227072"/>
                    <a:pt x="142590" y="184495"/>
                    <a:pt x="153979" y="157052"/>
                  </a:cubicBezTo>
                  <a:cubicBezTo>
                    <a:pt x="166941" y="125783"/>
                    <a:pt x="191232" y="99445"/>
                    <a:pt x="212632" y="72410"/>
                  </a:cubicBezTo>
                  <a:cubicBezTo>
                    <a:pt x="238332" y="39940"/>
                    <a:pt x="291030" y="54110"/>
                    <a:pt x="295561" y="95270"/>
                  </a:cubicBezTo>
                  <a:cubicBezTo>
                    <a:pt x="295605" y="95671"/>
                    <a:pt x="295649" y="96071"/>
                    <a:pt x="295687" y="96464"/>
                  </a:cubicBezTo>
                  <a:cubicBezTo>
                    <a:pt x="292513" y="98259"/>
                    <a:pt x="289399" y="100164"/>
                    <a:pt x="286359" y="102174"/>
                  </a:cubicBezTo>
                  <a:cubicBezTo>
                    <a:pt x="269008" y="113652"/>
                    <a:pt x="275006" y="140539"/>
                    <a:pt x="295561" y="143713"/>
                  </a:cubicBezTo>
                  <a:lnTo>
                    <a:pt x="296028" y="143787"/>
                  </a:lnTo>
                  <a:cubicBezTo>
                    <a:pt x="294871" y="155228"/>
                    <a:pt x="292914" y="166580"/>
                    <a:pt x="290037" y="177740"/>
                  </a:cubicBezTo>
                  <a:cubicBezTo>
                    <a:pt x="317487" y="283892"/>
                    <a:pt x="258226" y="322554"/>
                    <a:pt x="173614" y="324289"/>
                  </a:cubicBezTo>
                  <a:cubicBezTo>
                    <a:pt x="171746" y="325253"/>
                    <a:pt x="169921" y="326210"/>
                    <a:pt x="168053" y="327115"/>
                  </a:cubicBezTo>
                  <a:cubicBezTo>
                    <a:pt x="176632" y="351258"/>
                    <a:pt x="183476" y="376016"/>
                    <a:pt x="188555" y="401108"/>
                  </a:cubicBezTo>
                  <a:cubicBezTo>
                    <a:pt x="193101" y="423287"/>
                    <a:pt x="196267" y="445702"/>
                    <a:pt x="198039" y="468206"/>
                  </a:cubicBezTo>
                  <a:cubicBezTo>
                    <a:pt x="200241" y="496606"/>
                    <a:pt x="200048" y="525153"/>
                    <a:pt x="197653" y="553501"/>
                  </a:cubicBezTo>
                  <a:lnTo>
                    <a:pt x="197794" y="552500"/>
                  </a:lnTo>
                  <a:cubicBezTo>
                    <a:pt x="203882" y="521276"/>
                    <a:pt x="220833" y="492105"/>
                    <a:pt x="245450" y="471899"/>
                  </a:cubicBezTo>
                  <a:cubicBezTo>
                    <a:pt x="282125" y="441772"/>
                    <a:pt x="333933" y="430679"/>
                    <a:pt x="373492" y="406462"/>
                  </a:cubicBezTo>
                  <a:cubicBezTo>
                    <a:pt x="392541" y="394806"/>
                    <a:pt x="416944" y="409873"/>
                    <a:pt x="413614" y="431948"/>
                  </a:cubicBezTo>
                  <a:lnTo>
                    <a:pt x="413459" y="433008"/>
                  </a:lnTo>
                  <a:cubicBezTo>
                    <a:pt x="407564" y="435403"/>
                    <a:pt x="401817" y="438183"/>
                    <a:pt x="396263" y="441290"/>
                  </a:cubicBezTo>
                  <a:cubicBezTo>
                    <a:pt x="393082" y="443085"/>
                    <a:pt x="389968" y="444990"/>
                    <a:pt x="386928" y="447000"/>
                  </a:cubicBezTo>
                  <a:cubicBezTo>
                    <a:pt x="369584" y="458478"/>
                    <a:pt x="375575" y="485365"/>
                    <a:pt x="396130" y="488538"/>
                  </a:cubicBezTo>
                  <a:lnTo>
                    <a:pt x="396597" y="488613"/>
                  </a:lnTo>
                  <a:cubicBezTo>
                    <a:pt x="396931" y="488657"/>
                    <a:pt x="397220" y="488709"/>
                    <a:pt x="397554" y="488753"/>
                  </a:cubicBezTo>
                  <a:cubicBezTo>
                    <a:pt x="387447" y="512748"/>
                    <a:pt x="373373" y="535015"/>
                    <a:pt x="355748" y="554220"/>
                  </a:cubicBezTo>
                  <a:cubicBezTo>
                    <a:pt x="338582" y="646885"/>
                    <a:pt x="264870" y="655679"/>
                    <a:pt x="186019" y="628697"/>
                  </a:cubicBezTo>
                  <a:lnTo>
                    <a:pt x="185967" y="628697"/>
                  </a:lnTo>
                  <a:cubicBezTo>
                    <a:pt x="177344" y="666246"/>
                    <a:pt x="164753" y="702928"/>
                    <a:pt x="148566" y="737889"/>
                  </a:cubicBezTo>
                  <a:lnTo>
                    <a:pt x="14941" y="737889"/>
                  </a:lnTo>
                  <a:cubicBezTo>
                    <a:pt x="14467" y="736406"/>
                    <a:pt x="14036" y="734871"/>
                    <a:pt x="13606" y="733388"/>
                  </a:cubicBezTo>
                  <a:cubicBezTo>
                    <a:pt x="25960" y="734152"/>
                    <a:pt x="38410" y="733433"/>
                    <a:pt x="50577" y="731186"/>
                  </a:cubicBezTo>
                  <a:cubicBezTo>
                    <a:pt x="40663" y="719018"/>
                    <a:pt x="30750" y="706761"/>
                    <a:pt x="20836" y="694593"/>
                  </a:cubicBezTo>
                  <a:cubicBezTo>
                    <a:pt x="20598" y="694356"/>
                    <a:pt x="20406" y="694119"/>
                    <a:pt x="20213" y="693874"/>
                  </a:cubicBezTo>
                  <a:cubicBezTo>
                    <a:pt x="15186" y="687653"/>
                    <a:pt x="10106" y="681476"/>
                    <a:pt x="5079" y="675247"/>
                  </a:cubicBezTo>
                  <a:lnTo>
                    <a:pt x="5079" y="675240"/>
                  </a:lnTo>
                  <a:cubicBezTo>
                    <a:pt x="4760" y="656124"/>
                    <a:pt x="7052" y="637075"/>
                    <a:pt x="11590" y="618590"/>
                  </a:cubicBezTo>
                  <a:lnTo>
                    <a:pt x="11597" y="618590"/>
                  </a:lnTo>
                  <a:close/>
                </a:path>
              </a:pathLst>
            </a:custGeom>
            <a:solidFill>
              <a:schemeClr val="bg1">
                <a:lumMod val="95000"/>
              </a:schemeClr>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4" name="任意多边形: 形状 73">
              <a:extLst>
                <a:ext uri="{FF2B5EF4-FFF2-40B4-BE49-F238E27FC236}">
                  <a16:creationId xmlns:a16="http://schemas.microsoft.com/office/drawing/2014/main" id="{2BDA4093-040B-0CAA-3500-1AA37C17F589}"/>
                </a:ext>
              </a:extLst>
            </p:cNvPr>
            <p:cNvSpPr/>
            <p:nvPr/>
          </p:nvSpPr>
          <p:spPr>
            <a:xfrm>
              <a:off x="9466302" y="5548623"/>
              <a:ext cx="1895786" cy="17647"/>
            </a:xfrm>
            <a:custGeom>
              <a:avLst/>
              <a:gdLst>
                <a:gd name="connsiteX0" fmla="*/ 0 w 1895786"/>
                <a:gd name="connsiteY0" fmla="*/ 8824 h 17647"/>
                <a:gd name="connsiteX1" fmla="*/ 8823 w 1895786"/>
                <a:gd name="connsiteY1" fmla="*/ 17648 h 17647"/>
                <a:gd name="connsiteX2" fmla="*/ 1886962 w 1895786"/>
                <a:gd name="connsiteY2" fmla="*/ 17648 h 17647"/>
                <a:gd name="connsiteX3" fmla="*/ 1895786 w 1895786"/>
                <a:gd name="connsiteY3" fmla="*/ 8824 h 17647"/>
                <a:gd name="connsiteX4" fmla="*/ 1886962 w 1895786"/>
                <a:gd name="connsiteY4" fmla="*/ 0 h 17647"/>
                <a:gd name="connsiteX5" fmla="*/ 8823 w 1895786"/>
                <a:gd name="connsiteY5" fmla="*/ 0 h 17647"/>
                <a:gd name="connsiteX6" fmla="*/ 0 w 1895786"/>
                <a:gd name="connsiteY6" fmla="*/ 8824 h 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786" h="17647">
                  <a:moveTo>
                    <a:pt x="0" y="8824"/>
                  </a:moveTo>
                  <a:cubicBezTo>
                    <a:pt x="0" y="13718"/>
                    <a:pt x="3930" y="17648"/>
                    <a:pt x="8823" y="17648"/>
                  </a:cubicBezTo>
                  <a:lnTo>
                    <a:pt x="1886962" y="17648"/>
                  </a:lnTo>
                  <a:cubicBezTo>
                    <a:pt x="1891856" y="17648"/>
                    <a:pt x="1895786" y="13718"/>
                    <a:pt x="1895786" y="8824"/>
                  </a:cubicBezTo>
                  <a:cubicBezTo>
                    <a:pt x="1895786" y="3930"/>
                    <a:pt x="1891856" y="0"/>
                    <a:pt x="1886962" y="0"/>
                  </a:cubicBezTo>
                  <a:lnTo>
                    <a:pt x="8823" y="0"/>
                  </a:lnTo>
                  <a:cubicBezTo>
                    <a:pt x="3930" y="0"/>
                    <a:pt x="0" y="3930"/>
                    <a:pt x="0" y="8824"/>
                  </a:cubicBezTo>
                  <a:close/>
                </a:path>
              </a:pathLst>
            </a:custGeom>
            <a:solidFill>
              <a:schemeClr val="accent3"/>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92" name="组合 91">
              <a:extLst>
                <a:ext uri="{FF2B5EF4-FFF2-40B4-BE49-F238E27FC236}">
                  <a16:creationId xmlns:a16="http://schemas.microsoft.com/office/drawing/2014/main" id="{CCD3FF4D-287A-D820-51C2-B9FF73A56871}"/>
                </a:ext>
              </a:extLst>
            </p:cNvPr>
            <p:cNvGrpSpPr/>
            <p:nvPr/>
          </p:nvGrpSpPr>
          <p:grpSpPr>
            <a:xfrm>
              <a:off x="8219781" y="1833233"/>
              <a:ext cx="330905" cy="340471"/>
              <a:chOff x="8219781" y="1833233"/>
              <a:chExt cx="330905" cy="340471"/>
            </a:xfrm>
          </p:grpSpPr>
          <p:sp>
            <p:nvSpPr>
              <p:cNvPr id="76" name="任意多边形: 形状 75">
                <a:extLst>
                  <a:ext uri="{FF2B5EF4-FFF2-40B4-BE49-F238E27FC236}">
                    <a16:creationId xmlns:a16="http://schemas.microsoft.com/office/drawing/2014/main" id="{E1DDD9FB-BC7C-E48C-344B-FCDF909BC05B}"/>
                  </a:ext>
                </a:extLst>
              </p:cNvPr>
              <p:cNvSpPr/>
              <p:nvPr/>
            </p:nvSpPr>
            <p:spPr>
              <a:xfrm>
                <a:off x="8219781" y="1833233"/>
                <a:ext cx="330905" cy="340471"/>
              </a:xfrm>
              <a:custGeom>
                <a:avLst/>
                <a:gdLst>
                  <a:gd name="connsiteX0" fmla="*/ 302750 w 330905"/>
                  <a:gd name="connsiteY0" fmla="*/ 340472 h 340471"/>
                  <a:gd name="connsiteX1" fmla="*/ 52703 w 330905"/>
                  <a:gd name="connsiteY1" fmla="*/ 340472 h 340471"/>
                  <a:gd name="connsiteX2" fmla="*/ 24548 w 330905"/>
                  <a:gd name="connsiteY2" fmla="*/ 312317 h 340471"/>
                  <a:gd name="connsiteX3" fmla="*/ 24548 w 330905"/>
                  <a:gd name="connsiteY3" fmla="*/ 28154 h 340471"/>
                  <a:gd name="connsiteX4" fmla="*/ 52703 w 330905"/>
                  <a:gd name="connsiteY4" fmla="*/ 0 h 340471"/>
                  <a:gd name="connsiteX5" fmla="*/ 302750 w 330905"/>
                  <a:gd name="connsiteY5" fmla="*/ 0 h 340471"/>
                  <a:gd name="connsiteX6" fmla="*/ 330905 w 330905"/>
                  <a:gd name="connsiteY6" fmla="*/ 28154 h 340471"/>
                  <a:gd name="connsiteX7" fmla="*/ 330905 w 330905"/>
                  <a:gd name="connsiteY7" fmla="*/ 312317 h 340471"/>
                  <a:gd name="connsiteX8" fmla="*/ 302750 w 330905"/>
                  <a:gd name="connsiteY8" fmla="*/ 340472 h 34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905" h="340471">
                    <a:moveTo>
                      <a:pt x="302750" y="340472"/>
                    </a:moveTo>
                    <a:lnTo>
                      <a:pt x="52703" y="340472"/>
                    </a:lnTo>
                    <a:cubicBezTo>
                      <a:pt x="37176" y="340472"/>
                      <a:pt x="24548" y="327844"/>
                      <a:pt x="24548" y="312317"/>
                    </a:cubicBezTo>
                    <a:cubicBezTo>
                      <a:pt x="-8508" y="215693"/>
                      <a:pt x="-7856" y="121003"/>
                      <a:pt x="24548" y="28154"/>
                    </a:cubicBezTo>
                    <a:cubicBezTo>
                      <a:pt x="24548" y="12629"/>
                      <a:pt x="37183" y="0"/>
                      <a:pt x="52703" y="0"/>
                    </a:cubicBezTo>
                    <a:lnTo>
                      <a:pt x="302750" y="0"/>
                    </a:lnTo>
                    <a:cubicBezTo>
                      <a:pt x="318270" y="0"/>
                      <a:pt x="330905" y="12629"/>
                      <a:pt x="330905" y="28154"/>
                    </a:cubicBezTo>
                    <a:lnTo>
                      <a:pt x="330905" y="312317"/>
                    </a:lnTo>
                    <a:cubicBezTo>
                      <a:pt x="330905" y="327844"/>
                      <a:pt x="318270" y="340472"/>
                      <a:pt x="302750" y="340472"/>
                    </a:cubicBezTo>
                    <a:close/>
                  </a:path>
                </a:pathLst>
              </a:custGeom>
              <a:solidFill>
                <a:schemeClr val="accent3"/>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7" name="任意多边形: 形状 76">
                <a:extLst>
                  <a:ext uri="{FF2B5EF4-FFF2-40B4-BE49-F238E27FC236}">
                    <a16:creationId xmlns:a16="http://schemas.microsoft.com/office/drawing/2014/main" id="{4C38A9BE-6E5E-5787-D49E-9C7340D8CC45}"/>
                  </a:ext>
                </a:extLst>
              </p:cNvPr>
              <p:cNvSpPr/>
              <p:nvPr/>
            </p:nvSpPr>
            <p:spPr>
              <a:xfrm>
                <a:off x="8252716" y="1841621"/>
                <a:ext cx="289576" cy="323697"/>
              </a:xfrm>
              <a:custGeom>
                <a:avLst/>
                <a:gdLst>
                  <a:gd name="connsiteX0" fmla="*/ 73341 w 289576"/>
                  <a:gd name="connsiteY0" fmla="*/ 0 h 323697"/>
                  <a:gd name="connsiteX1" fmla="*/ 0 w 289576"/>
                  <a:gd name="connsiteY1" fmla="*/ 73339 h 323697"/>
                  <a:gd name="connsiteX2" fmla="*/ 0 w 289576"/>
                  <a:gd name="connsiteY2" fmla="*/ 297901 h 323697"/>
                  <a:gd name="connsiteX3" fmla="*/ 25797 w 289576"/>
                  <a:gd name="connsiteY3" fmla="*/ 323698 h 323697"/>
                  <a:gd name="connsiteX4" fmla="*/ 164071 w 289576"/>
                  <a:gd name="connsiteY4" fmla="*/ 323698 h 323697"/>
                  <a:gd name="connsiteX5" fmla="*/ 289577 w 289576"/>
                  <a:gd name="connsiteY5" fmla="*/ 198192 h 323697"/>
                  <a:gd name="connsiteX6" fmla="*/ 289577 w 289576"/>
                  <a:gd name="connsiteY6" fmla="*/ 25795 h 323697"/>
                  <a:gd name="connsiteX7" fmla="*/ 263780 w 289576"/>
                  <a:gd name="connsiteY7" fmla="*/ 0 h 323697"/>
                  <a:gd name="connsiteX8" fmla="*/ 73341 w 289576"/>
                  <a:gd name="connsiteY8" fmla="*/ 0 h 32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76" h="323697">
                    <a:moveTo>
                      <a:pt x="73341" y="0"/>
                    </a:moveTo>
                    <a:cubicBezTo>
                      <a:pt x="32841" y="0"/>
                      <a:pt x="0" y="32838"/>
                      <a:pt x="0" y="73339"/>
                    </a:cubicBezTo>
                    <a:lnTo>
                      <a:pt x="0" y="297901"/>
                    </a:lnTo>
                    <a:cubicBezTo>
                      <a:pt x="0" y="312145"/>
                      <a:pt x="11552" y="323698"/>
                      <a:pt x="25797" y="323698"/>
                    </a:cubicBezTo>
                    <a:lnTo>
                      <a:pt x="164071" y="323698"/>
                    </a:lnTo>
                    <a:cubicBezTo>
                      <a:pt x="233386" y="323698"/>
                      <a:pt x="289577" y="267507"/>
                      <a:pt x="289577" y="198192"/>
                    </a:cubicBezTo>
                    <a:lnTo>
                      <a:pt x="289577" y="25795"/>
                    </a:lnTo>
                    <a:cubicBezTo>
                      <a:pt x="289577" y="11549"/>
                      <a:pt x="278032" y="0"/>
                      <a:pt x="263780" y="0"/>
                    </a:cubicBezTo>
                    <a:lnTo>
                      <a:pt x="73341" y="0"/>
                    </a:lnTo>
                    <a:close/>
                  </a:path>
                </a:pathLst>
              </a:custGeom>
              <a:solidFill>
                <a:schemeClr val="bg1"/>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78" name="图形 20">
                <a:extLst>
                  <a:ext uri="{FF2B5EF4-FFF2-40B4-BE49-F238E27FC236}">
                    <a16:creationId xmlns:a16="http://schemas.microsoft.com/office/drawing/2014/main" id="{B1329DC9-FDBB-74E2-7661-0772C5B66BDC}"/>
                  </a:ext>
                </a:extLst>
              </p:cNvPr>
              <p:cNvGrpSpPr/>
              <p:nvPr/>
            </p:nvGrpSpPr>
            <p:grpSpPr>
              <a:xfrm>
                <a:off x="8270497" y="1913499"/>
                <a:ext cx="253414" cy="124838"/>
                <a:chOff x="8270497" y="1913499"/>
                <a:chExt cx="253414" cy="124838"/>
              </a:xfrm>
              <a:solidFill>
                <a:schemeClr val="accent3"/>
              </a:solidFill>
            </p:grpSpPr>
            <p:sp>
              <p:nvSpPr>
                <p:cNvPr id="79" name="任意多边形: 形状 78">
                  <a:extLst>
                    <a:ext uri="{FF2B5EF4-FFF2-40B4-BE49-F238E27FC236}">
                      <a16:creationId xmlns:a16="http://schemas.microsoft.com/office/drawing/2014/main" id="{CA9DB2A6-E027-DAC0-AA06-8C05C5BDBECB}"/>
                    </a:ext>
                  </a:extLst>
                </p:cNvPr>
                <p:cNvSpPr/>
                <p:nvPr/>
              </p:nvSpPr>
              <p:spPr>
                <a:xfrm>
                  <a:off x="8333317" y="1913499"/>
                  <a:ext cx="127774" cy="10699"/>
                </a:xfrm>
                <a:custGeom>
                  <a:avLst/>
                  <a:gdLst>
                    <a:gd name="connsiteX0" fmla="*/ 122421 w 127774"/>
                    <a:gd name="connsiteY0" fmla="*/ 10700 h 10699"/>
                    <a:gd name="connsiteX1" fmla="*/ 5353 w 127774"/>
                    <a:gd name="connsiteY1" fmla="*/ 10700 h 10699"/>
                    <a:gd name="connsiteX2" fmla="*/ 0 w 127774"/>
                    <a:gd name="connsiteY2" fmla="*/ 5346 h 10699"/>
                    <a:gd name="connsiteX3" fmla="*/ 5353 w 127774"/>
                    <a:gd name="connsiteY3" fmla="*/ 0 h 10699"/>
                    <a:gd name="connsiteX4" fmla="*/ 122421 w 127774"/>
                    <a:gd name="connsiteY4" fmla="*/ 0 h 10699"/>
                    <a:gd name="connsiteX5" fmla="*/ 127775 w 127774"/>
                    <a:gd name="connsiteY5" fmla="*/ 5346 h 10699"/>
                    <a:gd name="connsiteX6" fmla="*/ 122421 w 127774"/>
                    <a:gd name="connsiteY6" fmla="*/ 10700 h 1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74" h="10699">
                      <a:moveTo>
                        <a:pt x="122421" y="10700"/>
                      </a:moveTo>
                      <a:lnTo>
                        <a:pt x="5353" y="10700"/>
                      </a:lnTo>
                      <a:cubicBezTo>
                        <a:pt x="2402" y="10700"/>
                        <a:pt x="0" y="8297"/>
                        <a:pt x="0" y="5346"/>
                      </a:cubicBezTo>
                      <a:cubicBezTo>
                        <a:pt x="0" y="2395"/>
                        <a:pt x="2402" y="0"/>
                        <a:pt x="5353" y="0"/>
                      </a:cubicBezTo>
                      <a:lnTo>
                        <a:pt x="122421" y="0"/>
                      </a:lnTo>
                      <a:cubicBezTo>
                        <a:pt x="125372" y="0"/>
                        <a:pt x="127775" y="2395"/>
                        <a:pt x="127775" y="5346"/>
                      </a:cubicBezTo>
                      <a:cubicBezTo>
                        <a:pt x="127775" y="8297"/>
                        <a:pt x="125372" y="10700"/>
                        <a:pt x="122421" y="10700"/>
                      </a:cubicBezTo>
                      <a:close/>
                    </a:path>
                  </a:pathLst>
                </a:custGeom>
                <a:grp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0" name="任意多边形: 形状 79">
                  <a:extLst>
                    <a:ext uri="{FF2B5EF4-FFF2-40B4-BE49-F238E27FC236}">
                      <a16:creationId xmlns:a16="http://schemas.microsoft.com/office/drawing/2014/main" id="{8460D723-09DC-3AB1-8B40-62AB889FEC3D}"/>
                    </a:ext>
                  </a:extLst>
                </p:cNvPr>
                <p:cNvSpPr/>
                <p:nvPr/>
              </p:nvSpPr>
              <p:spPr>
                <a:xfrm>
                  <a:off x="8333317" y="2027630"/>
                  <a:ext cx="127774" cy="10707"/>
                </a:xfrm>
                <a:custGeom>
                  <a:avLst/>
                  <a:gdLst>
                    <a:gd name="connsiteX0" fmla="*/ 122421 w 127774"/>
                    <a:gd name="connsiteY0" fmla="*/ 10707 h 10707"/>
                    <a:gd name="connsiteX1" fmla="*/ 5353 w 127774"/>
                    <a:gd name="connsiteY1" fmla="*/ 10707 h 10707"/>
                    <a:gd name="connsiteX2" fmla="*/ 0 w 127774"/>
                    <a:gd name="connsiteY2" fmla="*/ 5354 h 10707"/>
                    <a:gd name="connsiteX3" fmla="*/ 5353 w 127774"/>
                    <a:gd name="connsiteY3" fmla="*/ 0 h 10707"/>
                    <a:gd name="connsiteX4" fmla="*/ 122421 w 127774"/>
                    <a:gd name="connsiteY4" fmla="*/ 0 h 10707"/>
                    <a:gd name="connsiteX5" fmla="*/ 127775 w 127774"/>
                    <a:gd name="connsiteY5" fmla="*/ 5354 h 10707"/>
                    <a:gd name="connsiteX6" fmla="*/ 122421 w 127774"/>
                    <a:gd name="connsiteY6" fmla="*/ 10707 h 1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74" h="10707">
                      <a:moveTo>
                        <a:pt x="122421" y="10707"/>
                      </a:moveTo>
                      <a:lnTo>
                        <a:pt x="5353" y="10707"/>
                      </a:lnTo>
                      <a:cubicBezTo>
                        <a:pt x="2402" y="10707"/>
                        <a:pt x="0" y="8305"/>
                        <a:pt x="0" y="5354"/>
                      </a:cubicBezTo>
                      <a:cubicBezTo>
                        <a:pt x="0" y="2402"/>
                        <a:pt x="2402" y="0"/>
                        <a:pt x="5353" y="0"/>
                      </a:cubicBezTo>
                      <a:lnTo>
                        <a:pt x="122421" y="0"/>
                      </a:lnTo>
                      <a:cubicBezTo>
                        <a:pt x="125372" y="0"/>
                        <a:pt x="127775" y="2402"/>
                        <a:pt x="127775" y="5354"/>
                      </a:cubicBezTo>
                      <a:cubicBezTo>
                        <a:pt x="127775" y="8305"/>
                        <a:pt x="125372" y="10707"/>
                        <a:pt x="122421" y="10707"/>
                      </a:cubicBezTo>
                      <a:close/>
                    </a:path>
                  </a:pathLst>
                </a:custGeom>
                <a:grp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1" name="任意多边形: 形状 80">
                  <a:extLst>
                    <a:ext uri="{FF2B5EF4-FFF2-40B4-BE49-F238E27FC236}">
                      <a16:creationId xmlns:a16="http://schemas.microsoft.com/office/drawing/2014/main" id="{71F55944-53C5-60B2-3A6E-186DE84657BC}"/>
                    </a:ext>
                  </a:extLst>
                </p:cNvPr>
                <p:cNvSpPr/>
                <p:nvPr/>
              </p:nvSpPr>
              <p:spPr>
                <a:xfrm>
                  <a:off x="8270497" y="1970602"/>
                  <a:ext cx="253414" cy="10707"/>
                </a:xfrm>
                <a:custGeom>
                  <a:avLst/>
                  <a:gdLst>
                    <a:gd name="connsiteX0" fmla="*/ 248061 w 253414"/>
                    <a:gd name="connsiteY0" fmla="*/ 10707 h 10707"/>
                    <a:gd name="connsiteX1" fmla="*/ 5354 w 253414"/>
                    <a:gd name="connsiteY1" fmla="*/ 10707 h 10707"/>
                    <a:gd name="connsiteX2" fmla="*/ 0 w 253414"/>
                    <a:gd name="connsiteY2" fmla="*/ 5354 h 10707"/>
                    <a:gd name="connsiteX3" fmla="*/ 5354 w 253414"/>
                    <a:gd name="connsiteY3" fmla="*/ 0 h 10707"/>
                    <a:gd name="connsiteX4" fmla="*/ 248061 w 253414"/>
                    <a:gd name="connsiteY4" fmla="*/ 0 h 10707"/>
                    <a:gd name="connsiteX5" fmla="*/ 253414 w 253414"/>
                    <a:gd name="connsiteY5" fmla="*/ 5354 h 10707"/>
                    <a:gd name="connsiteX6" fmla="*/ 248061 w 253414"/>
                    <a:gd name="connsiteY6" fmla="*/ 10707 h 1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414" h="10707">
                      <a:moveTo>
                        <a:pt x="248061" y="10707"/>
                      </a:moveTo>
                      <a:lnTo>
                        <a:pt x="5354" y="10707"/>
                      </a:lnTo>
                      <a:cubicBezTo>
                        <a:pt x="2402" y="10707"/>
                        <a:pt x="0" y="8305"/>
                        <a:pt x="0" y="5354"/>
                      </a:cubicBezTo>
                      <a:cubicBezTo>
                        <a:pt x="0" y="2402"/>
                        <a:pt x="2402" y="0"/>
                        <a:pt x="5354" y="0"/>
                      </a:cubicBezTo>
                      <a:lnTo>
                        <a:pt x="248061" y="0"/>
                      </a:lnTo>
                      <a:cubicBezTo>
                        <a:pt x="251012" y="0"/>
                        <a:pt x="253414" y="2402"/>
                        <a:pt x="253414" y="5354"/>
                      </a:cubicBezTo>
                      <a:cubicBezTo>
                        <a:pt x="253414" y="8305"/>
                        <a:pt x="251012" y="10707"/>
                        <a:pt x="248061" y="10707"/>
                      </a:cubicBezTo>
                      <a:close/>
                    </a:path>
                  </a:pathLst>
                </a:custGeom>
                <a:grp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82" name="任意多边形: 形状 81">
                <a:extLst>
                  <a:ext uri="{FF2B5EF4-FFF2-40B4-BE49-F238E27FC236}">
                    <a16:creationId xmlns:a16="http://schemas.microsoft.com/office/drawing/2014/main" id="{9A2E3460-7628-3D07-6965-2966EF3E29B5}"/>
                  </a:ext>
                </a:extLst>
              </p:cNvPr>
              <p:cNvSpPr/>
              <p:nvPr/>
            </p:nvSpPr>
            <p:spPr>
              <a:xfrm>
                <a:off x="8414792" y="2074040"/>
                <a:ext cx="111980" cy="10699"/>
              </a:xfrm>
              <a:custGeom>
                <a:avLst/>
                <a:gdLst>
                  <a:gd name="connsiteX0" fmla="*/ 106627 w 111980"/>
                  <a:gd name="connsiteY0" fmla="*/ 10700 h 10699"/>
                  <a:gd name="connsiteX1" fmla="*/ 5353 w 111980"/>
                  <a:gd name="connsiteY1" fmla="*/ 10700 h 10699"/>
                  <a:gd name="connsiteX2" fmla="*/ 0 w 111980"/>
                  <a:gd name="connsiteY2" fmla="*/ 5354 h 10699"/>
                  <a:gd name="connsiteX3" fmla="*/ 5353 w 111980"/>
                  <a:gd name="connsiteY3" fmla="*/ 0 h 10699"/>
                  <a:gd name="connsiteX4" fmla="*/ 106627 w 111980"/>
                  <a:gd name="connsiteY4" fmla="*/ 0 h 10699"/>
                  <a:gd name="connsiteX5" fmla="*/ 111981 w 111980"/>
                  <a:gd name="connsiteY5" fmla="*/ 5354 h 10699"/>
                  <a:gd name="connsiteX6" fmla="*/ 106627 w 111980"/>
                  <a:gd name="connsiteY6" fmla="*/ 10700 h 1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0" h="10699">
                    <a:moveTo>
                      <a:pt x="106627" y="10700"/>
                    </a:moveTo>
                    <a:lnTo>
                      <a:pt x="5353" y="10700"/>
                    </a:lnTo>
                    <a:cubicBezTo>
                      <a:pt x="2402" y="10700"/>
                      <a:pt x="0" y="8305"/>
                      <a:pt x="0" y="5354"/>
                    </a:cubicBezTo>
                    <a:cubicBezTo>
                      <a:pt x="0" y="2402"/>
                      <a:pt x="2402" y="0"/>
                      <a:pt x="5353" y="0"/>
                    </a:cubicBezTo>
                    <a:lnTo>
                      <a:pt x="106627" y="0"/>
                    </a:lnTo>
                    <a:cubicBezTo>
                      <a:pt x="109578" y="0"/>
                      <a:pt x="111981" y="2402"/>
                      <a:pt x="111981" y="5354"/>
                    </a:cubicBezTo>
                    <a:cubicBezTo>
                      <a:pt x="111981" y="8305"/>
                      <a:pt x="109578" y="10700"/>
                      <a:pt x="106627" y="10700"/>
                    </a:cubicBezTo>
                    <a:close/>
                  </a:path>
                </a:pathLst>
              </a:custGeom>
              <a:solidFill>
                <a:schemeClr val="accent3"/>
              </a:solidFill>
              <a:ln w="7410"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sp>
        <p:nvSpPr>
          <p:cNvPr id="2" name="文本占位符 1">
            <a:extLst>
              <a:ext uri="{FF2B5EF4-FFF2-40B4-BE49-F238E27FC236}">
                <a16:creationId xmlns:a16="http://schemas.microsoft.com/office/drawing/2014/main" id="{8D10FB33-91B3-3E5D-4699-1D630F7CA56E}"/>
              </a:ext>
            </a:extLst>
          </p:cNvPr>
          <p:cNvSpPr>
            <a:spLocks noGrp="1"/>
          </p:cNvSpPr>
          <p:nvPr>
            <p:ph type="body" sz="quarter" idx="11"/>
          </p:nvPr>
        </p:nvSpPr>
        <p:spPr/>
        <p:txBody>
          <a:bodyPr/>
          <a:lstStyle/>
          <a:p>
            <a:r>
              <a:rPr lang="en-US" altLang="zh-CN" dirty="0"/>
              <a:t>01</a:t>
            </a:r>
            <a:endParaRPr lang="zh-CN" altLang="en-US" dirty="0"/>
          </a:p>
        </p:txBody>
      </p:sp>
      <p:sp>
        <p:nvSpPr>
          <p:cNvPr id="21" name="文本占位符 20">
            <a:extLst>
              <a:ext uri="{FF2B5EF4-FFF2-40B4-BE49-F238E27FC236}">
                <a16:creationId xmlns:a16="http://schemas.microsoft.com/office/drawing/2014/main" id="{80F39D6A-C4B7-22EA-08DC-87D692346291}"/>
              </a:ext>
            </a:extLst>
          </p:cNvPr>
          <p:cNvSpPr>
            <a:spLocks noGrp="1"/>
          </p:cNvSpPr>
          <p:nvPr>
            <p:ph type="body" sz="quarter" idx="12"/>
          </p:nvPr>
        </p:nvSpPr>
        <p:spPr/>
        <p:txBody>
          <a:bodyPr/>
          <a:lstStyle/>
          <a:p>
            <a:r>
              <a:rPr lang="zh-CN" altLang="en-US" dirty="0"/>
              <a:t>账号定位</a:t>
            </a:r>
          </a:p>
        </p:txBody>
      </p:sp>
      <p:sp>
        <p:nvSpPr>
          <p:cNvPr id="87" name="文本占位符 86">
            <a:extLst>
              <a:ext uri="{FF2B5EF4-FFF2-40B4-BE49-F238E27FC236}">
                <a16:creationId xmlns:a16="http://schemas.microsoft.com/office/drawing/2014/main" id="{F83BF7FC-A352-8498-CDA3-9F58578145BE}"/>
              </a:ext>
            </a:extLst>
          </p:cNvPr>
          <p:cNvSpPr>
            <a:spLocks noGrp="1"/>
          </p:cNvSpPr>
          <p:nvPr>
            <p:ph type="body" sz="quarter" idx="13"/>
          </p:nvPr>
        </p:nvSpPr>
        <p:spPr/>
        <p:txBody>
          <a:bodyPr/>
          <a:lstStyle/>
          <a:p>
            <a:r>
              <a:rPr lang="en-US" altLang="zh-CN" dirty="0"/>
              <a:t>Account Targeting</a:t>
            </a:r>
            <a:endParaRPr lang="zh-CN" altLang="en-US" dirty="0"/>
          </a:p>
        </p:txBody>
      </p:sp>
      <p:grpSp>
        <p:nvGrpSpPr>
          <p:cNvPr id="84" name="组合 83">
            <a:extLst>
              <a:ext uri="{FF2B5EF4-FFF2-40B4-BE49-F238E27FC236}">
                <a16:creationId xmlns:a16="http://schemas.microsoft.com/office/drawing/2014/main" id="{2FF99B98-1F4E-A36A-3466-BC65C6D302FD}"/>
              </a:ext>
            </a:extLst>
          </p:cNvPr>
          <p:cNvGrpSpPr/>
          <p:nvPr/>
        </p:nvGrpSpPr>
        <p:grpSpPr>
          <a:xfrm>
            <a:off x="3073745" y="5222319"/>
            <a:ext cx="115404" cy="138120"/>
            <a:chOff x="1167296" y="2781300"/>
            <a:chExt cx="115404" cy="138120"/>
          </a:xfrm>
        </p:grpSpPr>
        <p:cxnSp>
          <p:nvCxnSpPr>
            <p:cNvPr id="85" name="直接连接符 84">
              <a:extLst>
                <a:ext uri="{FF2B5EF4-FFF2-40B4-BE49-F238E27FC236}">
                  <a16:creationId xmlns:a16="http://schemas.microsoft.com/office/drawing/2014/main" id="{AC2C0684-D1B7-AA2D-D953-8984E4858DD3}"/>
                </a:ext>
              </a:extLst>
            </p:cNvPr>
            <p:cNvCxnSpPr>
              <a:cxnSpLocks/>
            </p:cNvCxnSpPr>
            <p:nvPr/>
          </p:nvCxnSpPr>
          <p:spPr>
            <a:xfrm>
              <a:off x="1167296" y="2781300"/>
              <a:ext cx="115404" cy="66675"/>
            </a:xfrm>
            <a:prstGeom prst="line">
              <a:avLst/>
            </a:prstGeom>
            <a:ln w="381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7FCB52A1-477C-92B1-BC6F-7D73BBF2A15D}"/>
                </a:ext>
              </a:extLst>
            </p:cNvPr>
            <p:cNvCxnSpPr>
              <a:cxnSpLocks/>
            </p:cNvCxnSpPr>
            <p:nvPr/>
          </p:nvCxnSpPr>
          <p:spPr>
            <a:xfrm flipV="1">
              <a:off x="1167296" y="2852745"/>
              <a:ext cx="115404" cy="66675"/>
            </a:xfrm>
            <a:prstGeom prst="line">
              <a:avLst/>
            </a:prstGeom>
            <a:ln w="381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7676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38B74C71-8E94-BEE1-79EA-B57F544A1A83}"/>
              </a:ext>
            </a:extLst>
          </p:cNvPr>
          <p:cNvSpPr/>
          <p:nvPr/>
        </p:nvSpPr>
        <p:spPr>
          <a:xfrm>
            <a:off x="0" y="4746454"/>
            <a:ext cx="12192000" cy="2111545"/>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7" name="文本框 6">
            <a:extLst>
              <a:ext uri="{FF2B5EF4-FFF2-40B4-BE49-F238E27FC236}">
                <a16:creationId xmlns:a16="http://schemas.microsoft.com/office/drawing/2014/main" id="{A963A2F2-E333-74FF-5509-85CC3148D601}"/>
              </a:ext>
            </a:extLst>
          </p:cNvPr>
          <p:cNvSpPr txBox="1"/>
          <p:nvPr/>
        </p:nvSpPr>
        <p:spPr>
          <a:xfrm>
            <a:off x="1638822" y="1557338"/>
            <a:ext cx="8914356" cy="1628972"/>
          </a:xfrm>
          <a:prstGeom prst="rect">
            <a:avLst/>
          </a:prstGeom>
          <a:noFill/>
        </p:spPr>
        <p:txBody>
          <a:bodyPr wrap="square" rtlCol="0">
            <a:noAutofit/>
          </a:bodyPr>
          <a:lstStyle/>
          <a:p>
            <a:pPr algn="ctr">
              <a:lnSpc>
                <a:spcPct val="120000"/>
              </a:lnSpc>
            </a:pPr>
            <a:r>
              <a:rPr lang="en-US" altLang="zh-CN" sz="8800" spc="120" dirty="0">
                <a:solidFill>
                  <a:schemeClr val="accent1"/>
                </a:solidFill>
                <a:latin typeface="+mj-ea"/>
                <a:ea typeface="+mj-ea"/>
              </a:rPr>
              <a:t>Thank </a:t>
            </a:r>
            <a:r>
              <a:rPr lang="en-US" altLang="zh-CN" sz="8800" spc="120" dirty="0">
                <a:solidFill>
                  <a:schemeClr val="accent4"/>
                </a:solidFill>
                <a:latin typeface="+mj-ea"/>
                <a:ea typeface="+mj-ea"/>
              </a:rPr>
              <a:t>You</a:t>
            </a:r>
            <a:endParaRPr lang="zh-CN" altLang="en-US" sz="8800" spc="120" dirty="0">
              <a:solidFill>
                <a:schemeClr val="accent4"/>
              </a:solidFill>
              <a:latin typeface="+mj-ea"/>
              <a:ea typeface="+mj-ea"/>
            </a:endParaRPr>
          </a:p>
        </p:txBody>
      </p:sp>
      <p:grpSp>
        <p:nvGrpSpPr>
          <p:cNvPr id="8" name="组合 7">
            <a:extLst>
              <a:ext uri="{FF2B5EF4-FFF2-40B4-BE49-F238E27FC236}">
                <a16:creationId xmlns:a16="http://schemas.microsoft.com/office/drawing/2014/main" id="{38D59DC6-CE58-A898-B75F-0233BAF103DB}"/>
              </a:ext>
            </a:extLst>
          </p:cNvPr>
          <p:cNvGrpSpPr/>
          <p:nvPr/>
        </p:nvGrpSpPr>
        <p:grpSpPr>
          <a:xfrm rot="20607255">
            <a:off x="1028235" y="2464342"/>
            <a:ext cx="362558" cy="433924"/>
            <a:chOff x="1167296" y="2781300"/>
            <a:chExt cx="115404" cy="138120"/>
          </a:xfrm>
        </p:grpSpPr>
        <p:cxnSp>
          <p:nvCxnSpPr>
            <p:cNvPr id="9" name="直接连接符 8">
              <a:extLst>
                <a:ext uri="{FF2B5EF4-FFF2-40B4-BE49-F238E27FC236}">
                  <a16:creationId xmlns:a16="http://schemas.microsoft.com/office/drawing/2014/main" id="{EC0D97EE-3D80-6B4B-3BCC-EE1E24013100}"/>
                </a:ext>
              </a:extLst>
            </p:cNvPr>
            <p:cNvCxnSpPr>
              <a:cxnSpLocks/>
            </p:cNvCxnSpPr>
            <p:nvPr/>
          </p:nvCxnSpPr>
          <p:spPr>
            <a:xfrm>
              <a:off x="1167296" y="2781300"/>
              <a:ext cx="115404" cy="66675"/>
            </a:xfrm>
            <a:prstGeom prst="line">
              <a:avLst/>
            </a:prstGeom>
            <a:ln w="152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A72B870-1C49-2DDF-797D-30E1B76713F1}"/>
                </a:ext>
              </a:extLst>
            </p:cNvPr>
            <p:cNvCxnSpPr>
              <a:cxnSpLocks/>
            </p:cNvCxnSpPr>
            <p:nvPr/>
          </p:nvCxnSpPr>
          <p:spPr>
            <a:xfrm flipV="1">
              <a:off x="1167296" y="2852745"/>
              <a:ext cx="115404" cy="66675"/>
            </a:xfrm>
            <a:prstGeom prst="line">
              <a:avLst/>
            </a:prstGeom>
            <a:ln w="1524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F20DE29F-162E-48FA-2BA2-4F924204E659}"/>
              </a:ext>
            </a:extLst>
          </p:cNvPr>
          <p:cNvGrpSpPr/>
          <p:nvPr/>
        </p:nvGrpSpPr>
        <p:grpSpPr>
          <a:xfrm rot="20607255">
            <a:off x="2009062" y="1379981"/>
            <a:ext cx="195838" cy="234386"/>
            <a:chOff x="1167296" y="2781300"/>
            <a:chExt cx="115404" cy="138120"/>
          </a:xfrm>
        </p:grpSpPr>
        <p:cxnSp>
          <p:nvCxnSpPr>
            <p:cNvPr id="12" name="直接连接符 11">
              <a:extLst>
                <a:ext uri="{FF2B5EF4-FFF2-40B4-BE49-F238E27FC236}">
                  <a16:creationId xmlns:a16="http://schemas.microsoft.com/office/drawing/2014/main" id="{16587BEE-446F-D58F-FA54-4E9002E93A8F}"/>
                </a:ext>
              </a:extLst>
            </p:cNvPr>
            <p:cNvCxnSpPr>
              <a:cxnSpLocks/>
            </p:cNvCxnSpPr>
            <p:nvPr/>
          </p:nvCxnSpPr>
          <p:spPr>
            <a:xfrm>
              <a:off x="1167296" y="2781300"/>
              <a:ext cx="115404" cy="66675"/>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285BC41-1A8E-A901-2AF7-5C313882C101}"/>
                </a:ext>
              </a:extLst>
            </p:cNvPr>
            <p:cNvCxnSpPr>
              <a:cxnSpLocks/>
            </p:cNvCxnSpPr>
            <p:nvPr/>
          </p:nvCxnSpPr>
          <p:spPr>
            <a:xfrm flipV="1">
              <a:off x="1167296" y="2852745"/>
              <a:ext cx="115404" cy="66675"/>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56D0CE95-E96F-8EBE-775C-6A9D6DDFF458}"/>
              </a:ext>
            </a:extLst>
          </p:cNvPr>
          <p:cNvGrpSpPr/>
          <p:nvPr/>
        </p:nvGrpSpPr>
        <p:grpSpPr>
          <a:xfrm rot="20607255">
            <a:off x="9233149" y="3523489"/>
            <a:ext cx="345248" cy="413206"/>
            <a:chOff x="1167296" y="2781300"/>
            <a:chExt cx="115404" cy="138120"/>
          </a:xfrm>
        </p:grpSpPr>
        <p:cxnSp>
          <p:nvCxnSpPr>
            <p:cNvPr id="15" name="直接连接符 14">
              <a:extLst>
                <a:ext uri="{FF2B5EF4-FFF2-40B4-BE49-F238E27FC236}">
                  <a16:creationId xmlns:a16="http://schemas.microsoft.com/office/drawing/2014/main" id="{2DFFECB7-74D0-B290-5BCE-63463B024B30}"/>
                </a:ext>
              </a:extLst>
            </p:cNvPr>
            <p:cNvCxnSpPr>
              <a:cxnSpLocks/>
            </p:cNvCxnSpPr>
            <p:nvPr/>
          </p:nvCxnSpPr>
          <p:spPr>
            <a:xfrm>
              <a:off x="1167296" y="2781300"/>
              <a:ext cx="115404" cy="66675"/>
            </a:xfrm>
            <a:prstGeom prst="line">
              <a:avLst/>
            </a:prstGeom>
            <a:ln w="1143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1C4A94D-D5A8-FCD5-CF42-715ED41ED882}"/>
                </a:ext>
              </a:extLst>
            </p:cNvPr>
            <p:cNvCxnSpPr>
              <a:cxnSpLocks/>
            </p:cNvCxnSpPr>
            <p:nvPr/>
          </p:nvCxnSpPr>
          <p:spPr>
            <a:xfrm flipV="1">
              <a:off x="1167296" y="2852745"/>
              <a:ext cx="115404" cy="66675"/>
            </a:xfrm>
            <a:prstGeom prst="line">
              <a:avLst/>
            </a:prstGeom>
            <a:ln w="1143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EF0CAD7C-C8EC-400D-D0DA-947401A99B28}"/>
              </a:ext>
            </a:extLst>
          </p:cNvPr>
          <p:cNvGrpSpPr/>
          <p:nvPr/>
        </p:nvGrpSpPr>
        <p:grpSpPr>
          <a:xfrm rot="20607255">
            <a:off x="10079577" y="1287372"/>
            <a:ext cx="115404" cy="138120"/>
            <a:chOff x="1167296" y="2781300"/>
            <a:chExt cx="115404" cy="138120"/>
          </a:xfrm>
        </p:grpSpPr>
        <p:cxnSp>
          <p:nvCxnSpPr>
            <p:cNvPr id="18" name="直接连接符 17">
              <a:extLst>
                <a:ext uri="{FF2B5EF4-FFF2-40B4-BE49-F238E27FC236}">
                  <a16:creationId xmlns:a16="http://schemas.microsoft.com/office/drawing/2014/main" id="{6FC2FF5D-C96D-CFC1-A49E-0E19FE9965E0}"/>
                </a:ext>
              </a:extLst>
            </p:cNvPr>
            <p:cNvCxnSpPr>
              <a:cxnSpLocks/>
            </p:cNvCxnSpPr>
            <p:nvPr/>
          </p:nvCxnSpPr>
          <p:spPr>
            <a:xfrm>
              <a:off x="1167296" y="2781300"/>
              <a:ext cx="115404" cy="66675"/>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4F758724-B022-7AC5-D91E-02BAC2772BDA}"/>
                </a:ext>
              </a:extLst>
            </p:cNvPr>
            <p:cNvCxnSpPr>
              <a:cxnSpLocks/>
            </p:cNvCxnSpPr>
            <p:nvPr/>
          </p:nvCxnSpPr>
          <p:spPr>
            <a:xfrm flipV="1">
              <a:off x="1167296" y="2852745"/>
              <a:ext cx="115404" cy="66675"/>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0" name="文本框 19">
            <a:extLst>
              <a:ext uri="{FF2B5EF4-FFF2-40B4-BE49-F238E27FC236}">
                <a16:creationId xmlns:a16="http://schemas.microsoft.com/office/drawing/2014/main" id="{EEF2E50E-8D46-0F49-CD12-AFEF5C7B22EA}"/>
              </a:ext>
            </a:extLst>
          </p:cNvPr>
          <p:cNvSpPr txBox="1"/>
          <p:nvPr/>
        </p:nvSpPr>
        <p:spPr>
          <a:xfrm>
            <a:off x="2000087" y="5762395"/>
            <a:ext cx="8191826" cy="371705"/>
          </a:xfrm>
          <a:prstGeom prst="rect">
            <a:avLst/>
          </a:prstGeom>
          <a:noFill/>
        </p:spPr>
        <p:txBody>
          <a:bodyPr wrap="none" rtlCol="0">
            <a:noAutofit/>
          </a:bodyPr>
          <a:lstStyle/>
          <a:p>
            <a:pPr algn="ctr">
              <a:lnSpc>
                <a:spcPct val="120000"/>
              </a:lnSpc>
            </a:pPr>
            <a:r>
              <a:rPr lang="zh-CN" altLang="en-US" sz="1600" spc="120" dirty="0">
                <a:solidFill>
                  <a:schemeClr val="bg1"/>
                </a:solidFill>
                <a:latin typeface="+mn-ea"/>
              </a:rPr>
              <a:t>主讲人：</a:t>
            </a:r>
            <a:r>
              <a:rPr lang="en-US" altLang="zh-CN" sz="1600" spc="120" dirty="0" err="1">
                <a:solidFill>
                  <a:schemeClr val="bg1"/>
                </a:solidFill>
                <a:latin typeface="+mn-ea"/>
              </a:rPr>
              <a:t>OfficePLUS</a:t>
            </a:r>
            <a:r>
              <a:rPr lang="en-US" altLang="zh-CN" sz="1600" spc="120" dirty="0">
                <a:solidFill>
                  <a:schemeClr val="bg1"/>
                </a:solidFill>
                <a:latin typeface="+mn-ea"/>
              </a:rPr>
              <a:t> | </a:t>
            </a:r>
            <a:r>
              <a:rPr lang="zh-CN" altLang="en-US" sz="1600" spc="120" dirty="0">
                <a:solidFill>
                  <a:schemeClr val="bg1"/>
                </a:solidFill>
                <a:latin typeface="+mn-ea"/>
              </a:rPr>
              <a:t>课程时间：</a:t>
            </a:r>
            <a:r>
              <a:rPr lang="en-US" altLang="zh-CN" sz="1600" spc="120" dirty="0">
                <a:solidFill>
                  <a:schemeClr val="bg1"/>
                </a:solidFill>
                <a:latin typeface="+mn-ea"/>
              </a:rPr>
              <a:t>20XX</a:t>
            </a:r>
            <a:r>
              <a:rPr lang="zh-CN" altLang="en-US" sz="1600" spc="120" dirty="0">
                <a:solidFill>
                  <a:schemeClr val="bg1"/>
                </a:solidFill>
                <a:latin typeface="+mn-ea"/>
              </a:rPr>
              <a:t>年</a:t>
            </a:r>
            <a:r>
              <a:rPr lang="en-US" altLang="zh-CN" sz="1600" spc="120" dirty="0">
                <a:solidFill>
                  <a:schemeClr val="bg1"/>
                </a:solidFill>
                <a:latin typeface="+mn-ea"/>
              </a:rPr>
              <a:t>X</a:t>
            </a:r>
            <a:r>
              <a:rPr lang="zh-CN" altLang="en-US" sz="1600" spc="120" dirty="0">
                <a:solidFill>
                  <a:schemeClr val="bg1"/>
                </a:solidFill>
                <a:latin typeface="+mn-ea"/>
              </a:rPr>
              <a:t>月</a:t>
            </a:r>
          </a:p>
        </p:txBody>
      </p:sp>
      <p:grpSp>
        <p:nvGrpSpPr>
          <p:cNvPr id="21" name="组合 20">
            <a:extLst>
              <a:ext uri="{FF2B5EF4-FFF2-40B4-BE49-F238E27FC236}">
                <a16:creationId xmlns:a16="http://schemas.microsoft.com/office/drawing/2014/main" id="{89149D47-2DA4-4FFE-D541-26A0C18E64ED}"/>
              </a:ext>
            </a:extLst>
          </p:cNvPr>
          <p:cNvGrpSpPr/>
          <p:nvPr/>
        </p:nvGrpSpPr>
        <p:grpSpPr>
          <a:xfrm>
            <a:off x="660400" y="709956"/>
            <a:ext cx="318779" cy="318744"/>
            <a:chOff x="505739" y="547080"/>
            <a:chExt cx="318779" cy="318744"/>
          </a:xfrm>
          <a:solidFill>
            <a:schemeClr val="accent1"/>
          </a:solidFill>
        </p:grpSpPr>
        <p:sp>
          <p:nvSpPr>
            <p:cNvPr id="22" name="任意多边形: 形状 21">
              <a:extLst>
                <a:ext uri="{FF2B5EF4-FFF2-40B4-BE49-F238E27FC236}">
                  <a16:creationId xmlns:a16="http://schemas.microsoft.com/office/drawing/2014/main" id="{EDEAF2BF-D456-AACC-59AD-4BCCB127032B}"/>
                </a:ext>
              </a:extLst>
            </p:cNvPr>
            <p:cNvSpPr/>
            <p:nvPr/>
          </p:nvSpPr>
          <p:spPr>
            <a:xfrm>
              <a:off x="505739" y="547080"/>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3" name="任意多边形: 形状 22">
              <a:extLst>
                <a:ext uri="{FF2B5EF4-FFF2-40B4-BE49-F238E27FC236}">
                  <a16:creationId xmlns:a16="http://schemas.microsoft.com/office/drawing/2014/main" id="{7F8A5514-5637-4BCE-9E66-F09AB05CF81D}"/>
                </a:ext>
              </a:extLst>
            </p:cNvPr>
            <p:cNvSpPr/>
            <p:nvPr/>
          </p:nvSpPr>
          <p:spPr>
            <a:xfrm>
              <a:off x="672848" y="547080"/>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4" name="任意多边形: 形状 23">
              <a:extLst>
                <a:ext uri="{FF2B5EF4-FFF2-40B4-BE49-F238E27FC236}">
                  <a16:creationId xmlns:a16="http://schemas.microsoft.com/office/drawing/2014/main" id="{ED53B78F-9E21-0BDA-EF3F-26313CC0028C}"/>
                </a:ext>
              </a:extLst>
            </p:cNvPr>
            <p:cNvSpPr/>
            <p:nvPr/>
          </p:nvSpPr>
          <p:spPr>
            <a:xfrm>
              <a:off x="672848" y="714439"/>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5" name="任意多边形: 形状 24">
              <a:extLst>
                <a:ext uri="{FF2B5EF4-FFF2-40B4-BE49-F238E27FC236}">
                  <a16:creationId xmlns:a16="http://schemas.microsoft.com/office/drawing/2014/main" id="{1A9CD4AD-7B89-2CBD-B682-6E14B8D9E26A}"/>
                </a:ext>
              </a:extLst>
            </p:cNvPr>
            <p:cNvSpPr/>
            <p:nvPr/>
          </p:nvSpPr>
          <p:spPr>
            <a:xfrm>
              <a:off x="505739" y="714439"/>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grp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Tree>
    <p:extLst>
      <p:ext uri="{BB962C8B-B14F-4D97-AF65-F5344CB8AC3E}">
        <p14:creationId xmlns:p14="http://schemas.microsoft.com/office/powerpoint/2010/main" val="3706728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a:t>
            </a:r>
            <a:r>
              <a:rPr kumimoji="1" lang="en-US" altLang="zh-CN" dirty="0" err="1"/>
              <a:t>MiSans</a:t>
            </a:r>
            <a:endParaRPr kumimoji="1" lang="en" altLang="zh-CN" dirty="0"/>
          </a:p>
          <a:p>
            <a:r>
              <a:rPr kumimoji="1" lang="zh-CN" altLang="en-US" dirty="0"/>
              <a:t>英文 </a:t>
            </a:r>
            <a:r>
              <a:rPr kumimoji="1" lang="en-US" altLang="zh-CN" dirty="0" err="1"/>
              <a:t>MiSans</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US" altLang="zh-CN" dirty="0" err="1"/>
              <a:t>lllustrations</a:t>
            </a:r>
            <a:r>
              <a:rPr kumimoji="1" lang="en-US" altLang="zh-CN" dirty="0"/>
              <a:t> </a:t>
            </a:r>
            <a:r>
              <a:rPr kumimoji="1" lang="en-US" altLang="zh-CN" dirty="0" err="1"/>
              <a:t>unDraw</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en-US" altLang="zh-CN" dirty="0"/>
              <a:t>Zeeky</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1618918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AF83BFE-A7E0-68B6-78B9-2F9BF3D37B0B}"/>
              </a:ext>
            </a:extLst>
          </p:cNvPr>
          <p:cNvSpPr txBox="1"/>
          <p:nvPr/>
        </p:nvSpPr>
        <p:spPr>
          <a:xfrm>
            <a:off x="2397716" y="751343"/>
            <a:ext cx="2431178"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PROBLEM ANALYSIS</a:t>
            </a:r>
            <a:endParaRPr lang="zh-CN" altLang="en-US"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endParaRPr>
          </a:p>
        </p:txBody>
      </p:sp>
      <p:grpSp>
        <p:nvGrpSpPr>
          <p:cNvPr id="82" name="组合 81">
            <a:extLst>
              <a:ext uri="{FF2B5EF4-FFF2-40B4-BE49-F238E27FC236}">
                <a16:creationId xmlns:a16="http://schemas.microsoft.com/office/drawing/2014/main" id="{12600302-E847-8EE9-7C05-D39360BBCB72}"/>
              </a:ext>
            </a:extLst>
          </p:cNvPr>
          <p:cNvGrpSpPr/>
          <p:nvPr/>
        </p:nvGrpSpPr>
        <p:grpSpPr>
          <a:xfrm>
            <a:off x="11194153" y="706358"/>
            <a:ext cx="318779" cy="318744"/>
            <a:chOff x="11194153" y="807958"/>
            <a:chExt cx="318779" cy="318744"/>
          </a:xfrm>
        </p:grpSpPr>
        <p:sp>
          <p:nvSpPr>
            <p:cNvPr id="6" name="任意多边形: 形状 5">
              <a:extLst>
                <a:ext uri="{FF2B5EF4-FFF2-40B4-BE49-F238E27FC236}">
                  <a16:creationId xmlns:a16="http://schemas.microsoft.com/office/drawing/2014/main" id="{F534A24E-B9DD-74E8-61A0-492763A4DACF}"/>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 name="任意多边形: 形状 6">
              <a:extLst>
                <a:ext uri="{FF2B5EF4-FFF2-40B4-BE49-F238E27FC236}">
                  <a16:creationId xmlns:a16="http://schemas.microsoft.com/office/drawing/2014/main" id="{07CD9386-8ED0-CF20-369B-E1919620D079}"/>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 name="任意多边形: 形状 7">
              <a:extLst>
                <a:ext uri="{FF2B5EF4-FFF2-40B4-BE49-F238E27FC236}">
                  <a16:creationId xmlns:a16="http://schemas.microsoft.com/office/drawing/2014/main" id="{104D20A0-38F4-B885-29DE-3E76A5E739AB}"/>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 name="任意多边形: 形状 8">
              <a:extLst>
                <a:ext uri="{FF2B5EF4-FFF2-40B4-BE49-F238E27FC236}">
                  <a16:creationId xmlns:a16="http://schemas.microsoft.com/office/drawing/2014/main" id="{7B9E8B43-1A4D-A3A1-7671-D7BD30B854F4}"/>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75" name="组合 74">
            <a:extLst>
              <a:ext uri="{FF2B5EF4-FFF2-40B4-BE49-F238E27FC236}">
                <a16:creationId xmlns:a16="http://schemas.microsoft.com/office/drawing/2014/main" id="{6C4C83DE-376F-CE4C-7587-635170052458}"/>
              </a:ext>
            </a:extLst>
          </p:cNvPr>
          <p:cNvGrpSpPr/>
          <p:nvPr/>
        </p:nvGrpSpPr>
        <p:grpSpPr>
          <a:xfrm>
            <a:off x="8716426" y="1149550"/>
            <a:ext cx="1448127" cy="1080000"/>
            <a:chOff x="8716426" y="1149550"/>
            <a:chExt cx="1448127" cy="1080000"/>
          </a:xfrm>
        </p:grpSpPr>
        <p:sp>
          <p:nvSpPr>
            <p:cNvPr id="50" name="椭圆 49">
              <a:extLst>
                <a:ext uri="{FF2B5EF4-FFF2-40B4-BE49-F238E27FC236}">
                  <a16:creationId xmlns:a16="http://schemas.microsoft.com/office/drawing/2014/main" id="{602A2AF8-DC7C-6E4F-94AE-BAE549E09D8E}"/>
                </a:ext>
              </a:extLst>
            </p:cNvPr>
            <p:cNvSpPr/>
            <p:nvPr/>
          </p:nvSpPr>
          <p:spPr>
            <a:xfrm>
              <a:off x="8900489" y="1149550"/>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47" name="文本框 46">
              <a:extLst>
                <a:ext uri="{FF2B5EF4-FFF2-40B4-BE49-F238E27FC236}">
                  <a16:creationId xmlns:a16="http://schemas.microsoft.com/office/drawing/2014/main" id="{9B86DF3D-F147-F9A0-756D-BB73AEED0049}"/>
                </a:ext>
              </a:extLst>
            </p:cNvPr>
            <p:cNvSpPr txBox="1"/>
            <p:nvPr/>
          </p:nvSpPr>
          <p:spPr>
            <a:xfrm>
              <a:off x="8716426" y="1504884"/>
              <a:ext cx="1448127" cy="369332"/>
            </a:xfrm>
            <a:prstGeom prst="rect">
              <a:avLst/>
            </a:prstGeom>
            <a:noFill/>
          </p:spPr>
          <p:txBody>
            <a:bodyPr wrap="square" rtlCol="0">
              <a:noAutofit/>
            </a:bodyPr>
            <a:lstStyle/>
            <a:p>
              <a:pPr algn="ctr"/>
              <a:r>
                <a:rPr lang="zh-CN" altLang="en-US" dirty="0">
                  <a:solidFill>
                    <a:schemeClr val="bg1"/>
                  </a:solidFill>
                  <a:latin typeface="+mn-ea"/>
                </a:rPr>
                <a:t>项目</a:t>
              </a:r>
            </a:p>
          </p:txBody>
        </p:sp>
      </p:grpSp>
      <p:grpSp>
        <p:nvGrpSpPr>
          <p:cNvPr id="76" name="组合 75">
            <a:extLst>
              <a:ext uri="{FF2B5EF4-FFF2-40B4-BE49-F238E27FC236}">
                <a16:creationId xmlns:a16="http://schemas.microsoft.com/office/drawing/2014/main" id="{55800138-16C3-2DF3-DCC2-D4C53FA0DCE4}"/>
              </a:ext>
            </a:extLst>
          </p:cNvPr>
          <p:cNvGrpSpPr/>
          <p:nvPr/>
        </p:nvGrpSpPr>
        <p:grpSpPr>
          <a:xfrm>
            <a:off x="9746026" y="2486316"/>
            <a:ext cx="1448127" cy="1080000"/>
            <a:chOff x="9746026" y="2560750"/>
            <a:chExt cx="1448127" cy="1080000"/>
          </a:xfrm>
        </p:grpSpPr>
        <p:sp>
          <p:nvSpPr>
            <p:cNvPr id="56" name="椭圆 55">
              <a:extLst>
                <a:ext uri="{FF2B5EF4-FFF2-40B4-BE49-F238E27FC236}">
                  <a16:creationId xmlns:a16="http://schemas.microsoft.com/office/drawing/2014/main" id="{F5254614-2CD7-9762-7E6C-85C536BA7CB1}"/>
                </a:ext>
              </a:extLst>
            </p:cNvPr>
            <p:cNvSpPr/>
            <p:nvPr/>
          </p:nvSpPr>
          <p:spPr>
            <a:xfrm>
              <a:off x="9930089" y="2560750"/>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53" name="文本框 52">
              <a:extLst>
                <a:ext uri="{FF2B5EF4-FFF2-40B4-BE49-F238E27FC236}">
                  <a16:creationId xmlns:a16="http://schemas.microsoft.com/office/drawing/2014/main" id="{7DCB9254-61C3-FF67-0143-2E7DF86FA5EC}"/>
                </a:ext>
              </a:extLst>
            </p:cNvPr>
            <p:cNvSpPr txBox="1"/>
            <p:nvPr/>
          </p:nvSpPr>
          <p:spPr>
            <a:xfrm>
              <a:off x="9746026" y="2916084"/>
              <a:ext cx="1448127" cy="369332"/>
            </a:xfrm>
            <a:prstGeom prst="rect">
              <a:avLst/>
            </a:prstGeom>
            <a:noFill/>
          </p:spPr>
          <p:txBody>
            <a:bodyPr wrap="square" rtlCol="0">
              <a:noAutofit/>
            </a:bodyPr>
            <a:lstStyle/>
            <a:p>
              <a:pPr algn="ctr"/>
              <a:r>
                <a:rPr lang="zh-CN" altLang="en-US" dirty="0">
                  <a:solidFill>
                    <a:schemeClr val="bg1"/>
                  </a:solidFill>
                  <a:latin typeface="+mn-ea"/>
                </a:rPr>
                <a:t>产品</a:t>
              </a:r>
            </a:p>
          </p:txBody>
        </p:sp>
      </p:grpSp>
      <p:grpSp>
        <p:nvGrpSpPr>
          <p:cNvPr id="77" name="组合 76">
            <a:extLst>
              <a:ext uri="{FF2B5EF4-FFF2-40B4-BE49-F238E27FC236}">
                <a16:creationId xmlns:a16="http://schemas.microsoft.com/office/drawing/2014/main" id="{033E356C-AD60-B82B-F73C-A85E827893BD}"/>
              </a:ext>
            </a:extLst>
          </p:cNvPr>
          <p:cNvGrpSpPr/>
          <p:nvPr/>
        </p:nvGrpSpPr>
        <p:grpSpPr>
          <a:xfrm>
            <a:off x="9746026" y="3823082"/>
            <a:ext cx="1448127" cy="1080000"/>
            <a:chOff x="9746026" y="3971950"/>
            <a:chExt cx="1448127" cy="1080000"/>
          </a:xfrm>
        </p:grpSpPr>
        <p:sp>
          <p:nvSpPr>
            <p:cNvPr id="62" name="椭圆 61">
              <a:extLst>
                <a:ext uri="{FF2B5EF4-FFF2-40B4-BE49-F238E27FC236}">
                  <a16:creationId xmlns:a16="http://schemas.microsoft.com/office/drawing/2014/main" id="{21A427CD-5227-9038-91E6-81633C14D208}"/>
                </a:ext>
              </a:extLst>
            </p:cNvPr>
            <p:cNvSpPr/>
            <p:nvPr/>
          </p:nvSpPr>
          <p:spPr>
            <a:xfrm>
              <a:off x="9930089" y="3971950"/>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59" name="文本框 58">
              <a:extLst>
                <a:ext uri="{FF2B5EF4-FFF2-40B4-BE49-F238E27FC236}">
                  <a16:creationId xmlns:a16="http://schemas.microsoft.com/office/drawing/2014/main" id="{3D3FA7A6-BE15-2C5A-49CB-F7BA696F046E}"/>
                </a:ext>
              </a:extLst>
            </p:cNvPr>
            <p:cNvSpPr txBox="1"/>
            <p:nvPr/>
          </p:nvSpPr>
          <p:spPr>
            <a:xfrm>
              <a:off x="9746026" y="4327284"/>
              <a:ext cx="1448127" cy="369332"/>
            </a:xfrm>
            <a:prstGeom prst="rect">
              <a:avLst/>
            </a:prstGeom>
            <a:noFill/>
          </p:spPr>
          <p:txBody>
            <a:bodyPr wrap="square" rtlCol="0">
              <a:noAutofit/>
            </a:bodyPr>
            <a:lstStyle/>
            <a:p>
              <a:pPr algn="ctr"/>
              <a:r>
                <a:rPr lang="zh-CN" altLang="en-US" dirty="0">
                  <a:solidFill>
                    <a:schemeClr val="bg1"/>
                  </a:solidFill>
                  <a:latin typeface="+mn-ea"/>
                </a:rPr>
                <a:t>用户</a:t>
              </a:r>
            </a:p>
          </p:txBody>
        </p:sp>
      </p:grpSp>
      <p:grpSp>
        <p:nvGrpSpPr>
          <p:cNvPr id="74" name="组合 73">
            <a:extLst>
              <a:ext uri="{FF2B5EF4-FFF2-40B4-BE49-F238E27FC236}">
                <a16:creationId xmlns:a16="http://schemas.microsoft.com/office/drawing/2014/main" id="{F7084ACD-CE0C-C2BC-E443-80678167FA8D}"/>
              </a:ext>
            </a:extLst>
          </p:cNvPr>
          <p:cNvGrpSpPr/>
          <p:nvPr/>
        </p:nvGrpSpPr>
        <p:grpSpPr>
          <a:xfrm>
            <a:off x="8723581" y="5159847"/>
            <a:ext cx="1448127" cy="1080000"/>
            <a:chOff x="8716426" y="5379550"/>
            <a:chExt cx="1448127" cy="1080000"/>
          </a:xfrm>
        </p:grpSpPr>
        <p:sp>
          <p:nvSpPr>
            <p:cNvPr id="68" name="椭圆 67">
              <a:extLst>
                <a:ext uri="{FF2B5EF4-FFF2-40B4-BE49-F238E27FC236}">
                  <a16:creationId xmlns:a16="http://schemas.microsoft.com/office/drawing/2014/main" id="{B23386F0-B2CC-050E-F8BF-29936B3A40FB}"/>
                </a:ext>
              </a:extLst>
            </p:cNvPr>
            <p:cNvSpPr/>
            <p:nvPr/>
          </p:nvSpPr>
          <p:spPr>
            <a:xfrm>
              <a:off x="8900489" y="5379550"/>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65" name="文本框 64">
              <a:extLst>
                <a:ext uri="{FF2B5EF4-FFF2-40B4-BE49-F238E27FC236}">
                  <a16:creationId xmlns:a16="http://schemas.microsoft.com/office/drawing/2014/main" id="{972ECE9E-C58A-DF97-A10C-1CE1BF49FBCE}"/>
                </a:ext>
              </a:extLst>
            </p:cNvPr>
            <p:cNvSpPr txBox="1"/>
            <p:nvPr/>
          </p:nvSpPr>
          <p:spPr>
            <a:xfrm>
              <a:off x="8716426" y="5734884"/>
              <a:ext cx="1448127" cy="369332"/>
            </a:xfrm>
            <a:prstGeom prst="rect">
              <a:avLst/>
            </a:prstGeom>
            <a:noFill/>
          </p:spPr>
          <p:txBody>
            <a:bodyPr wrap="square" rtlCol="0">
              <a:noAutofit/>
            </a:bodyPr>
            <a:lstStyle/>
            <a:p>
              <a:pPr algn="ctr"/>
              <a:r>
                <a:rPr lang="zh-CN" altLang="en-US" dirty="0">
                  <a:solidFill>
                    <a:schemeClr val="bg1"/>
                  </a:solidFill>
                  <a:latin typeface="+mn-ea"/>
                </a:rPr>
                <a:t>渠道</a:t>
              </a:r>
            </a:p>
          </p:txBody>
        </p:sp>
      </p:grpSp>
      <p:sp>
        <p:nvSpPr>
          <p:cNvPr id="69" name="矩形 118">
            <a:extLst>
              <a:ext uri="{FF2B5EF4-FFF2-40B4-BE49-F238E27FC236}">
                <a16:creationId xmlns:a16="http://schemas.microsoft.com/office/drawing/2014/main" id="{62855EBB-E7FB-4C86-BF2D-329DDB172A53}"/>
              </a:ext>
            </a:extLst>
          </p:cNvPr>
          <p:cNvSpPr/>
          <p:nvPr/>
        </p:nvSpPr>
        <p:spPr>
          <a:xfrm>
            <a:off x="3338501" y="1975332"/>
            <a:ext cx="5415850" cy="3438732"/>
          </a:xfrm>
          <a:custGeom>
            <a:avLst/>
            <a:gdLst>
              <a:gd name="connsiteX0" fmla="*/ 0 w 8342541"/>
              <a:gd name="connsiteY0" fmla="*/ 0 h 2743198"/>
              <a:gd name="connsiteX1" fmla="*/ 8342541 w 8342541"/>
              <a:gd name="connsiteY1" fmla="*/ 0 h 2743198"/>
              <a:gd name="connsiteX2" fmla="*/ 8342541 w 8342541"/>
              <a:gd name="connsiteY2" fmla="*/ 2743198 h 2743198"/>
              <a:gd name="connsiteX3" fmla="*/ 0 w 8342541"/>
              <a:gd name="connsiteY3" fmla="*/ 2743198 h 2743198"/>
              <a:gd name="connsiteX4" fmla="*/ 0 w 8342541"/>
              <a:gd name="connsiteY4" fmla="*/ 0 h 2743198"/>
              <a:gd name="connsiteX0" fmla="*/ 0 w 8342541"/>
              <a:gd name="connsiteY0" fmla="*/ 15241 h 2758439"/>
              <a:gd name="connsiteX1" fmla="*/ 3973150 w 8342541"/>
              <a:gd name="connsiteY1" fmla="*/ 0 h 2758439"/>
              <a:gd name="connsiteX2" fmla="*/ 8342541 w 8342541"/>
              <a:gd name="connsiteY2" fmla="*/ 15241 h 2758439"/>
              <a:gd name="connsiteX3" fmla="*/ 8342541 w 8342541"/>
              <a:gd name="connsiteY3" fmla="*/ 2758439 h 2758439"/>
              <a:gd name="connsiteX4" fmla="*/ 0 w 8342541"/>
              <a:gd name="connsiteY4" fmla="*/ 2758439 h 2758439"/>
              <a:gd name="connsiteX5" fmla="*/ 0 w 8342541"/>
              <a:gd name="connsiteY5" fmla="*/ 15241 h 2758439"/>
              <a:gd name="connsiteX0" fmla="*/ 0 w 8342541"/>
              <a:gd name="connsiteY0" fmla="*/ 208356 h 2951554"/>
              <a:gd name="connsiteX1" fmla="*/ 3973150 w 8342541"/>
              <a:gd name="connsiteY1" fmla="*/ 193115 h 2951554"/>
              <a:gd name="connsiteX2" fmla="*/ 8342541 w 8342541"/>
              <a:gd name="connsiteY2" fmla="*/ 208356 h 2951554"/>
              <a:gd name="connsiteX3" fmla="*/ 8342541 w 8342541"/>
              <a:gd name="connsiteY3" fmla="*/ 2951554 h 2951554"/>
              <a:gd name="connsiteX4" fmla="*/ 0 w 8342541"/>
              <a:gd name="connsiteY4" fmla="*/ 2951554 h 2951554"/>
              <a:gd name="connsiteX5" fmla="*/ 0 w 8342541"/>
              <a:gd name="connsiteY5" fmla="*/ 208356 h 2951554"/>
              <a:gd name="connsiteX0" fmla="*/ 0 w 8342541"/>
              <a:gd name="connsiteY0" fmla="*/ 208356 h 2951554"/>
              <a:gd name="connsiteX1" fmla="*/ 3973150 w 8342541"/>
              <a:gd name="connsiteY1" fmla="*/ 193115 h 2951554"/>
              <a:gd name="connsiteX2" fmla="*/ 8342541 w 8342541"/>
              <a:gd name="connsiteY2" fmla="*/ 208356 h 2951554"/>
              <a:gd name="connsiteX3" fmla="*/ 8342541 w 8342541"/>
              <a:gd name="connsiteY3" fmla="*/ 2951554 h 2951554"/>
              <a:gd name="connsiteX4" fmla="*/ 0 w 8342541"/>
              <a:gd name="connsiteY4" fmla="*/ 2951554 h 2951554"/>
              <a:gd name="connsiteX5" fmla="*/ 0 w 8342541"/>
              <a:gd name="connsiteY5" fmla="*/ 208356 h 2951554"/>
              <a:gd name="connsiteX0" fmla="*/ 0 w 8342541"/>
              <a:gd name="connsiteY0" fmla="*/ 208356 h 2951554"/>
              <a:gd name="connsiteX1" fmla="*/ 3973150 w 8342541"/>
              <a:gd name="connsiteY1" fmla="*/ 193115 h 2951554"/>
              <a:gd name="connsiteX2" fmla="*/ 8342541 w 8342541"/>
              <a:gd name="connsiteY2" fmla="*/ 208356 h 2951554"/>
              <a:gd name="connsiteX3" fmla="*/ 8342541 w 8342541"/>
              <a:gd name="connsiteY3" fmla="*/ 2951554 h 2951554"/>
              <a:gd name="connsiteX4" fmla="*/ 0 w 8342541"/>
              <a:gd name="connsiteY4" fmla="*/ 2951554 h 2951554"/>
              <a:gd name="connsiteX5" fmla="*/ 0 w 8342541"/>
              <a:gd name="connsiteY5" fmla="*/ 208356 h 2951554"/>
              <a:gd name="connsiteX0" fmla="*/ 0 w 8342541"/>
              <a:gd name="connsiteY0" fmla="*/ 130604 h 2873802"/>
              <a:gd name="connsiteX1" fmla="*/ 3973150 w 8342541"/>
              <a:gd name="connsiteY1" fmla="*/ 572563 h 2873802"/>
              <a:gd name="connsiteX2" fmla="*/ 8342541 w 8342541"/>
              <a:gd name="connsiteY2" fmla="*/ 130604 h 2873802"/>
              <a:gd name="connsiteX3" fmla="*/ 8342541 w 8342541"/>
              <a:gd name="connsiteY3" fmla="*/ 2873802 h 2873802"/>
              <a:gd name="connsiteX4" fmla="*/ 0 w 8342541"/>
              <a:gd name="connsiteY4" fmla="*/ 2873802 h 2873802"/>
              <a:gd name="connsiteX5" fmla="*/ 0 w 8342541"/>
              <a:gd name="connsiteY5" fmla="*/ 130604 h 2873802"/>
              <a:gd name="connsiteX0" fmla="*/ 0 w 8342541"/>
              <a:gd name="connsiteY0" fmla="*/ 130604 h 2873802"/>
              <a:gd name="connsiteX1" fmla="*/ 3973150 w 8342541"/>
              <a:gd name="connsiteY1" fmla="*/ 572563 h 2873802"/>
              <a:gd name="connsiteX2" fmla="*/ 8342541 w 8342541"/>
              <a:gd name="connsiteY2" fmla="*/ 130604 h 2873802"/>
              <a:gd name="connsiteX3" fmla="*/ 8342541 w 8342541"/>
              <a:gd name="connsiteY3" fmla="*/ 2873802 h 2873802"/>
              <a:gd name="connsiteX4" fmla="*/ 0 w 8342541"/>
              <a:gd name="connsiteY4" fmla="*/ 2873802 h 2873802"/>
              <a:gd name="connsiteX5" fmla="*/ 0 w 8342541"/>
              <a:gd name="connsiteY5" fmla="*/ 130604 h 2873802"/>
              <a:gd name="connsiteX0" fmla="*/ 0 w 8342541"/>
              <a:gd name="connsiteY0" fmla="*/ 130604 h 2873804"/>
              <a:gd name="connsiteX1" fmla="*/ 3973150 w 8342541"/>
              <a:gd name="connsiteY1" fmla="*/ 572563 h 2873804"/>
              <a:gd name="connsiteX2" fmla="*/ 8342541 w 8342541"/>
              <a:gd name="connsiteY2" fmla="*/ 130604 h 2873804"/>
              <a:gd name="connsiteX3" fmla="*/ 8342541 w 8342541"/>
              <a:gd name="connsiteY3" fmla="*/ 2873802 h 2873804"/>
              <a:gd name="connsiteX4" fmla="*/ 4003630 w 8342541"/>
              <a:gd name="connsiteY4" fmla="*/ 2873804 h 2873804"/>
              <a:gd name="connsiteX5" fmla="*/ 0 w 8342541"/>
              <a:gd name="connsiteY5" fmla="*/ 2873802 h 2873804"/>
              <a:gd name="connsiteX6" fmla="*/ 0 w 8342541"/>
              <a:gd name="connsiteY6" fmla="*/ 130604 h 2873804"/>
              <a:gd name="connsiteX0" fmla="*/ 0 w 8342541"/>
              <a:gd name="connsiteY0" fmla="*/ 130604 h 2873802"/>
              <a:gd name="connsiteX1" fmla="*/ 3973150 w 8342541"/>
              <a:gd name="connsiteY1" fmla="*/ 572563 h 2873802"/>
              <a:gd name="connsiteX2" fmla="*/ 8342541 w 8342541"/>
              <a:gd name="connsiteY2" fmla="*/ 130604 h 2873802"/>
              <a:gd name="connsiteX3" fmla="*/ 8342541 w 8342541"/>
              <a:gd name="connsiteY3" fmla="*/ 2873802 h 2873802"/>
              <a:gd name="connsiteX4" fmla="*/ 4003630 w 8342541"/>
              <a:gd name="connsiteY4" fmla="*/ 2401364 h 2873802"/>
              <a:gd name="connsiteX5" fmla="*/ 0 w 8342541"/>
              <a:gd name="connsiteY5" fmla="*/ 2873802 h 2873802"/>
              <a:gd name="connsiteX6" fmla="*/ 0 w 8342541"/>
              <a:gd name="connsiteY6" fmla="*/ 130604 h 2873802"/>
              <a:gd name="connsiteX0" fmla="*/ 0 w 8342541"/>
              <a:gd name="connsiteY0" fmla="*/ 130604 h 2970818"/>
              <a:gd name="connsiteX1" fmla="*/ 3973150 w 8342541"/>
              <a:gd name="connsiteY1" fmla="*/ 572563 h 2970818"/>
              <a:gd name="connsiteX2" fmla="*/ 8342541 w 8342541"/>
              <a:gd name="connsiteY2" fmla="*/ 130604 h 2970818"/>
              <a:gd name="connsiteX3" fmla="*/ 8342541 w 8342541"/>
              <a:gd name="connsiteY3" fmla="*/ 2873802 h 2970818"/>
              <a:gd name="connsiteX4" fmla="*/ 4003630 w 8342541"/>
              <a:gd name="connsiteY4" fmla="*/ 2401364 h 2970818"/>
              <a:gd name="connsiteX5" fmla="*/ 0 w 8342541"/>
              <a:gd name="connsiteY5" fmla="*/ 2873802 h 2970818"/>
              <a:gd name="connsiteX6" fmla="*/ 0 w 8342541"/>
              <a:gd name="connsiteY6" fmla="*/ 130604 h 297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2541" h="2970818">
                <a:moveTo>
                  <a:pt x="0" y="130604"/>
                </a:moveTo>
                <a:cubicBezTo>
                  <a:pt x="662192" y="-252936"/>
                  <a:pt x="2460807" y="572563"/>
                  <a:pt x="3973150" y="572563"/>
                </a:cubicBezTo>
                <a:cubicBezTo>
                  <a:pt x="5485493" y="572563"/>
                  <a:pt x="7614309" y="-329136"/>
                  <a:pt x="8342541" y="130604"/>
                </a:cubicBezTo>
                <a:lnTo>
                  <a:pt x="8342541" y="2873802"/>
                </a:lnTo>
                <a:cubicBezTo>
                  <a:pt x="7619389" y="3252262"/>
                  <a:pt x="5394053" y="2401364"/>
                  <a:pt x="4003630" y="2401364"/>
                </a:cubicBezTo>
                <a:cubicBezTo>
                  <a:pt x="2613207" y="2401364"/>
                  <a:pt x="667272" y="3252262"/>
                  <a:pt x="0" y="2873802"/>
                </a:cubicBezTo>
                <a:lnTo>
                  <a:pt x="0" y="130604"/>
                </a:lnTo>
                <a:close/>
              </a:path>
            </a:pathLst>
          </a:custGeom>
          <a:gradFill>
            <a:gsLst>
              <a:gs pos="50000">
                <a:schemeClr val="accent2">
                  <a:alpha val="26000"/>
                </a:schemeClr>
              </a:gs>
              <a:gs pos="26000">
                <a:schemeClr val="accent2">
                  <a:alpha val="0"/>
                </a:schemeClr>
              </a:gs>
              <a:gs pos="77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8" name="椭圆 17">
            <a:extLst>
              <a:ext uri="{FF2B5EF4-FFF2-40B4-BE49-F238E27FC236}">
                <a16:creationId xmlns:a16="http://schemas.microsoft.com/office/drawing/2014/main" id="{E7278815-3C4A-171B-3368-1D48A6D451EA}"/>
              </a:ext>
            </a:extLst>
          </p:cNvPr>
          <p:cNvSpPr/>
          <p:nvPr/>
        </p:nvSpPr>
        <p:spPr>
          <a:xfrm>
            <a:off x="3046426" y="2645298"/>
            <a:ext cx="2131200" cy="2131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4" name="文本框 13">
            <a:extLst>
              <a:ext uri="{FF2B5EF4-FFF2-40B4-BE49-F238E27FC236}">
                <a16:creationId xmlns:a16="http://schemas.microsoft.com/office/drawing/2014/main" id="{573044DA-942A-DE7B-B478-B4838DCE6C71}"/>
              </a:ext>
            </a:extLst>
          </p:cNvPr>
          <p:cNvSpPr txBox="1"/>
          <p:nvPr/>
        </p:nvSpPr>
        <p:spPr>
          <a:xfrm>
            <a:off x="3387963" y="3407937"/>
            <a:ext cx="1448127" cy="430887"/>
          </a:xfrm>
          <a:prstGeom prst="rect">
            <a:avLst/>
          </a:prstGeom>
          <a:noFill/>
        </p:spPr>
        <p:txBody>
          <a:bodyPr wrap="square" rtlCol="0">
            <a:noAutofit/>
          </a:bodyPr>
          <a:lstStyle/>
          <a:p>
            <a:pPr algn="ctr"/>
            <a:r>
              <a:rPr lang="zh-CN" altLang="en-US" sz="2200" dirty="0">
                <a:solidFill>
                  <a:schemeClr val="bg1"/>
                </a:solidFill>
                <a:latin typeface="+mj-ea"/>
                <a:ea typeface="+mj-ea"/>
              </a:rPr>
              <a:t>问题梳理</a:t>
            </a:r>
          </a:p>
        </p:txBody>
      </p:sp>
      <p:sp>
        <p:nvSpPr>
          <p:cNvPr id="15" name="文本框 14">
            <a:extLst>
              <a:ext uri="{FF2B5EF4-FFF2-40B4-BE49-F238E27FC236}">
                <a16:creationId xmlns:a16="http://schemas.microsoft.com/office/drawing/2014/main" id="{AFC1154F-7056-5E5D-1B24-A5896CC1DC03}"/>
              </a:ext>
            </a:extLst>
          </p:cNvPr>
          <p:cNvSpPr txBox="1"/>
          <p:nvPr/>
        </p:nvSpPr>
        <p:spPr>
          <a:xfrm>
            <a:off x="3387963" y="3736860"/>
            <a:ext cx="1448127" cy="276999"/>
          </a:xfrm>
          <a:prstGeom prst="rect">
            <a:avLst/>
          </a:prstGeom>
          <a:noFill/>
        </p:spPr>
        <p:txBody>
          <a:bodyPr wrap="none" rtlCol="0">
            <a:noAutofit/>
          </a:bodyPr>
          <a:lstStyle/>
          <a:p>
            <a:pPr algn="ctr"/>
            <a:r>
              <a:rPr lang="en-US" altLang="zh-CN" sz="1200" dirty="0">
                <a:solidFill>
                  <a:schemeClr val="bg1">
                    <a:lumMod val="95000"/>
                    <a:alpha val="80000"/>
                  </a:schemeClr>
                </a:solidFill>
                <a:latin typeface="+mn-ea"/>
              </a:rPr>
              <a:t>CONFIRMATION</a:t>
            </a:r>
            <a:endParaRPr lang="zh-CN" altLang="en-US" sz="1200" dirty="0">
              <a:solidFill>
                <a:schemeClr val="bg1">
                  <a:lumMod val="95000"/>
                  <a:alpha val="80000"/>
                </a:schemeClr>
              </a:solidFill>
              <a:latin typeface="+mn-ea"/>
            </a:endParaRPr>
          </a:p>
        </p:txBody>
      </p:sp>
      <p:grpSp>
        <p:nvGrpSpPr>
          <p:cNvPr id="2" name="组合 1">
            <a:extLst>
              <a:ext uri="{FF2B5EF4-FFF2-40B4-BE49-F238E27FC236}">
                <a16:creationId xmlns:a16="http://schemas.microsoft.com/office/drawing/2014/main" id="{BB7DEE0B-4A57-9634-97BF-807DD8C8D955}"/>
              </a:ext>
            </a:extLst>
          </p:cNvPr>
          <p:cNvGrpSpPr/>
          <p:nvPr/>
        </p:nvGrpSpPr>
        <p:grpSpPr>
          <a:xfrm>
            <a:off x="1901626" y="1590498"/>
            <a:ext cx="1448127" cy="1080000"/>
            <a:chOff x="1901626" y="1590498"/>
            <a:chExt cx="1448127" cy="1080000"/>
          </a:xfrm>
        </p:grpSpPr>
        <p:sp>
          <p:nvSpPr>
            <p:cNvPr id="24" name="椭圆 23">
              <a:extLst>
                <a:ext uri="{FF2B5EF4-FFF2-40B4-BE49-F238E27FC236}">
                  <a16:creationId xmlns:a16="http://schemas.microsoft.com/office/drawing/2014/main" id="{5E2969DE-23A2-7E2B-6C30-172CEB22DCAC}"/>
                </a:ext>
              </a:extLst>
            </p:cNvPr>
            <p:cNvSpPr/>
            <p:nvPr/>
          </p:nvSpPr>
          <p:spPr>
            <a:xfrm>
              <a:off x="2085691" y="1590498"/>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21" name="文本框 20">
              <a:extLst>
                <a:ext uri="{FF2B5EF4-FFF2-40B4-BE49-F238E27FC236}">
                  <a16:creationId xmlns:a16="http://schemas.microsoft.com/office/drawing/2014/main" id="{D90E3E3C-915E-7E44-3057-2AB2E701F515}"/>
                </a:ext>
              </a:extLst>
            </p:cNvPr>
            <p:cNvSpPr txBox="1"/>
            <p:nvPr/>
          </p:nvSpPr>
          <p:spPr>
            <a:xfrm>
              <a:off x="1901626" y="1945832"/>
              <a:ext cx="1448127" cy="369332"/>
            </a:xfrm>
            <a:prstGeom prst="rect">
              <a:avLst/>
            </a:prstGeom>
            <a:noFill/>
          </p:spPr>
          <p:txBody>
            <a:bodyPr wrap="square" rtlCol="0">
              <a:noAutofit/>
            </a:bodyPr>
            <a:lstStyle/>
            <a:p>
              <a:pPr algn="ctr"/>
              <a:r>
                <a:rPr lang="zh-CN" altLang="en-US" dirty="0">
                  <a:solidFill>
                    <a:schemeClr val="bg1"/>
                  </a:solidFill>
                  <a:latin typeface="+mn-ea"/>
                </a:rPr>
                <a:t>优势</a:t>
              </a:r>
            </a:p>
          </p:txBody>
        </p:sp>
      </p:grpSp>
      <p:grpSp>
        <p:nvGrpSpPr>
          <p:cNvPr id="3" name="组合 2">
            <a:extLst>
              <a:ext uri="{FF2B5EF4-FFF2-40B4-BE49-F238E27FC236}">
                <a16:creationId xmlns:a16="http://schemas.microsoft.com/office/drawing/2014/main" id="{98BFA282-3C7D-728F-2ACA-5DAF15521CA0}"/>
              </a:ext>
            </a:extLst>
          </p:cNvPr>
          <p:cNvGrpSpPr/>
          <p:nvPr/>
        </p:nvGrpSpPr>
        <p:grpSpPr>
          <a:xfrm>
            <a:off x="897226" y="3156498"/>
            <a:ext cx="1448127" cy="1080000"/>
            <a:chOff x="897226" y="3156498"/>
            <a:chExt cx="1448127" cy="1080000"/>
          </a:xfrm>
        </p:grpSpPr>
        <p:sp>
          <p:nvSpPr>
            <p:cNvPr id="30" name="椭圆 29">
              <a:extLst>
                <a:ext uri="{FF2B5EF4-FFF2-40B4-BE49-F238E27FC236}">
                  <a16:creationId xmlns:a16="http://schemas.microsoft.com/office/drawing/2014/main" id="{5A93052E-F037-7926-86EF-1218898C75D8}"/>
                </a:ext>
              </a:extLst>
            </p:cNvPr>
            <p:cNvSpPr/>
            <p:nvPr/>
          </p:nvSpPr>
          <p:spPr>
            <a:xfrm>
              <a:off x="1081289" y="3156498"/>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27" name="文本框 26">
              <a:extLst>
                <a:ext uri="{FF2B5EF4-FFF2-40B4-BE49-F238E27FC236}">
                  <a16:creationId xmlns:a16="http://schemas.microsoft.com/office/drawing/2014/main" id="{DEA3CC77-CE4A-F807-14D9-6BB687705A4C}"/>
                </a:ext>
              </a:extLst>
            </p:cNvPr>
            <p:cNvSpPr txBox="1"/>
            <p:nvPr/>
          </p:nvSpPr>
          <p:spPr>
            <a:xfrm>
              <a:off x="897226" y="3511832"/>
              <a:ext cx="1448127" cy="369332"/>
            </a:xfrm>
            <a:prstGeom prst="rect">
              <a:avLst/>
            </a:prstGeom>
            <a:noFill/>
          </p:spPr>
          <p:txBody>
            <a:bodyPr wrap="square" rtlCol="0">
              <a:noAutofit/>
            </a:bodyPr>
            <a:lstStyle/>
            <a:p>
              <a:pPr algn="ctr"/>
              <a:r>
                <a:rPr lang="zh-CN" altLang="en-US" dirty="0">
                  <a:solidFill>
                    <a:schemeClr val="bg1"/>
                  </a:solidFill>
                  <a:latin typeface="+mn-ea"/>
                </a:rPr>
                <a:t>价值</a:t>
              </a:r>
            </a:p>
          </p:txBody>
        </p:sp>
      </p:grpSp>
      <p:grpSp>
        <p:nvGrpSpPr>
          <p:cNvPr id="5" name="组合 4">
            <a:extLst>
              <a:ext uri="{FF2B5EF4-FFF2-40B4-BE49-F238E27FC236}">
                <a16:creationId xmlns:a16="http://schemas.microsoft.com/office/drawing/2014/main" id="{B5158D8C-17E5-C3C1-D4B1-E63B671B9802}"/>
              </a:ext>
            </a:extLst>
          </p:cNvPr>
          <p:cNvGrpSpPr/>
          <p:nvPr/>
        </p:nvGrpSpPr>
        <p:grpSpPr>
          <a:xfrm>
            <a:off x="1901626" y="4718898"/>
            <a:ext cx="1448127" cy="1080000"/>
            <a:chOff x="1901626" y="4718898"/>
            <a:chExt cx="1448127" cy="1080000"/>
          </a:xfrm>
        </p:grpSpPr>
        <p:sp>
          <p:nvSpPr>
            <p:cNvPr id="36" name="椭圆 35">
              <a:extLst>
                <a:ext uri="{FF2B5EF4-FFF2-40B4-BE49-F238E27FC236}">
                  <a16:creationId xmlns:a16="http://schemas.microsoft.com/office/drawing/2014/main" id="{E40DB5AC-AC28-8465-D020-2D916C30403F}"/>
                </a:ext>
              </a:extLst>
            </p:cNvPr>
            <p:cNvSpPr/>
            <p:nvPr/>
          </p:nvSpPr>
          <p:spPr>
            <a:xfrm>
              <a:off x="2085689" y="4718898"/>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33" name="文本框 32">
              <a:extLst>
                <a:ext uri="{FF2B5EF4-FFF2-40B4-BE49-F238E27FC236}">
                  <a16:creationId xmlns:a16="http://schemas.microsoft.com/office/drawing/2014/main" id="{695F8324-CAAF-FF2C-605E-2852E782F9AA}"/>
                </a:ext>
              </a:extLst>
            </p:cNvPr>
            <p:cNvSpPr txBox="1"/>
            <p:nvPr/>
          </p:nvSpPr>
          <p:spPr>
            <a:xfrm>
              <a:off x="1901626" y="5074232"/>
              <a:ext cx="1448127" cy="369332"/>
            </a:xfrm>
            <a:prstGeom prst="rect">
              <a:avLst/>
            </a:prstGeom>
            <a:noFill/>
          </p:spPr>
          <p:txBody>
            <a:bodyPr wrap="square" rtlCol="0">
              <a:noAutofit/>
            </a:bodyPr>
            <a:lstStyle/>
            <a:p>
              <a:pPr algn="ctr"/>
              <a:r>
                <a:rPr lang="zh-CN" altLang="en-US" dirty="0">
                  <a:solidFill>
                    <a:schemeClr val="bg1"/>
                  </a:solidFill>
                  <a:latin typeface="+mn-ea"/>
                </a:rPr>
                <a:t>目的</a:t>
              </a:r>
            </a:p>
          </p:txBody>
        </p:sp>
      </p:grpSp>
      <p:sp>
        <p:nvSpPr>
          <p:cNvPr id="44" name="椭圆 43">
            <a:extLst>
              <a:ext uri="{FF2B5EF4-FFF2-40B4-BE49-F238E27FC236}">
                <a16:creationId xmlns:a16="http://schemas.microsoft.com/office/drawing/2014/main" id="{05288B2E-B990-0795-E4C4-2423C5689C7F}"/>
              </a:ext>
            </a:extLst>
          </p:cNvPr>
          <p:cNvSpPr/>
          <p:nvPr/>
        </p:nvSpPr>
        <p:spPr>
          <a:xfrm>
            <a:off x="6999226" y="2634498"/>
            <a:ext cx="2131200" cy="2131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0" name="文本框 39">
            <a:extLst>
              <a:ext uri="{FF2B5EF4-FFF2-40B4-BE49-F238E27FC236}">
                <a16:creationId xmlns:a16="http://schemas.microsoft.com/office/drawing/2014/main" id="{95A6647E-C827-C668-B362-882811049835}"/>
              </a:ext>
            </a:extLst>
          </p:cNvPr>
          <p:cNvSpPr txBox="1"/>
          <p:nvPr/>
        </p:nvSpPr>
        <p:spPr>
          <a:xfrm>
            <a:off x="7340763" y="3397137"/>
            <a:ext cx="1448127" cy="430887"/>
          </a:xfrm>
          <a:prstGeom prst="rect">
            <a:avLst/>
          </a:prstGeom>
          <a:noFill/>
        </p:spPr>
        <p:txBody>
          <a:bodyPr wrap="square" rtlCol="0">
            <a:noAutofit/>
          </a:bodyPr>
          <a:lstStyle/>
          <a:p>
            <a:pPr algn="ctr"/>
            <a:r>
              <a:rPr lang="zh-CN" altLang="en-US" sz="2200" dirty="0">
                <a:solidFill>
                  <a:schemeClr val="bg1"/>
                </a:solidFill>
                <a:latin typeface="+mj-ea"/>
                <a:ea typeface="+mj-ea"/>
              </a:rPr>
              <a:t>细化</a:t>
            </a:r>
          </a:p>
        </p:txBody>
      </p:sp>
      <p:sp>
        <p:nvSpPr>
          <p:cNvPr id="41" name="文本框 40">
            <a:extLst>
              <a:ext uri="{FF2B5EF4-FFF2-40B4-BE49-F238E27FC236}">
                <a16:creationId xmlns:a16="http://schemas.microsoft.com/office/drawing/2014/main" id="{52FF9755-9BB4-A51E-864A-378C6228999D}"/>
              </a:ext>
            </a:extLst>
          </p:cNvPr>
          <p:cNvSpPr txBox="1"/>
          <p:nvPr/>
        </p:nvSpPr>
        <p:spPr>
          <a:xfrm>
            <a:off x="7340763" y="3726060"/>
            <a:ext cx="1448127" cy="276999"/>
          </a:xfrm>
          <a:prstGeom prst="rect">
            <a:avLst/>
          </a:prstGeom>
          <a:noFill/>
        </p:spPr>
        <p:txBody>
          <a:bodyPr wrap="none" rtlCol="0">
            <a:noAutofit/>
          </a:bodyPr>
          <a:lstStyle/>
          <a:p>
            <a:pPr algn="ctr"/>
            <a:r>
              <a:rPr lang="en-US" altLang="zh-CN" sz="1200" dirty="0">
                <a:solidFill>
                  <a:schemeClr val="bg1">
                    <a:lumMod val="95000"/>
                    <a:alpha val="80000"/>
                  </a:schemeClr>
                </a:solidFill>
                <a:latin typeface="+mn-ea"/>
              </a:rPr>
              <a:t>SUBDIVISION</a:t>
            </a:r>
            <a:endParaRPr lang="zh-CN" altLang="en-US" sz="1200" dirty="0">
              <a:solidFill>
                <a:schemeClr val="bg1">
                  <a:lumMod val="95000"/>
                  <a:alpha val="80000"/>
                </a:schemeClr>
              </a:solidFill>
              <a:latin typeface="+mn-ea"/>
            </a:endParaRPr>
          </a:p>
        </p:txBody>
      </p:sp>
      <p:grpSp>
        <p:nvGrpSpPr>
          <p:cNvPr id="73" name="组合 72">
            <a:extLst>
              <a:ext uri="{FF2B5EF4-FFF2-40B4-BE49-F238E27FC236}">
                <a16:creationId xmlns:a16="http://schemas.microsoft.com/office/drawing/2014/main" id="{87BD6F3C-9F53-9D0B-9B1B-EE8B056CD85C}"/>
              </a:ext>
            </a:extLst>
          </p:cNvPr>
          <p:cNvGrpSpPr/>
          <p:nvPr/>
        </p:nvGrpSpPr>
        <p:grpSpPr>
          <a:xfrm flipV="1">
            <a:off x="5698068" y="3587420"/>
            <a:ext cx="795866" cy="205074"/>
            <a:chOff x="5428399" y="3613341"/>
            <a:chExt cx="1447323" cy="372936"/>
          </a:xfrm>
        </p:grpSpPr>
        <p:sp>
          <p:nvSpPr>
            <p:cNvPr id="70" name="等腰三角形 69">
              <a:extLst>
                <a:ext uri="{FF2B5EF4-FFF2-40B4-BE49-F238E27FC236}">
                  <a16:creationId xmlns:a16="http://schemas.microsoft.com/office/drawing/2014/main" id="{BA9D59D5-F8A3-D27F-0EF2-F1E5223D90FC}"/>
                </a:ext>
              </a:extLst>
            </p:cNvPr>
            <p:cNvSpPr/>
            <p:nvPr/>
          </p:nvSpPr>
          <p:spPr>
            <a:xfrm rot="5400000">
              <a:off x="5965593" y="3644351"/>
              <a:ext cx="372936" cy="310916"/>
            </a:xfrm>
            <a:prstGeom prst="triangl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71" name="等腰三角形 70">
              <a:extLst>
                <a:ext uri="{FF2B5EF4-FFF2-40B4-BE49-F238E27FC236}">
                  <a16:creationId xmlns:a16="http://schemas.microsoft.com/office/drawing/2014/main" id="{E91F6A6D-A95C-C0E6-566A-EE639BA1BE6E}"/>
                </a:ext>
              </a:extLst>
            </p:cNvPr>
            <p:cNvSpPr/>
            <p:nvPr/>
          </p:nvSpPr>
          <p:spPr>
            <a:xfrm rot="5400000">
              <a:off x="5397389" y="3644351"/>
              <a:ext cx="372936" cy="310916"/>
            </a:xfrm>
            <a:prstGeom prst="triangl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72" name="等腰三角形 71">
              <a:extLst>
                <a:ext uri="{FF2B5EF4-FFF2-40B4-BE49-F238E27FC236}">
                  <a16:creationId xmlns:a16="http://schemas.microsoft.com/office/drawing/2014/main" id="{38FD1801-F3E1-9E90-B049-725B5E733478}"/>
                </a:ext>
              </a:extLst>
            </p:cNvPr>
            <p:cNvSpPr/>
            <p:nvPr/>
          </p:nvSpPr>
          <p:spPr>
            <a:xfrm rot="5400000">
              <a:off x="6533796" y="3644351"/>
              <a:ext cx="372936" cy="310916"/>
            </a:xfrm>
            <a:prstGeom prst="triangl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cxnSp>
        <p:nvCxnSpPr>
          <p:cNvPr id="10" name="直接连接符 9">
            <a:extLst>
              <a:ext uri="{FF2B5EF4-FFF2-40B4-BE49-F238E27FC236}">
                <a16:creationId xmlns:a16="http://schemas.microsoft.com/office/drawing/2014/main" id="{91AC09D2-EB2A-F60B-3BFC-ADFA11A1F284}"/>
              </a:ext>
            </a:extLst>
          </p:cNvPr>
          <p:cNvCxnSpPr>
            <a:cxnSpLocks/>
          </p:cNvCxnSpPr>
          <p:nvPr/>
        </p:nvCxnSpPr>
        <p:spPr>
          <a:xfrm>
            <a:off x="81915" y="1132205"/>
            <a:ext cx="276860" cy="0"/>
          </a:xfrm>
          <a:prstGeom prst="line">
            <a:avLst/>
          </a:prstGeom>
          <a:ln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85" name="文本占位符 84">
            <a:extLst>
              <a:ext uri="{FF2B5EF4-FFF2-40B4-BE49-F238E27FC236}">
                <a16:creationId xmlns:a16="http://schemas.microsoft.com/office/drawing/2014/main" id="{E53EAE17-889C-ADE6-2B23-4297611C64E2}"/>
              </a:ext>
            </a:extLst>
          </p:cNvPr>
          <p:cNvSpPr>
            <a:spLocks noGrp="1"/>
          </p:cNvSpPr>
          <p:nvPr>
            <p:ph type="body" sz="quarter" idx="10"/>
          </p:nvPr>
        </p:nvSpPr>
        <p:spPr/>
        <p:txBody>
          <a:bodyPr/>
          <a:lstStyle/>
          <a:p>
            <a:r>
              <a:rPr lang="en-US" altLang="zh-CN" dirty="0"/>
              <a:t>01</a:t>
            </a:r>
            <a:endParaRPr lang="zh-CN" altLang="en-US" dirty="0"/>
          </a:p>
        </p:txBody>
      </p:sp>
      <p:sp>
        <p:nvSpPr>
          <p:cNvPr id="86" name="文本占位符 85">
            <a:extLst>
              <a:ext uri="{FF2B5EF4-FFF2-40B4-BE49-F238E27FC236}">
                <a16:creationId xmlns:a16="http://schemas.microsoft.com/office/drawing/2014/main" id="{F4A121F3-541C-A4DA-8596-40C296B47F0F}"/>
              </a:ext>
            </a:extLst>
          </p:cNvPr>
          <p:cNvSpPr>
            <a:spLocks noGrp="1"/>
          </p:cNvSpPr>
          <p:nvPr>
            <p:ph type="body" sz="quarter" idx="11"/>
          </p:nvPr>
        </p:nvSpPr>
        <p:spPr/>
        <p:txBody>
          <a:bodyPr/>
          <a:lstStyle/>
          <a:p>
            <a:r>
              <a:rPr lang="zh-CN" altLang="en-US" dirty="0"/>
              <a:t>账号定位</a:t>
            </a:r>
          </a:p>
        </p:txBody>
      </p:sp>
      <p:sp>
        <p:nvSpPr>
          <p:cNvPr id="87" name="文本占位符 86">
            <a:extLst>
              <a:ext uri="{FF2B5EF4-FFF2-40B4-BE49-F238E27FC236}">
                <a16:creationId xmlns:a16="http://schemas.microsoft.com/office/drawing/2014/main" id="{44C7CFBE-10E0-276C-2330-9FBDC154646A}"/>
              </a:ext>
            </a:extLst>
          </p:cNvPr>
          <p:cNvSpPr>
            <a:spLocks noGrp="1"/>
          </p:cNvSpPr>
          <p:nvPr>
            <p:ph type="body" sz="quarter" idx="12"/>
          </p:nvPr>
        </p:nvSpPr>
        <p:spPr/>
        <p:txBody>
          <a:bodyPr/>
          <a:lstStyle/>
          <a:p>
            <a:r>
              <a:rPr lang="zh-CN" altLang="en-US" dirty="0"/>
              <a:t>问题分析</a:t>
            </a:r>
          </a:p>
        </p:txBody>
      </p:sp>
    </p:spTree>
    <p:extLst>
      <p:ext uri="{BB962C8B-B14F-4D97-AF65-F5344CB8AC3E}">
        <p14:creationId xmlns:p14="http://schemas.microsoft.com/office/powerpoint/2010/main" val="268566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AF83BFE-A7E0-68B6-78B9-2F9BF3D37B0B}"/>
              </a:ext>
            </a:extLst>
          </p:cNvPr>
          <p:cNvSpPr txBox="1"/>
          <p:nvPr/>
        </p:nvSpPr>
        <p:spPr>
          <a:xfrm>
            <a:off x="2397716" y="751343"/>
            <a:ext cx="1519968"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WORKFLOW</a:t>
            </a:r>
          </a:p>
        </p:txBody>
      </p:sp>
      <p:grpSp>
        <p:nvGrpSpPr>
          <p:cNvPr id="82" name="组合 81">
            <a:extLst>
              <a:ext uri="{FF2B5EF4-FFF2-40B4-BE49-F238E27FC236}">
                <a16:creationId xmlns:a16="http://schemas.microsoft.com/office/drawing/2014/main" id="{12600302-E847-8EE9-7C05-D39360BBCB72}"/>
              </a:ext>
            </a:extLst>
          </p:cNvPr>
          <p:cNvGrpSpPr/>
          <p:nvPr/>
        </p:nvGrpSpPr>
        <p:grpSpPr>
          <a:xfrm>
            <a:off x="11194153" y="706358"/>
            <a:ext cx="318779" cy="318744"/>
            <a:chOff x="11194153" y="807958"/>
            <a:chExt cx="318779" cy="318744"/>
          </a:xfrm>
        </p:grpSpPr>
        <p:sp>
          <p:nvSpPr>
            <p:cNvPr id="6" name="任意多边形: 形状 5">
              <a:extLst>
                <a:ext uri="{FF2B5EF4-FFF2-40B4-BE49-F238E27FC236}">
                  <a16:creationId xmlns:a16="http://schemas.microsoft.com/office/drawing/2014/main" id="{F534A24E-B9DD-74E8-61A0-492763A4DACF}"/>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 name="任意多边形: 形状 6">
              <a:extLst>
                <a:ext uri="{FF2B5EF4-FFF2-40B4-BE49-F238E27FC236}">
                  <a16:creationId xmlns:a16="http://schemas.microsoft.com/office/drawing/2014/main" id="{07CD9386-8ED0-CF20-369B-E1919620D079}"/>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 name="任意多边形: 形状 7">
              <a:extLst>
                <a:ext uri="{FF2B5EF4-FFF2-40B4-BE49-F238E27FC236}">
                  <a16:creationId xmlns:a16="http://schemas.microsoft.com/office/drawing/2014/main" id="{104D20A0-38F4-B885-29DE-3E76A5E739AB}"/>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 name="任意多边形: 形状 8">
              <a:extLst>
                <a:ext uri="{FF2B5EF4-FFF2-40B4-BE49-F238E27FC236}">
                  <a16:creationId xmlns:a16="http://schemas.microsoft.com/office/drawing/2014/main" id="{7B9E8B43-1A4D-A3A1-7671-D7BD30B854F4}"/>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cxnSp>
        <p:nvCxnSpPr>
          <p:cNvPr id="10" name="直接连接符 9">
            <a:extLst>
              <a:ext uri="{FF2B5EF4-FFF2-40B4-BE49-F238E27FC236}">
                <a16:creationId xmlns:a16="http://schemas.microsoft.com/office/drawing/2014/main" id="{91AC09D2-EB2A-F60B-3BFC-ADFA11A1F284}"/>
              </a:ext>
            </a:extLst>
          </p:cNvPr>
          <p:cNvCxnSpPr>
            <a:cxnSpLocks/>
          </p:cNvCxnSpPr>
          <p:nvPr/>
        </p:nvCxnSpPr>
        <p:spPr>
          <a:xfrm>
            <a:off x="81915" y="1132205"/>
            <a:ext cx="276860" cy="0"/>
          </a:xfrm>
          <a:prstGeom prst="line">
            <a:avLst/>
          </a:prstGeom>
          <a:ln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85" name="文本占位符 84">
            <a:extLst>
              <a:ext uri="{FF2B5EF4-FFF2-40B4-BE49-F238E27FC236}">
                <a16:creationId xmlns:a16="http://schemas.microsoft.com/office/drawing/2014/main" id="{E53EAE17-889C-ADE6-2B23-4297611C64E2}"/>
              </a:ext>
            </a:extLst>
          </p:cNvPr>
          <p:cNvSpPr>
            <a:spLocks noGrp="1"/>
          </p:cNvSpPr>
          <p:nvPr>
            <p:ph type="body" sz="quarter" idx="10"/>
          </p:nvPr>
        </p:nvSpPr>
        <p:spPr/>
        <p:txBody>
          <a:bodyPr/>
          <a:lstStyle/>
          <a:p>
            <a:r>
              <a:rPr lang="en-US" altLang="zh-CN" dirty="0"/>
              <a:t>01</a:t>
            </a:r>
            <a:endParaRPr lang="zh-CN" altLang="en-US" dirty="0"/>
          </a:p>
        </p:txBody>
      </p:sp>
      <p:sp>
        <p:nvSpPr>
          <p:cNvPr id="86" name="文本占位符 85">
            <a:extLst>
              <a:ext uri="{FF2B5EF4-FFF2-40B4-BE49-F238E27FC236}">
                <a16:creationId xmlns:a16="http://schemas.microsoft.com/office/drawing/2014/main" id="{F4A121F3-541C-A4DA-8596-40C296B47F0F}"/>
              </a:ext>
            </a:extLst>
          </p:cNvPr>
          <p:cNvSpPr>
            <a:spLocks noGrp="1"/>
          </p:cNvSpPr>
          <p:nvPr>
            <p:ph type="body" sz="quarter" idx="11"/>
          </p:nvPr>
        </p:nvSpPr>
        <p:spPr/>
        <p:txBody>
          <a:bodyPr/>
          <a:lstStyle/>
          <a:p>
            <a:r>
              <a:rPr lang="zh-CN" altLang="en-US" dirty="0"/>
              <a:t>账号定位</a:t>
            </a:r>
          </a:p>
        </p:txBody>
      </p:sp>
      <p:sp>
        <p:nvSpPr>
          <p:cNvPr id="87" name="文本占位符 86">
            <a:extLst>
              <a:ext uri="{FF2B5EF4-FFF2-40B4-BE49-F238E27FC236}">
                <a16:creationId xmlns:a16="http://schemas.microsoft.com/office/drawing/2014/main" id="{44C7CFBE-10E0-276C-2330-9FBDC154646A}"/>
              </a:ext>
            </a:extLst>
          </p:cNvPr>
          <p:cNvSpPr>
            <a:spLocks noGrp="1"/>
          </p:cNvSpPr>
          <p:nvPr>
            <p:ph type="body" sz="quarter" idx="12"/>
          </p:nvPr>
        </p:nvSpPr>
        <p:spPr/>
        <p:txBody>
          <a:bodyPr/>
          <a:lstStyle/>
          <a:p>
            <a:r>
              <a:rPr lang="zh-CN" altLang="en-US" dirty="0"/>
              <a:t>工作流程</a:t>
            </a:r>
          </a:p>
        </p:txBody>
      </p:sp>
      <p:sp>
        <p:nvSpPr>
          <p:cNvPr id="11" name="矩形 10">
            <a:extLst>
              <a:ext uri="{FF2B5EF4-FFF2-40B4-BE49-F238E27FC236}">
                <a16:creationId xmlns:a16="http://schemas.microsoft.com/office/drawing/2014/main" id="{CCCA41C7-4AEF-B49E-220A-E6E32A32A797}"/>
              </a:ext>
            </a:extLst>
          </p:cNvPr>
          <p:cNvSpPr/>
          <p:nvPr/>
        </p:nvSpPr>
        <p:spPr>
          <a:xfrm>
            <a:off x="8001000" y="1222201"/>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78" name="矩形 77">
            <a:extLst>
              <a:ext uri="{FF2B5EF4-FFF2-40B4-BE49-F238E27FC236}">
                <a16:creationId xmlns:a16="http://schemas.microsoft.com/office/drawing/2014/main" id="{AC082AC3-D2FB-A6B6-B65E-907A4504EC16}"/>
              </a:ext>
            </a:extLst>
          </p:cNvPr>
          <p:cNvSpPr/>
          <p:nvPr/>
        </p:nvSpPr>
        <p:spPr>
          <a:xfrm>
            <a:off x="6261100" y="2821582"/>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79" name="矩形 78">
            <a:extLst>
              <a:ext uri="{FF2B5EF4-FFF2-40B4-BE49-F238E27FC236}">
                <a16:creationId xmlns:a16="http://schemas.microsoft.com/office/drawing/2014/main" id="{D215C849-37A8-CDCF-F441-3F0BCE7ADD21}"/>
              </a:ext>
            </a:extLst>
          </p:cNvPr>
          <p:cNvSpPr/>
          <p:nvPr/>
        </p:nvSpPr>
        <p:spPr>
          <a:xfrm>
            <a:off x="7131050" y="2821582"/>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80" name="矩形 79">
            <a:extLst>
              <a:ext uri="{FF2B5EF4-FFF2-40B4-BE49-F238E27FC236}">
                <a16:creationId xmlns:a16="http://schemas.microsoft.com/office/drawing/2014/main" id="{2C920547-C09D-3AB3-11ED-F30D33E4617D}"/>
              </a:ext>
            </a:extLst>
          </p:cNvPr>
          <p:cNvSpPr/>
          <p:nvPr/>
        </p:nvSpPr>
        <p:spPr>
          <a:xfrm>
            <a:off x="8001000" y="2821582"/>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81" name="矩形 80">
            <a:extLst>
              <a:ext uri="{FF2B5EF4-FFF2-40B4-BE49-F238E27FC236}">
                <a16:creationId xmlns:a16="http://schemas.microsoft.com/office/drawing/2014/main" id="{A15C14B2-E1E9-C987-5127-31CF1EDFE59B}"/>
              </a:ext>
            </a:extLst>
          </p:cNvPr>
          <p:cNvSpPr/>
          <p:nvPr/>
        </p:nvSpPr>
        <p:spPr>
          <a:xfrm>
            <a:off x="8870950" y="2821582"/>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83" name="矩形 82">
            <a:extLst>
              <a:ext uri="{FF2B5EF4-FFF2-40B4-BE49-F238E27FC236}">
                <a16:creationId xmlns:a16="http://schemas.microsoft.com/office/drawing/2014/main" id="{0C5C204B-98BF-0E06-8432-8BB3503FE823}"/>
              </a:ext>
            </a:extLst>
          </p:cNvPr>
          <p:cNvSpPr/>
          <p:nvPr/>
        </p:nvSpPr>
        <p:spPr>
          <a:xfrm>
            <a:off x="9740900" y="2821582"/>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84" name="矩形 83">
            <a:extLst>
              <a:ext uri="{FF2B5EF4-FFF2-40B4-BE49-F238E27FC236}">
                <a16:creationId xmlns:a16="http://schemas.microsoft.com/office/drawing/2014/main" id="{F6DACD92-329D-3DF7-D79C-24AC8DF4100D}"/>
              </a:ext>
            </a:extLst>
          </p:cNvPr>
          <p:cNvSpPr/>
          <p:nvPr/>
        </p:nvSpPr>
        <p:spPr>
          <a:xfrm>
            <a:off x="8001000" y="3756072"/>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88" name="矩形 87">
            <a:extLst>
              <a:ext uri="{FF2B5EF4-FFF2-40B4-BE49-F238E27FC236}">
                <a16:creationId xmlns:a16="http://schemas.microsoft.com/office/drawing/2014/main" id="{62A169FB-9240-610E-70DC-3500ACCD56E3}"/>
              </a:ext>
            </a:extLst>
          </p:cNvPr>
          <p:cNvSpPr/>
          <p:nvPr/>
        </p:nvSpPr>
        <p:spPr>
          <a:xfrm>
            <a:off x="6718300" y="4228682"/>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89" name="矩形 88">
            <a:extLst>
              <a:ext uri="{FF2B5EF4-FFF2-40B4-BE49-F238E27FC236}">
                <a16:creationId xmlns:a16="http://schemas.microsoft.com/office/drawing/2014/main" id="{81945E30-0BC7-5B26-88E6-3029A6B75FA0}"/>
              </a:ext>
            </a:extLst>
          </p:cNvPr>
          <p:cNvSpPr/>
          <p:nvPr/>
        </p:nvSpPr>
        <p:spPr>
          <a:xfrm>
            <a:off x="9283700" y="4228682"/>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sp>
        <p:nvSpPr>
          <p:cNvPr id="90" name="矩形 89">
            <a:extLst>
              <a:ext uri="{FF2B5EF4-FFF2-40B4-BE49-F238E27FC236}">
                <a16:creationId xmlns:a16="http://schemas.microsoft.com/office/drawing/2014/main" id="{5453906B-966D-BFA3-C0AE-51467B99FEF7}"/>
              </a:ext>
            </a:extLst>
          </p:cNvPr>
          <p:cNvSpPr/>
          <p:nvPr/>
        </p:nvSpPr>
        <p:spPr>
          <a:xfrm>
            <a:off x="8000999" y="5496110"/>
            <a:ext cx="637079" cy="637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n-ea"/>
            </a:endParaRPr>
          </a:p>
        </p:txBody>
      </p:sp>
      <p:cxnSp>
        <p:nvCxnSpPr>
          <p:cNvPr id="37" name="直接连接符 36">
            <a:extLst>
              <a:ext uri="{FF2B5EF4-FFF2-40B4-BE49-F238E27FC236}">
                <a16:creationId xmlns:a16="http://schemas.microsoft.com/office/drawing/2014/main" id="{BD93E08B-DF40-C4FE-1AFB-E4F1A65F7DF8}"/>
              </a:ext>
            </a:extLst>
          </p:cNvPr>
          <p:cNvCxnSpPr>
            <a:cxnSpLocks/>
            <a:stCxn id="11" idx="2"/>
            <a:endCxn id="80" idx="0"/>
          </p:cNvCxnSpPr>
          <p:nvPr/>
        </p:nvCxnSpPr>
        <p:spPr>
          <a:xfrm>
            <a:off x="8319540" y="1859280"/>
            <a:ext cx="0" cy="96230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653FD7B8-B78E-D619-DC34-966609556679}"/>
              </a:ext>
            </a:extLst>
          </p:cNvPr>
          <p:cNvCxnSpPr>
            <a:cxnSpLocks/>
            <a:stCxn id="80" idx="2"/>
            <a:endCxn id="84" idx="0"/>
          </p:cNvCxnSpPr>
          <p:nvPr/>
        </p:nvCxnSpPr>
        <p:spPr>
          <a:xfrm>
            <a:off x="8319540" y="3458661"/>
            <a:ext cx="0" cy="2974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560486D2-988C-0DE2-6106-49AD1E8A81F4}"/>
              </a:ext>
            </a:extLst>
          </p:cNvPr>
          <p:cNvCxnSpPr>
            <a:cxnSpLocks/>
            <a:endCxn id="90" idx="0"/>
          </p:cNvCxnSpPr>
          <p:nvPr/>
        </p:nvCxnSpPr>
        <p:spPr>
          <a:xfrm>
            <a:off x="8319538" y="4147995"/>
            <a:ext cx="1" cy="134811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CD9CDF89-4CAB-D352-4FA5-505906F200E9}"/>
              </a:ext>
            </a:extLst>
          </p:cNvPr>
          <p:cNvCxnSpPr>
            <a:cxnSpLocks/>
            <a:stCxn id="88" idx="3"/>
            <a:endCxn id="89" idx="1"/>
          </p:cNvCxnSpPr>
          <p:nvPr/>
        </p:nvCxnSpPr>
        <p:spPr>
          <a:xfrm>
            <a:off x="7355379" y="4547222"/>
            <a:ext cx="192832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0A140552-2A34-80FC-220A-2966D47F5344}"/>
              </a:ext>
            </a:extLst>
          </p:cNvPr>
          <p:cNvCxnSpPr>
            <a:cxnSpLocks/>
          </p:cNvCxnSpPr>
          <p:nvPr/>
        </p:nvCxnSpPr>
        <p:spPr>
          <a:xfrm>
            <a:off x="6592340" y="2651356"/>
            <a:ext cx="348299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0813FDA6-C7D3-ABCE-B934-AA20D47EC195}"/>
              </a:ext>
            </a:extLst>
          </p:cNvPr>
          <p:cNvCxnSpPr>
            <a:cxnSpLocks/>
          </p:cNvCxnSpPr>
          <p:nvPr/>
        </p:nvCxnSpPr>
        <p:spPr>
          <a:xfrm>
            <a:off x="6579639" y="2651356"/>
            <a:ext cx="0" cy="17022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422EB775-CA9B-CBA7-0AE2-B6DC0F5A0658}"/>
              </a:ext>
            </a:extLst>
          </p:cNvPr>
          <p:cNvCxnSpPr>
            <a:cxnSpLocks/>
          </p:cNvCxnSpPr>
          <p:nvPr/>
        </p:nvCxnSpPr>
        <p:spPr>
          <a:xfrm>
            <a:off x="7449589" y="2651356"/>
            <a:ext cx="0" cy="17022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097268C8-805E-1FE6-237F-5C0037708BE5}"/>
              </a:ext>
            </a:extLst>
          </p:cNvPr>
          <p:cNvCxnSpPr>
            <a:cxnSpLocks/>
          </p:cNvCxnSpPr>
          <p:nvPr/>
        </p:nvCxnSpPr>
        <p:spPr>
          <a:xfrm>
            <a:off x="6575405" y="2651356"/>
            <a:ext cx="3479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0418716F-1910-3613-67F6-B0A3A15BB78F}"/>
              </a:ext>
            </a:extLst>
          </p:cNvPr>
          <p:cNvCxnSpPr>
            <a:cxnSpLocks/>
          </p:cNvCxnSpPr>
          <p:nvPr/>
        </p:nvCxnSpPr>
        <p:spPr>
          <a:xfrm>
            <a:off x="9189489" y="2651356"/>
            <a:ext cx="0" cy="17022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D503E782-013F-97E0-E87E-AE7A904F4279}"/>
              </a:ext>
            </a:extLst>
          </p:cNvPr>
          <p:cNvCxnSpPr>
            <a:cxnSpLocks/>
          </p:cNvCxnSpPr>
          <p:nvPr/>
        </p:nvCxnSpPr>
        <p:spPr>
          <a:xfrm>
            <a:off x="10059439" y="2651356"/>
            <a:ext cx="0" cy="17022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0" name="图形 118">
            <a:extLst>
              <a:ext uri="{FF2B5EF4-FFF2-40B4-BE49-F238E27FC236}">
                <a16:creationId xmlns:a16="http://schemas.microsoft.com/office/drawing/2014/main" id="{CDF0359C-18D4-7AA1-F740-18D44B8A3E26}"/>
              </a:ext>
            </a:extLst>
          </p:cNvPr>
          <p:cNvSpPr/>
          <p:nvPr/>
        </p:nvSpPr>
        <p:spPr>
          <a:xfrm>
            <a:off x="8091491" y="1323616"/>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22" name="图形 118">
            <a:extLst>
              <a:ext uri="{FF2B5EF4-FFF2-40B4-BE49-F238E27FC236}">
                <a16:creationId xmlns:a16="http://schemas.microsoft.com/office/drawing/2014/main" id="{80B91EC1-4632-B682-EA39-2FF5BE50A59C}"/>
              </a:ext>
            </a:extLst>
          </p:cNvPr>
          <p:cNvSpPr/>
          <p:nvPr/>
        </p:nvSpPr>
        <p:spPr>
          <a:xfrm>
            <a:off x="6364292" y="2922997"/>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24" name="图形 118">
            <a:extLst>
              <a:ext uri="{FF2B5EF4-FFF2-40B4-BE49-F238E27FC236}">
                <a16:creationId xmlns:a16="http://schemas.microsoft.com/office/drawing/2014/main" id="{21DAB9EA-778A-7DE0-DE89-D6D498D09B77}"/>
              </a:ext>
            </a:extLst>
          </p:cNvPr>
          <p:cNvSpPr/>
          <p:nvPr/>
        </p:nvSpPr>
        <p:spPr>
          <a:xfrm>
            <a:off x="7221541" y="2922997"/>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25" name="图形 118">
            <a:extLst>
              <a:ext uri="{FF2B5EF4-FFF2-40B4-BE49-F238E27FC236}">
                <a16:creationId xmlns:a16="http://schemas.microsoft.com/office/drawing/2014/main" id="{F7DCC7F3-C750-C6BE-59B0-8F9C43CD8828}"/>
              </a:ext>
            </a:extLst>
          </p:cNvPr>
          <p:cNvSpPr/>
          <p:nvPr/>
        </p:nvSpPr>
        <p:spPr>
          <a:xfrm>
            <a:off x="8078790" y="2922997"/>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26" name="图形 118">
            <a:extLst>
              <a:ext uri="{FF2B5EF4-FFF2-40B4-BE49-F238E27FC236}">
                <a16:creationId xmlns:a16="http://schemas.microsoft.com/office/drawing/2014/main" id="{8D5240DF-8C1C-964D-1A25-88F4668EACE4}"/>
              </a:ext>
            </a:extLst>
          </p:cNvPr>
          <p:cNvSpPr/>
          <p:nvPr/>
        </p:nvSpPr>
        <p:spPr>
          <a:xfrm>
            <a:off x="8936039" y="2922997"/>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27" name="图形 118">
            <a:extLst>
              <a:ext uri="{FF2B5EF4-FFF2-40B4-BE49-F238E27FC236}">
                <a16:creationId xmlns:a16="http://schemas.microsoft.com/office/drawing/2014/main" id="{650821A5-D94A-0A1E-67BD-E5E9E0CAA56B}"/>
              </a:ext>
            </a:extLst>
          </p:cNvPr>
          <p:cNvSpPr/>
          <p:nvPr/>
        </p:nvSpPr>
        <p:spPr>
          <a:xfrm>
            <a:off x="9793288" y="2922997"/>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28" name="图形 118">
            <a:extLst>
              <a:ext uri="{FF2B5EF4-FFF2-40B4-BE49-F238E27FC236}">
                <a16:creationId xmlns:a16="http://schemas.microsoft.com/office/drawing/2014/main" id="{AC8FD6B6-2420-AB7B-625A-6898ADD41EF5}"/>
              </a:ext>
            </a:extLst>
          </p:cNvPr>
          <p:cNvSpPr/>
          <p:nvPr/>
        </p:nvSpPr>
        <p:spPr>
          <a:xfrm>
            <a:off x="8087257" y="3865998"/>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29" name="图形 118">
            <a:extLst>
              <a:ext uri="{FF2B5EF4-FFF2-40B4-BE49-F238E27FC236}">
                <a16:creationId xmlns:a16="http://schemas.microsoft.com/office/drawing/2014/main" id="{E40C08D9-4DFE-AC4D-6EE5-9E5F803F5FDB}"/>
              </a:ext>
            </a:extLst>
          </p:cNvPr>
          <p:cNvSpPr/>
          <p:nvPr/>
        </p:nvSpPr>
        <p:spPr>
          <a:xfrm>
            <a:off x="6804521" y="4330096"/>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30" name="图形 118">
            <a:extLst>
              <a:ext uri="{FF2B5EF4-FFF2-40B4-BE49-F238E27FC236}">
                <a16:creationId xmlns:a16="http://schemas.microsoft.com/office/drawing/2014/main" id="{5C1D6CB9-A1D7-9F05-25DB-0F83A3AD3D84}"/>
              </a:ext>
            </a:extLst>
          </p:cNvPr>
          <p:cNvSpPr/>
          <p:nvPr/>
        </p:nvSpPr>
        <p:spPr>
          <a:xfrm>
            <a:off x="9379013" y="4329174"/>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131" name="图形 118">
            <a:extLst>
              <a:ext uri="{FF2B5EF4-FFF2-40B4-BE49-F238E27FC236}">
                <a16:creationId xmlns:a16="http://schemas.microsoft.com/office/drawing/2014/main" id="{61E0C214-331C-D296-6CDF-EE219BA1754C}"/>
              </a:ext>
            </a:extLst>
          </p:cNvPr>
          <p:cNvSpPr/>
          <p:nvPr/>
        </p:nvSpPr>
        <p:spPr>
          <a:xfrm>
            <a:off x="8087257" y="5603991"/>
            <a:ext cx="456096" cy="434249"/>
          </a:xfrm>
          <a:custGeom>
            <a:avLst/>
            <a:gdLst>
              <a:gd name="connsiteX0" fmla="*/ 106299 w 1296544"/>
              <a:gd name="connsiteY0" fmla="*/ 716661 h 1234440"/>
              <a:gd name="connsiteX1" fmla="*/ 133350 w 1296544"/>
              <a:gd name="connsiteY1" fmla="*/ 727710 h 1234440"/>
              <a:gd name="connsiteX2" fmla="*/ 160401 w 1296544"/>
              <a:gd name="connsiteY2" fmla="*/ 716661 h 1234440"/>
              <a:gd name="connsiteX3" fmla="*/ 161164 w 1296544"/>
              <a:gd name="connsiteY3" fmla="*/ 715709 h 1234440"/>
              <a:gd name="connsiteX4" fmla="*/ 295656 w 1296544"/>
              <a:gd name="connsiteY4" fmla="*/ 571690 h 1234440"/>
              <a:gd name="connsiteX5" fmla="*/ 295656 w 1296544"/>
              <a:gd name="connsiteY5" fmla="*/ 517779 h 1234440"/>
              <a:gd name="connsiteX6" fmla="*/ 241745 w 1296544"/>
              <a:gd name="connsiteY6" fmla="*/ 517779 h 1234440"/>
              <a:gd name="connsiteX7" fmla="*/ 133350 w 1296544"/>
              <a:gd name="connsiteY7" fmla="*/ 635699 h 1234440"/>
              <a:gd name="connsiteX8" fmla="*/ 70866 w 1296544"/>
              <a:gd name="connsiteY8" fmla="*/ 588645 h 1234440"/>
              <a:gd name="connsiteX9" fmla="*/ 16955 w 1296544"/>
              <a:gd name="connsiteY9" fmla="*/ 588645 h 1234440"/>
              <a:gd name="connsiteX10" fmla="*/ 16955 w 1296544"/>
              <a:gd name="connsiteY10" fmla="*/ 642556 h 1234440"/>
              <a:gd name="connsiteX11" fmla="*/ 105346 w 1296544"/>
              <a:gd name="connsiteY11" fmla="*/ 715709 h 1234440"/>
              <a:gd name="connsiteX12" fmla="*/ 106299 w 1296544"/>
              <a:gd name="connsiteY12" fmla="*/ 716661 h 1234440"/>
              <a:gd name="connsiteX13" fmla="*/ 156210 w 1296544"/>
              <a:gd name="connsiteY13" fmla="*/ 0 h 1234440"/>
              <a:gd name="connsiteX14" fmla="*/ 0 w 1296544"/>
              <a:gd name="connsiteY14" fmla="*/ 156210 h 1234440"/>
              <a:gd name="connsiteX15" fmla="*/ 156210 w 1296544"/>
              <a:gd name="connsiteY15" fmla="*/ 312420 h 1234440"/>
              <a:gd name="connsiteX16" fmla="*/ 312420 w 1296544"/>
              <a:gd name="connsiteY16" fmla="*/ 156210 h 1234440"/>
              <a:gd name="connsiteX17" fmla="*/ 156210 w 1296544"/>
              <a:gd name="connsiteY17" fmla="*/ 0 h 1234440"/>
              <a:gd name="connsiteX18" fmla="*/ 156210 w 1296544"/>
              <a:gd name="connsiteY18" fmla="*/ 236220 h 1234440"/>
              <a:gd name="connsiteX19" fmla="*/ 76200 w 1296544"/>
              <a:gd name="connsiteY19" fmla="*/ 156210 h 1234440"/>
              <a:gd name="connsiteX20" fmla="*/ 156210 w 1296544"/>
              <a:gd name="connsiteY20" fmla="*/ 76200 h 1234440"/>
              <a:gd name="connsiteX21" fmla="*/ 236220 w 1296544"/>
              <a:gd name="connsiteY21" fmla="*/ 156210 h 1234440"/>
              <a:gd name="connsiteX22" fmla="*/ 156210 w 1296544"/>
              <a:gd name="connsiteY22" fmla="*/ 236220 h 1234440"/>
              <a:gd name="connsiteX23" fmla="*/ 156210 w 1296544"/>
              <a:gd name="connsiteY23" fmla="*/ 922020 h 1234440"/>
              <a:gd name="connsiteX24" fmla="*/ 0 w 1296544"/>
              <a:gd name="connsiteY24" fmla="*/ 1078230 h 1234440"/>
              <a:gd name="connsiteX25" fmla="*/ 156210 w 1296544"/>
              <a:gd name="connsiteY25" fmla="*/ 1234440 h 1234440"/>
              <a:gd name="connsiteX26" fmla="*/ 312420 w 1296544"/>
              <a:gd name="connsiteY26" fmla="*/ 1078230 h 1234440"/>
              <a:gd name="connsiteX27" fmla="*/ 156210 w 1296544"/>
              <a:gd name="connsiteY27" fmla="*/ 922020 h 1234440"/>
              <a:gd name="connsiteX28" fmla="*/ 156210 w 1296544"/>
              <a:gd name="connsiteY28" fmla="*/ 1158240 h 1234440"/>
              <a:gd name="connsiteX29" fmla="*/ 76200 w 1296544"/>
              <a:gd name="connsiteY29" fmla="*/ 1078230 h 1234440"/>
              <a:gd name="connsiteX30" fmla="*/ 156210 w 1296544"/>
              <a:gd name="connsiteY30" fmla="*/ 998220 h 1234440"/>
              <a:gd name="connsiteX31" fmla="*/ 236220 w 1296544"/>
              <a:gd name="connsiteY31" fmla="*/ 1078230 h 1234440"/>
              <a:gd name="connsiteX32" fmla="*/ 156210 w 1296544"/>
              <a:gd name="connsiteY32" fmla="*/ 1158240 h 1234440"/>
              <a:gd name="connsiteX33" fmla="*/ 445389 w 1296544"/>
              <a:gd name="connsiteY33" fmla="*/ 194310 h 1234440"/>
              <a:gd name="connsiteX34" fmla="*/ 1258444 w 1296544"/>
              <a:gd name="connsiteY34" fmla="*/ 194310 h 1234440"/>
              <a:gd name="connsiteX35" fmla="*/ 1296544 w 1296544"/>
              <a:gd name="connsiteY35" fmla="*/ 156210 h 1234440"/>
              <a:gd name="connsiteX36" fmla="*/ 1258444 w 1296544"/>
              <a:gd name="connsiteY36" fmla="*/ 118110 h 1234440"/>
              <a:gd name="connsiteX37" fmla="*/ 445389 w 1296544"/>
              <a:gd name="connsiteY37" fmla="*/ 118110 h 1234440"/>
              <a:gd name="connsiteX38" fmla="*/ 407289 w 1296544"/>
              <a:gd name="connsiteY38" fmla="*/ 156210 h 1234440"/>
              <a:gd name="connsiteX39" fmla="*/ 445389 w 1296544"/>
              <a:gd name="connsiteY39" fmla="*/ 194310 h 1234440"/>
              <a:gd name="connsiteX40" fmla="*/ 1258444 w 1296544"/>
              <a:gd name="connsiteY40" fmla="*/ 579120 h 1234440"/>
              <a:gd name="connsiteX41" fmla="*/ 445389 w 1296544"/>
              <a:gd name="connsiteY41" fmla="*/ 579120 h 1234440"/>
              <a:gd name="connsiteX42" fmla="*/ 407289 w 1296544"/>
              <a:gd name="connsiteY42" fmla="*/ 617220 h 1234440"/>
              <a:gd name="connsiteX43" fmla="*/ 445389 w 1296544"/>
              <a:gd name="connsiteY43" fmla="*/ 655320 h 1234440"/>
              <a:gd name="connsiteX44" fmla="*/ 1258444 w 1296544"/>
              <a:gd name="connsiteY44" fmla="*/ 655320 h 1234440"/>
              <a:gd name="connsiteX45" fmla="*/ 1296544 w 1296544"/>
              <a:gd name="connsiteY45" fmla="*/ 617220 h 1234440"/>
              <a:gd name="connsiteX46" fmla="*/ 1258444 w 1296544"/>
              <a:gd name="connsiteY46" fmla="*/ 579120 h 1234440"/>
              <a:gd name="connsiteX47" fmla="*/ 1258444 w 1296544"/>
              <a:gd name="connsiteY47" fmla="*/ 1040130 h 1234440"/>
              <a:gd name="connsiteX48" fmla="*/ 445389 w 1296544"/>
              <a:gd name="connsiteY48" fmla="*/ 1040130 h 1234440"/>
              <a:gd name="connsiteX49" fmla="*/ 407289 w 1296544"/>
              <a:gd name="connsiteY49" fmla="*/ 1078230 h 1234440"/>
              <a:gd name="connsiteX50" fmla="*/ 445389 w 1296544"/>
              <a:gd name="connsiteY50" fmla="*/ 1116330 h 1234440"/>
              <a:gd name="connsiteX51" fmla="*/ 1258444 w 1296544"/>
              <a:gd name="connsiteY51" fmla="*/ 1116330 h 1234440"/>
              <a:gd name="connsiteX52" fmla="*/ 1296544 w 1296544"/>
              <a:gd name="connsiteY52" fmla="*/ 1078230 h 1234440"/>
              <a:gd name="connsiteX53" fmla="*/ 1258444 w 1296544"/>
              <a:gd name="connsiteY53" fmla="*/ 104013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96544" h="1234440">
                <a:moveTo>
                  <a:pt x="106299" y="716661"/>
                </a:moveTo>
                <a:cubicBezTo>
                  <a:pt x="113729" y="724090"/>
                  <a:pt x="123444" y="727710"/>
                  <a:pt x="133350" y="727710"/>
                </a:cubicBezTo>
                <a:cubicBezTo>
                  <a:pt x="143067" y="727710"/>
                  <a:pt x="152971" y="724090"/>
                  <a:pt x="160401" y="716661"/>
                </a:cubicBezTo>
                <a:cubicBezTo>
                  <a:pt x="160591" y="716470"/>
                  <a:pt x="160973" y="716090"/>
                  <a:pt x="161164" y="715709"/>
                </a:cubicBezTo>
                <a:lnTo>
                  <a:pt x="295656" y="571690"/>
                </a:lnTo>
                <a:cubicBezTo>
                  <a:pt x="310515" y="556831"/>
                  <a:pt x="310515" y="532637"/>
                  <a:pt x="295656" y="517779"/>
                </a:cubicBezTo>
                <a:cubicBezTo>
                  <a:pt x="280798" y="502920"/>
                  <a:pt x="256604" y="502920"/>
                  <a:pt x="241745" y="517779"/>
                </a:cubicBezTo>
                <a:lnTo>
                  <a:pt x="133350" y="635699"/>
                </a:lnTo>
                <a:lnTo>
                  <a:pt x="70866" y="588645"/>
                </a:lnTo>
                <a:cubicBezTo>
                  <a:pt x="56008" y="573786"/>
                  <a:pt x="31814" y="573786"/>
                  <a:pt x="16955" y="588645"/>
                </a:cubicBezTo>
                <a:cubicBezTo>
                  <a:pt x="2097" y="603504"/>
                  <a:pt x="2097" y="627698"/>
                  <a:pt x="16955" y="642556"/>
                </a:cubicBezTo>
                <a:lnTo>
                  <a:pt x="105346" y="715709"/>
                </a:lnTo>
                <a:lnTo>
                  <a:pt x="106299" y="716661"/>
                </a:lnTo>
                <a:close/>
                <a:moveTo>
                  <a:pt x="156210" y="0"/>
                </a:moveTo>
                <a:cubicBezTo>
                  <a:pt x="70104" y="0"/>
                  <a:pt x="0" y="70104"/>
                  <a:pt x="0" y="156210"/>
                </a:cubicBezTo>
                <a:cubicBezTo>
                  <a:pt x="0" y="242316"/>
                  <a:pt x="70104" y="312420"/>
                  <a:pt x="156210" y="312420"/>
                </a:cubicBezTo>
                <a:cubicBezTo>
                  <a:pt x="242316" y="312420"/>
                  <a:pt x="312420" y="242316"/>
                  <a:pt x="312420" y="156210"/>
                </a:cubicBezTo>
                <a:cubicBezTo>
                  <a:pt x="312612" y="70104"/>
                  <a:pt x="242506" y="0"/>
                  <a:pt x="156210" y="0"/>
                </a:cubicBezTo>
                <a:close/>
                <a:moveTo>
                  <a:pt x="156210" y="236220"/>
                </a:moveTo>
                <a:cubicBezTo>
                  <a:pt x="112014" y="236220"/>
                  <a:pt x="76200" y="200215"/>
                  <a:pt x="76200" y="156210"/>
                </a:cubicBezTo>
                <a:cubicBezTo>
                  <a:pt x="76200" y="112205"/>
                  <a:pt x="112205" y="76200"/>
                  <a:pt x="156210" y="76200"/>
                </a:cubicBezTo>
                <a:cubicBezTo>
                  <a:pt x="200217" y="76200"/>
                  <a:pt x="236220" y="112205"/>
                  <a:pt x="236220" y="156210"/>
                </a:cubicBezTo>
                <a:cubicBezTo>
                  <a:pt x="236220" y="200215"/>
                  <a:pt x="200406" y="236220"/>
                  <a:pt x="156210" y="236220"/>
                </a:cubicBezTo>
                <a:close/>
                <a:moveTo>
                  <a:pt x="156210" y="922020"/>
                </a:moveTo>
                <a:cubicBezTo>
                  <a:pt x="70104" y="922020"/>
                  <a:pt x="0" y="992124"/>
                  <a:pt x="0" y="1078230"/>
                </a:cubicBezTo>
                <a:cubicBezTo>
                  <a:pt x="0" y="1164336"/>
                  <a:pt x="70104" y="1234440"/>
                  <a:pt x="156210" y="1234440"/>
                </a:cubicBezTo>
                <a:cubicBezTo>
                  <a:pt x="242316" y="1234440"/>
                  <a:pt x="312420" y="1164336"/>
                  <a:pt x="312420" y="1078230"/>
                </a:cubicBezTo>
                <a:cubicBezTo>
                  <a:pt x="312420" y="992124"/>
                  <a:pt x="242506" y="922020"/>
                  <a:pt x="156210" y="922020"/>
                </a:cubicBezTo>
                <a:close/>
                <a:moveTo>
                  <a:pt x="156210" y="1158240"/>
                </a:moveTo>
                <a:cubicBezTo>
                  <a:pt x="112014" y="1158240"/>
                  <a:pt x="76200" y="1122235"/>
                  <a:pt x="76200" y="1078230"/>
                </a:cubicBezTo>
                <a:cubicBezTo>
                  <a:pt x="76200" y="1034225"/>
                  <a:pt x="112205" y="998220"/>
                  <a:pt x="156210" y="998220"/>
                </a:cubicBezTo>
                <a:cubicBezTo>
                  <a:pt x="200217" y="998220"/>
                  <a:pt x="236220" y="1034225"/>
                  <a:pt x="236220" y="1078230"/>
                </a:cubicBezTo>
                <a:cubicBezTo>
                  <a:pt x="236220" y="1122235"/>
                  <a:pt x="200406" y="1158240"/>
                  <a:pt x="156210" y="1158240"/>
                </a:cubicBezTo>
                <a:close/>
                <a:moveTo>
                  <a:pt x="445389" y="194310"/>
                </a:moveTo>
                <a:lnTo>
                  <a:pt x="1258444" y="194310"/>
                </a:lnTo>
                <a:cubicBezTo>
                  <a:pt x="1279399" y="194310"/>
                  <a:pt x="1296544" y="177165"/>
                  <a:pt x="1296544" y="156210"/>
                </a:cubicBezTo>
                <a:cubicBezTo>
                  <a:pt x="1296544" y="135255"/>
                  <a:pt x="1279399" y="118110"/>
                  <a:pt x="1258444" y="118110"/>
                </a:cubicBezTo>
                <a:lnTo>
                  <a:pt x="445389" y="118110"/>
                </a:lnTo>
                <a:cubicBezTo>
                  <a:pt x="424434" y="118110"/>
                  <a:pt x="407289" y="135255"/>
                  <a:pt x="407289" y="156210"/>
                </a:cubicBezTo>
                <a:cubicBezTo>
                  <a:pt x="407289" y="177165"/>
                  <a:pt x="424434" y="194310"/>
                  <a:pt x="445389" y="194310"/>
                </a:cubicBezTo>
                <a:close/>
                <a:moveTo>
                  <a:pt x="1258444" y="579120"/>
                </a:moveTo>
                <a:lnTo>
                  <a:pt x="445389" y="579120"/>
                </a:lnTo>
                <a:cubicBezTo>
                  <a:pt x="424434" y="579120"/>
                  <a:pt x="407289" y="596265"/>
                  <a:pt x="407289" y="617220"/>
                </a:cubicBezTo>
                <a:cubicBezTo>
                  <a:pt x="407289" y="638175"/>
                  <a:pt x="424434" y="655320"/>
                  <a:pt x="445389" y="655320"/>
                </a:cubicBezTo>
                <a:lnTo>
                  <a:pt x="1258444" y="655320"/>
                </a:lnTo>
                <a:cubicBezTo>
                  <a:pt x="1279399" y="655320"/>
                  <a:pt x="1296544" y="638175"/>
                  <a:pt x="1296544" y="617220"/>
                </a:cubicBezTo>
                <a:cubicBezTo>
                  <a:pt x="1296544" y="596265"/>
                  <a:pt x="1279399" y="579120"/>
                  <a:pt x="1258444" y="579120"/>
                </a:cubicBezTo>
                <a:close/>
                <a:moveTo>
                  <a:pt x="1258444" y="1040130"/>
                </a:moveTo>
                <a:lnTo>
                  <a:pt x="445389" y="1040130"/>
                </a:lnTo>
                <a:cubicBezTo>
                  <a:pt x="424434" y="1040130"/>
                  <a:pt x="407289" y="1057275"/>
                  <a:pt x="407289" y="1078230"/>
                </a:cubicBezTo>
                <a:cubicBezTo>
                  <a:pt x="407289" y="1099185"/>
                  <a:pt x="424434" y="1116330"/>
                  <a:pt x="445389" y="1116330"/>
                </a:cubicBezTo>
                <a:lnTo>
                  <a:pt x="1258444" y="1116330"/>
                </a:lnTo>
                <a:cubicBezTo>
                  <a:pt x="1279399" y="1116330"/>
                  <a:pt x="1296544" y="1099185"/>
                  <a:pt x="1296544" y="1078230"/>
                </a:cubicBezTo>
                <a:cubicBezTo>
                  <a:pt x="1296544" y="1057275"/>
                  <a:pt x="1279399" y="1040130"/>
                  <a:pt x="1258444" y="1040130"/>
                </a:cubicBezTo>
                <a:close/>
              </a:path>
            </a:pathLst>
          </a:custGeom>
          <a:solidFill>
            <a:schemeClr val="bg1"/>
          </a:solidFill>
          <a:ln w="1860" cap="flat">
            <a:noFill/>
            <a:prstDash val="solid"/>
            <a:miter/>
          </a:ln>
        </p:spPr>
        <p:txBody>
          <a:bodyPr rtlCol="0" anchor="ctr"/>
          <a:lstStyle/>
          <a:p>
            <a:endParaRPr lang="zh-CN" altLang="en-US" dirty="0">
              <a:latin typeface="+mn-ea"/>
            </a:endParaRPr>
          </a:p>
        </p:txBody>
      </p:sp>
      <p:sp>
        <p:nvSpPr>
          <p:cNvPr id="96" name="矩形 95">
            <a:extLst>
              <a:ext uri="{FF2B5EF4-FFF2-40B4-BE49-F238E27FC236}">
                <a16:creationId xmlns:a16="http://schemas.microsoft.com/office/drawing/2014/main" id="{14CA265E-59EC-B9EA-E7F5-8D093B1E6067}"/>
              </a:ext>
            </a:extLst>
          </p:cNvPr>
          <p:cNvSpPr/>
          <p:nvPr/>
        </p:nvSpPr>
        <p:spPr>
          <a:xfrm>
            <a:off x="7689273" y="1137298"/>
            <a:ext cx="551409" cy="225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latin typeface="+mn-ea"/>
              </a:rPr>
              <a:t>Non</a:t>
            </a:r>
            <a:endParaRPr lang="zh-CN" altLang="en-US" sz="800" dirty="0">
              <a:latin typeface="+mn-ea"/>
            </a:endParaRPr>
          </a:p>
        </p:txBody>
      </p:sp>
      <p:sp>
        <p:nvSpPr>
          <p:cNvPr id="97" name="矩形 96">
            <a:extLst>
              <a:ext uri="{FF2B5EF4-FFF2-40B4-BE49-F238E27FC236}">
                <a16:creationId xmlns:a16="http://schemas.microsoft.com/office/drawing/2014/main" id="{2FAA7CE7-4D15-FDD4-1824-7DF6F7D56B5E}"/>
              </a:ext>
            </a:extLst>
          </p:cNvPr>
          <p:cNvSpPr/>
          <p:nvPr/>
        </p:nvSpPr>
        <p:spPr>
          <a:xfrm>
            <a:off x="8000999" y="1923949"/>
            <a:ext cx="637079" cy="225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latin typeface="+mn-ea"/>
              </a:rPr>
              <a:t>Non</a:t>
            </a:r>
            <a:endParaRPr lang="zh-CN" altLang="en-US" sz="800" dirty="0">
              <a:latin typeface="+mn-ea"/>
            </a:endParaRPr>
          </a:p>
        </p:txBody>
      </p:sp>
      <p:sp>
        <p:nvSpPr>
          <p:cNvPr id="100" name="矩形 99">
            <a:extLst>
              <a:ext uri="{FF2B5EF4-FFF2-40B4-BE49-F238E27FC236}">
                <a16:creationId xmlns:a16="http://schemas.microsoft.com/office/drawing/2014/main" id="{9F7C9305-6D42-6A26-ABA4-69C0DB8E27A9}"/>
              </a:ext>
            </a:extLst>
          </p:cNvPr>
          <p:cNvSpPr/>
          <p:nvPr/>
        </p:nvSpPr>
        <p:spPr>
          <a:xfrm>
            <a:off x="7689273" y="3664215"/>
            <a:ext cx="551409" cy="225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latin typeface="+mn-ea"/>
              </a:rPr>
              <a:t>Non</a:t>
            </a:r>
            <a:endParaRPr lang="zh-CN" altLang="en-US" sz="800" dirty="0">
              <a:latin typeface="+mn-ea"/>
            </a:endParaRPr>
          </a:p>
        </p:txBody>
      </p:sp>
      <p:sp>
        <p:nvSpPr>
          <p:cNvPr id="101" name="矩形 100">
            <a:extLst>
              <a:ext uri="{FF2B5EF4-FFF2-40B4-BE49-F238E27FC236}">
                <a16:creationId xmlns:a16="http://schemas.microsoft.com/office/drawing/2014/main" id="{BEBEB00C-7203-858E-ED00-DDDAEC49106E}"/>
              </a:ext>
            </a:extLst>
          </p:cNvPr>
          <p:cNvSpPr/>
          <p:nvPr/>
        </p:nvSpPr>
        <p:spPr>
          <a:xfrm>
            <a:off x="6485430" y="4115955"/>
            <a:ext cx="551409" cy="225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latin typeface="+mn-ea"/>
              </a:rPr>
              <a:t>Non</a:t>
            </a:r>
            <a:endParaRPr lang="zh-CN" altLang="en-US" sz="800" dirty="0">
              <a:latin typeface="+mn-ea"/>
            </a:endParaRPr>
          </a:p>
        </p:txBody>
      </p:sp>
      <p:sp>
        <p:nvSpPr>
          <p:cNvPr id="102" name="矩形 101">
            <a:extLst>
              <a:ext uri="{FF2B5EF4-FFF2-40B4-BE49-F238E27FC236}">
                <a16:creationId xmlns:a16="http://schemas.microsoft.com/office/drawing/2014/main" id="{25A4C3AE-F1F3-D6F7-617D-3D60B2201CFB}"/>
              </a:ext>
            </a:extLst>
          </p:cNvPr>
          <p:cNvSpPr/>
          <p:nvPr/>
        </p:nvSpPr>
        <p:spPr>
          <a:xfrm>
            <a:off x="9050830" y="4115955"/>
            <a:ext cx="551409" cy="2254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dirty="0">
                <a:latin typeface="+mn-ea"/>
              </a:rPr>
              <a:t>Non</a:t>
            </a:r>
            <a:endParaRPr lang="zh-CN" altLang="en-US" sz="800" dirty="0">
              <a:latin typeface="+mn-ea"/>
            </a:endParaRPr>
          </a:p>
        </p:txBody>
      </p:sp>
      <p:sp>
        <p:nvSpPr>
          <p:cNvPr id="103" name="矩形 102">
            <a:extLst>
              <a:ext uri="{FF2B5EF4-FFF2-40B4-BE49-F238E27FC236}">
                <a16:creationId xmlns:a16="http://schemas.microsoft.com/office/drawing/2014/main" id="{28B24D94-4DFB-0F0D-0999-5566EB6BDF80}"/>
              </a:ext>
            </a:extLst>
          </p:cNvPr>
          <p:cNvSpPr/>
          <p:nvPr/>
        </p:nvSpPr>
        <p:spPr>
          <a:xfrm>
            <a:off x="7689273" y="5383383"/>
            <a:ext cx="551409" cy="4412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dirty="0">
                <a:latin typeface="+mn-ea"/>
              </a:rPr>
              <a:t>Analysis</a:t>
            </a:r>
            <a:endParaRPr lang="zh-CN" altLang="en-US" sz="700" dirty="0">
              <a:latin typeface="+mn-ea"/>
            </a:endParaRPr>
          </a:p>
        </p:txBody>
      </p:sp>
      <p:sp>
        <p:nvSpPr>
          <p:cNvPr id="133" name="矩形 132">
            <a:extLst>
              <a:ext uri="{FF2B5EF4-FFF2-40B4-BE49-F238E27FC236}">
                <a16:creationId xmlns:a16="http://schemas.microsoft.com/office/drawing/2014/main" id="{26ECB575-840B-0B16-065E-40F49D05F5BE}"/>
              </a:ext>
            </a:extLst>
          </p:cNvPr>
          <p:cNvSpPr/>
          <p:nvPr/>
        </p:nvSpPr>
        <p:spPr>
          <a:xfrm>
            <a:off x="693491" y="1465692"/>
            <a:ext cx="286454" cy="28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34" name="矩形 133">
            <a:extLst>
              <a:ext uri="{FF2B5EF4-FFF2-40B4-BE49-F238E27FC236}">
                <a16:creationId xmlns:a16="http://schemas.microsoft.com/office/drawing/2014/main" id="{81D0352E-0B0D-8691-13AE-6C817261E65F}"/>
              </a:ext>
            </a:extLst>
          </p:cNvPr>
          <p:cNvSpPr/>
          <p:nvPr/>
        </p:nvSpPr>
        <p:spPr>
          <a:xfrm>
            <a:off x="804756" y="1580045"/>
            <a:ext cx="4046777" cy="96230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mn-ea"/>
            </a:endParaRPr>
          </a:p>
        </p:txBody>
      </p:sp>
      <p:sp>
        <p:nvSpPr>
          <p:cNvPr id="136" name="文本框 135">
            <a:extLst>
              <a:ext uri="{FF2B5EF4-FFF2-40B4-BE49-F238E27FC236}">
                <a16:creationId xmlns:a16="http://schemas.microsoft.com/office/drawing/2014/main" id="{5FBBB0FE-9051-5B48-D4F4-A4EECC28744A}"/>
              </a:ext>
            </a:extLst>
          </p:cNvPr>
          <p:cNvSpPr txBox="1"/>
          <p:nvPr/>
        </p:nvSpPr>
        <p:spPr>
          <a:xfrm>
            <a:off x="891895" y="1727087"/>
            <a:ext cx="3872497" cy="667170"/>
          </a:xfrm>
          <a:prstGeom prst="rect">
            <a:avLst/>
          </a:prstGeom>
          <a:noFill/>
        </p:spPr>
        <p:txBody>
          <a:bodyPr wrap="square" rtlCol="0">
            <a:noAutofit/>
          </a:bodyPr>
          <a:lstStyle/>
          <a:p>
            <a:pPr>
              <a:lnSpc>
                <a:spcPct val="120000"/>
              </a:lnSpc>
            </a:pPr>
            <a:r>
              <a:rPr lang="zh-CN" altLang="en-US" sz="1600" spc="120" dirty="0">
                <a:solidFill>
                  <a:schemeClr val="accent2"/>
                </a:solidFill>
                <a:latin typeface="+mn-ea"/>
              </a:rPr>
              <a:t>自媒体新手要从这几步做起，新手怎么做自媒体</a:t>
            </a:r>
            <a:r>
              <a:rPr lang="en-US" altLang="zh-CN" sz="1600" spc="120" dirty="0">
                <a:solidFill>
                  <a:schemeClr val="accent2"/>
                </a:solidFill>
                <a:latin typeface="+mn-ea"/>
              </a:rPr>
              <a:t>?</a:t>
            </a:r>
            <a:endParaRPr lang="zh-CN" altLang="en-US" sz="1600" spc="120" dirty="0">
              <a:solidFill>
                <a:schemeClr val="accent2"/>
              </a:solidFill>
              <a:latin typeface="+mn-ea"/>
            </a:endParaRPr>
          </a:p>
        </p:txBody>
      </p:sp>
      <p:sp>
        <p:nvSpPr>
          <p:cNvPr id="141" name="矩形 140">
            <a:extLst>
              <a:ext uri="{FF2B5EF4-FFF2-40B4-BE49-F238E27FC236}">
                <a16:creationId xmlns:a16="http://schemas.microsoft.com/office/drawing/2014/main" id="{C0EE8D65-1C1D-86D4-14DB-EE050540B214}"/>
              </a:ext>
            </a:extLst>
          </p:cNvPr>
          <p:cNvSpPr/>
          <p:nvPr/>
        </p:nvSpPr>
        <p:spPr>
          <a:xfrm>
            <a:off x="792384" y="3079582"/>
            <a:ext cx="637079" cy="6370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45" name="矩形 144">
            <a:extLst>
              <a:ext uri="{FF2B5EF4-FFF2-40B4-BE49-F238E27FC236}">
                <a16:creationId xmlns:a16="http://schemas.microsoft.com/office/drawing/2014/main" id="{F1C7B31C-4567-AE60-208C-A0C71D9E8D86}"/>
              </a:ext>
            </a:extLst>
          </p:cNvPr>
          <p:cNvSpPr/>
          <p:nvPr/>
        </p:nvSpPr>
        <p:spPr>
          <a:xfrm>
            <a:off x="804756" y="4093259"/>
            <a:ext cx="637079" cy="6370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48" name="矩形 147">
            <a:extLst>
              <a:ext uri="{FF2B5EF4-FFF2-40B4-BE49-F238E27FC236}">
                <a16:creationId xmlns:a16="http://schemas.microsoft.com/office/drawing/2014/main" id="{A6B50731-29E3-CC08-DF6C-657A5B7114E9}"/>
              </a:ext>
            </a:extLst>
          </p:cNvPr>
          <p:cNvSpPr/>
          <p:nvPr/>
        </p:nvSpPr>
        <p:spPr>
          <a:xfrm>
            <a:off x="817128" y="5133103"/>
            <a:ext cx="637079" cy="6370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54" name="文本框 153">
            <a:extLst>
              <a:ext uri="{FF2B5EF4-FFF2-40B4-BE49-F238E27FC236}">
                <a16:creationId xmlns:a16="http://schemas.microsoft.com/office/drawing/2014/main" id="{6178441E-C930-ADE5-2DD0-C9E4255B71A0}"/>
              </a:ext>
            </a:extLst>
          </p:cNvPr>
          <p:cNvSpPr txBox="1"/>
          <p:nvPr/>
        </p:nvSpPr>
        <p:spPr>
          <a:xfrm>
            <a:off x="1576803" y="3043233"/>
            <a:ext cx="3824930" cy="371705"/>
          </a:xfrm>
          <a:prstGeom prst="rect">
            <a:avLst/>
          </a:prstGeom>
          <a:noFill/>
        </p:spPr>
        <p:txBody>
          <a:bodyPr wrap="square">
            <a:noAutofit/>
          </a:bodyPr>
          <a:lstStyle/>
          <a:p>
            <a:pPr>
              <a:lnSpc>
                <a:spcPct val="120000"/>
              </a:lnSpc>
            </a:pPr>
            <a:r>
              <a:rPr kumimoji="0" lang="zh-CN" altLang="en-US" sz="1600" i="0" u="none" strike="noStrike" kern="1200" cap="none" spc="0" normalizeH="0" baseline="0" noProof="0" dirty="0">
                <a:ln>
                  <a:noFill/>
                </a:ln>
                <a:solidFill>
                  <a:schemeClr val="accent1"/>
                </a:solidFill>
                <a:effectLst/>
                <a:uLnTx/>
                <a:uFillTx/>
                <a:latin typeface="+mn-ea"/>
                <a:cs typeface="+mn-cs"/>
              </a:rPr>
              <a:t>学会灵活使用工具</a:t>
            </a:r>
            <a:endParaRPr lang="zh-CN" altLang="en-US" sz="1600" dirty="0">
              <a:solidFill>
                <a:schemeClr val="accent1"/>
              </a:solidFill>
              <a:latin typeface="+mn-ea"/>
            </a:endParaRPr>
          </a:p>
        </p:txBody>
      </p:sp>
      <p:sp>
        <p:nvSpPr>
          <p:cNvPr id="155" name="文本框 154">
            <a:extLst>
              <a:ext uri="{FF2B5EF4-FFF2-40B4-BE49-F238E27FC236}">
                <a16:creationId xmlns:a16="http://schemas.microsoft.com/office/drawing/2014/main" id="{D7E7C666-F96B-43EF-E1B3-42AB989274D4}"/>
              </a:ext>
            </a:extLst>
          </p:cNvPr>
          <p:cNvSpPr txBox="1"/>
          <p:nvPr/>
        </p:nvSpPr>
        <p:spPr>
          <a:xfrm>
            <a:off x="1576803" y="3335841"/>
            <a:ext cx="3824930" cy="371705"/>
          </a:xfrm>
          <a:prstGeom prst="rect">
            <a:avLst/>
          </a:prstGeom>
          <a:noFill/>
        </p:spPr>
        <p:txBody>
          <a:bodyPr wrap="square">
            <a:noAutofit/>
          </a:bodyPr>
          <a:lstStyle/>
          <a:p>
            <a:pPr>
              <a:lnSpc>
                <a:spcPct val="120000"/>
              </a:lnSpc>
            </a:pPr>
            <a:r>
              <a:rPr kumimoji="0" lang="zh-CN" altLang="en-US" sz="1600" b="0" i="0" u="none" strike="noStrike" kern="1200" cap="none" spc="0" normalizeH="0" baseline="0" noProof="0" dirty="0">
                <a:ln>
                  <a:noFill/>
                </a:ln>
                <a:solidFill>
                  <a:schemeClr val="accent5"/>
                </a:solidFill>
                <a:effectLst/>
                <a:uLnTx/>
                <a:uFillTx/>
                <a:latin typeface="+mn-ea"/>
                <a:cs typeface="+mn-cs"/>
              </a:rPr>
              <a:t>用工具快速提高自媒体的工作效率</a:t>
            </a:r>
            <a:endParaRPr lang="zh-CN" altLang="en-US" sz="1600" dirty="0">
              <a:solidFill>
                <a:schemeClr val="accent5"/>
              </a:solidFill>
              <a:latin typeface="+mn-ea"/>
            </a:endParaRPr>
          </a:p>
        </p:txBody>
      </p:sp>
      <p:sp>
        <p:nvSpPr>
          <p:cNvPr id="156" name="文本框 155">
            <a:extLst>
              <a:ext uri="{FF2B5EF4-FFF2-40B4-BE49-F238E27FC236}">
                <a16:creationId xmlns:a16="http://schemas.microsoft.com/office/drawing/2014/main" id="{435FAA85-C448-56D1-100E-7B1F1155F240}"/>
              </a:ext>
            </a:extLst>
          </p:cNvPr>
          <p:cNvSpPr txBox="1"/>
          <p:nvPr/>
        </p:nvSpPr>
        <p:spPr>
          <a:xfrm>
            <a:off x="1576803" y="4075850"/>
            <a:ext cx="3824930" cy="371705"/>
          </a:xfrm>
          <a:prstGeom prst="rect">
            <a:avLst/>
          </a:prstGeom>
          <a:noFill/>
        </p:spPr>
        <p:txBody>
          <a:bodyPr wrap="square">
            <a:noAutofit/>
          </a:bodyPr>
          <a:lstStyle/>
          <a:p>
            <a:pPr>
              <a:lnSpc>
                <a:spcPct val="120000"/>
              </a:lnSpc>
            </a:pPr>
            <a:r>
              <a:rPr kumimoji="0" lang="zh-CN" altLang="en-US" sz="1600" b="0" i="0" u="none" strike="noStrike" kern="1200" cap="none" spc="0" normalizeH="0" baseline="0" noProof="0" dirty="0">
                <a:ln>
                  <a:noFill/>
                </a:ln>
                <a:solidFill>
                  <a:schemeClr val="accent1"/>
                </a:solidFill>
                <a:effectLst/>
                <a:uLnTx/>
                <a:uFillTx/>
                <a:latin typeface="+mn-ea"/>
                <a:cs typeface="+mn-cs"/>
              </a:rPr>
              <a:t>把握内容质量</a:t>
            </a:r>
            <a:endParaRPr lang="zh-CN" altLang="en-US" sz="1600" dirty="0">
              <a:solidFill>
                <a:schemeClr val="accent1"/>
              </a:solidFill>
              <a:latin typeface="+mn-ea"/>
            </a:endParaRPr>
          </a:p>
        </p:txBody>
      </p:sp>
      <p:sp>
        <p:nvSpPr>
          <p:cNvPr id="157" name="文本框 156">
            <a:extLst>
              <a:ext uri="{FF2B5EF4-FFF2-40B4-BE49-F238E27FC236}">
                <a16:creationId xmlns:a16="http://schemas.microsoft.com/office/drawing/2014/main" id="{2C09444B-9B55-96EE-B680-0EFCD99A2918}"/>
              </a:ext>
            </a:extLst>
          </p:cNvPr>
          <p:cNvSpPr txBox="1"/>
          <p:nvPr/>
        </p:nvSpPr>
        <p:spPr>
          <a:xfrm>
            <a:off x="1576804" y="4368458"/>
            <a:ext cx="3824930" cy="371705"/>
          </a:xfrm>
          <a:prstGeom prst="rect">
            <a:avLst/>
          </a:prstGeom>
          <a:noFill/>
        </p:spPr>
        <p:txBody>
          <a:bodyPr wrap="square">
            <a:noAutofit/>
          </a:bodyPr>
          <a:lstStyle/>
          <a:p>
            <a:pPr>
              <a:lnSpc>
                <a:spcPct val="120000"/>
              </a:lnSpc>
            </a:pPr>
            <a:r>
              <a:rPr kumimoji="0" lang="zh-CN" altLang="en-US" sz="1600" b="0" i="0" u="none" strike="noStrike" kern="1200" cap="none" spc="0" normalizeH="0" baseline="0" noProof="0" dirty="0">
                <a:ln>
                  <a:noFill/>
                </a:ln>
                <a:solidFill>
                  <a:schemeClr val="accent5"/>
                </a:solidFill>
                <a:effectLst/>
                <a:uLnTx/>
                <a:uFillTx/>
                <a:latin typeface="+mn-ea"/>
                <a:cs typeface="+mn-cs"/>
              </a:rPr>
              <a:t>用原创度检测工具检测内容的原创度</a:t>
            </a:r>
            <a:endParaRPr lang="zh-CN" altLang="en-US" sz="1600" dirty="0">
              <a:solidFill>
                <a:schemeClr val="accent5"/>
              </a:solidFill>
              <a:latin typeface="+mn-ea"/>
            </a:endParaRPr>
          </a:p>
        </p:txBody>
      </p:sp>
      <p:sp>
        <p:nvSpPr>
          <p:cNvPr id="158" name="文本框 157">
            <a:extLst>
              <a:ext uri="{FF2B5EF4-FFF2-40B4-BE49-F238E27FC236}">
                <a16:creationId xmlns:a16="http://schemas.microsoft.com/office/drawing/2014/main" id="{22702953-8990-FDAB-DA93-B6ABCD0A2ED3}"/>
              </a:ext>
            </a:extLst>
          </p:cNvPr>
          <p:cNvSpPr txBox="1"/>
          <p:nvPr/>
        </p:nvSpPr>
        <p:spPr>
          <a:xfrm>
            <a:off x="1576803" y="5118057"/>
            <a:ext cx="3824930" cy="371705"/>
          </a:xfrm>
          <a:prstGeom prst="rect">
            <a:avLst/>
          </a:prstGeom>
          <a:noFill/>
        </p:spPr>
        <p:txBody>
          <a:bodyPr wrap="square">
            <a:noAutofit/>
          </a:bodyPr>
          <a:lstStyle/>
          <a:p>
            <a:pPr>
              <a:lnSpc>
                <a:spcPct val="120000"/>
              </a:lnSpc>
            </a:pPr>
            <a:r>
              <a:rPr kumimoji="0" lang="zh-CN" altLang="en-US" sz="1600" b="0" i="0" u="none" strike="noStrike" kern="1200" cap="none" spc="0" normalizeH="0" baseline="0" noProof="0" dirty="0">
                <a:ln>
                  <a:noFill/>
                </a:ln>
                <a:solidFill>
                  <a:schemeClr val="accent1"/>
                </a:solidFill>
                <a:effectLst/>
                <a:uLnTx/>
                <a:uFillTx/>
                <a:latin typeface="+mn-ea"/>
                <a:cs typeface="+mn-cs"/>
              </a:rPr>
              <a:t>提高创作效率</a:t>
            </a:r>
            <a:endParaRPr lang="zh-CN" altLang="en-US" sz="1600" dirty="0">
              <a:solidFill>
                <a:schemeClr val="accent1"/>
              </a:solidFill>
              <a:latin typeface="+mn-ea"/>
            </a:endParaRPr>
          </a:p>
        </p:txBody>
      </p:sp>
      <p:sp>
        <p:nvSpPr>
          <p:cNvPr id="159" name="文本框 158">
            <a:extLst>
              <a:ext uri="{FF2B5EF4-FFF2-40B4-BE49-F238E27FC236}">
                <a16:creationId xmlns:a16="http://schemas.microsoft.com/office/drawing/2014/main" id="{9A0CFD36-F660-7BDE-2564-5FCE3CBBE4F7}"/>
              </a:ext>
            </a:extLst>
          </p:cNvPr>
          <p:cNvSpPr txBox="1"/>
          <p:nvPr/>
        </p:nvSpPr>
        <p:spPr>
          <a:xfrm>
            <a:off x="1576804" y="5410665"/>
            <a:ext cx="3824930" cy="371705"/>
          </a:xfrm>
          <a:prstGeom prst="rect">
            <a:avLst/>
          </a:prstGeom>
          <a:noFill/>
        </p:spPr>
        <p:txBody>
          <a:bodyPr wrap="square">
            <a:noAutofit/>
          </a:bodyPr>
          <a:lstStyle/>
          <a:p>
            <a:pPr>
              <a:lnSpc>
                <a:spcPct val="120000"/>
              </a:lnSpc>
            </a:pPr>
            <a:r>
              <a:rPr kumimoji="0" lang="zh-CN" altLang="en-US" sz="1600" b="0" i="0" u="none" strike="noStrike" kern="1200" cap="none" spc="0" normalizeH="0" baseline="0" noProof="0" dirty="0">
                <a:ln>
                  <a:noFill/>
                </a:ln>
                <a:solidFill>
                  <a:schemeClr val="accent5"/>
                </a:solidFill>
                <a:effectLst/>
                <a:uLnTx/>
                <a:uFillTx/>
                <a:latin typeface="+mn-ea"/>
                <a:cs typeface="+mn-cs"/>
              </a:rPr>
              <a:t>用素材采集工具采集文章和视频素材</a:t>
            </a:r>
            <a:endParaRPr lang="zh-CN" altLang="en-US" sz="1600" dirty="0">
              <a:solidFill>
                <a:schemeClr val="accent5"/>
              </a:solidFill>
              <a:latin typeface="+mn-ea"/>
            </a:endParaRPr>
          </a:p>
        </p:txBody>
      </p:sp>
      <p:grpSp>
        <p:nvGrpSpPr>
          <p:cNvPr id="18" name="组合 17">
            <a:extLst>
              <a:ext uri="{FF2B5EF4-FFF2-40B4-BE49-F238E27FC236}">
                <a16:creationId xmlns:a16="http://schemas.microsoft.com/office/drawing/2014/main" id="{5D8D1AAD-CD48-9166-74E7-B619A0826AAF}"/>
              </a:ext>
            </a:extLst>
          </p:cNvPr>
          <p:cNvGrpSpPr/>
          <p:nvPr/>
        </p:nvGrpSpPr>
        <p:grpSpPr>
          <a:xfrm>
            <a:off x="916399" y="5296773"/>
            <a:ext cx="433829" cy="368338"/>
            <a:chOff x="916399" y="5296773"/>
            <a:chExt cx="433829" cy="368338"/>
          </a:xfrm>
        </p:grpSpPr>
        <p:sp>
          <p:nvSpPr>
            <p:cNvPr id="16" name="任意多边形: 形状 15">
              <a:extLst>
                <a:ext uri="{FF2B5EF4-FFF2-40B4-BE49-F238E27FC236}">
                  <a16:creationId xmlns:a16="http://schemas.microsoft.com/office/drawing/2014/main" id="{EC241081-DDDB-4901-81DB-AB199DE9984D}"/>
                </a:ext>
              </a:extLst>
            </p:cNvPr>
            <p:cNvSpPr/>
            <p:nvPr/>
          </p:nvSpPr>
          <p:spPr>
            <a:xfrm>
              <a:off x="916399" y="5296773"/>
              <a:ext cx="433829" cy="368338"/>
            </a:xfrm>
            <a:custGeom>
              <a:avLst/>
              <a:gdLst>
                <a:gd name="connsiteX0" fmla="*/ 422874 w 433829"/>
                <a:gd name="connsiteY0" fmla="*/ 345755 h 368338"/>
                <a:gd name="connsiteX1" fmla="*/ 22346 w 433829"/>
                <a:gd name="connsiteY1" fmla="*/ 345755 h 368338"/>
                <a:gd name="connsiteX2" fmla="*/ 22346 w 433829"/>
                <a:gd name="connsiteY2" fmla="*/ 10962 h 368338"/>
                <a:gd name="connsiteX3" fmla="*/ 11392 w 433829"/>
                <a:gd name="connsiteY3" fmla="*/ 0 h 368338"/>
                <a:gd name="connsiteX4" fmla="*/ 10954 w 433829"/>
                <a:gd name="connsiteY4" fmla="*/ 0 h 368338"/>
                <a:gd name="connsiteX5" fmla="*/ 0 w 433829"/>
                <a:gd name="connsiteY5" fmla="*/ 10962 h 368338"/>
                <a:gd name="connsiteX6" fmla="*/ 0 w 433829"/>
                <a:gd name="connsiteY6" fmla="*/ 356717 h 368338"/>
                <a:gd name="connsiteX7" fmla="*/ 0 w 433829"/>
                <a:gd name="connsiteY7" fmla="*/ 357156 h 368338"/>
                <a:gd name="connsiteX8" fmla="*/ 0 w 433829"/>
                <a:gd name="connsiteY8" fmla="*/ 357375 h 368338"/>
                <a:gd name="connsiteX9" fmla="*/ 10954 w 433829"/>
                <a:gd name="connsiteY9" fmla="*/ 368338 h 368338"/>
                <a:gd name="connsiteX10" fmla="*/ 11392 w 433829"/>
                <a:gd name="connsiteY10" fmla="*/ 368338 h 368338"/>
                <a:gd name="connsiteX11" fmla="*/ 13580 w 433829"/>
                <a:gd name="connsiteY11" fmla="*/ 368120 h 368338"/>
                <a:gd name="connsiteX12" fmla="*/ 422874 w 433829"/>
                <a:gd name="connsiteY12" fmla="*/ 368120 h 368338"/>
                <a:gd name="connsiteX13" fmla="*/ 433830 w 433829"/>
                <a:gd name="connsiteY13" fmla="*/ 357156 h 368338"/>
                <a:gd name="connsiteX14" fmla="*/ 433830 w 433829"/>
                <a:gd name="connsiteY14" fmla="*/ 356717 h 368338"/>
                <a:gd name="connsiteX15" fmla="*/ 422874 w 433829"/>
                <a:gd name="connsiteY15" fmla="*/ 345755 h 36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3829" h="368338">
                  <a:moveTo>
                    <a:pt x="422874" y="345755"/>
                  </a:moveTo>
                  <a:lnTo>
                    <a:pt x="22346" y="345755"/>
                  </a:lnTo>
                  <a:lnTo>
                    <a:pt x="22346" y="10962"/>
                  </a:lnTo>
                  <a:cubicBezTo>
                    <a:pt x="22346" y="4908"/>
                    <a:pt x="17442" y="0"/>
                    <a:pt x="11392" y="0"/>
                  </a:cubicBezTo>
                  <a:lnTo>
                    <a:pt x="10954" y="0"/>
                  </a:lnTo>
                  <a:cubicBezTo>
                    <a:pt x="4904" y="0"/>
                    <a:pt x="0" y="4908"/>
                    <a:pt x="0" y="10962"/>
                  </a:cubicBezTo>
                  <a:lnTo>
                    <a:pt x="0" y="356717"/>
                  </a:lnTo>
                  <a:lnTo>
                    <a:pt x="0" y="357156"/>
                  </a:lnTo>
                  <a:lnTo>
                    <a:pt x="0" y="357375"/>
                  </a:lnTo>
                  <a:cubicBezTo>
                    <a:pt x="0" y="363429"/>
                    <a:pt x="4904" y="368338"/>
                    <a:pt x="10954" y="368338"/>
                  </a:cubicBezTo>
                  <a:lnTo>
                    <a:pt x="11392" y="368338"/>
                  </a:lnTo>
                  <a:cubicBezTo>
                    <a:pt x="12141" y="368338"/>
                    <a:pt x="12873" y="368261"/>
                    <a:pt x="13580" y="368120"/>
                  </a:cubicBezTo>
                  <a:lnTo>
                    <a:pt x="422874" y="368120"/>
                  </a:lnTo>
                  <a:cubicBezTo>
                    <a:pt x="428922" y="368120"/>
                    <a:pt x="433830" y="363210"/>
                    <a:pt x="433830" y="357156"/>
                  </a:cubicBezTo>
                  <a:lnTo>
                    <a:pt x="433830" y="356717"/>
                  </a:lnTo>
                  <a:cubicBezTo>
                    <a:pt x="433830" y="350663"/>
                    <a:pt x="428922" y="345755"/>
                    <a:pt x="422874" y="345755"/>
                  </a:cubicBezTo>
                  <a:close/>
                </a:path>
              </a:pathLst>
            </a:custGeom>
            <a:solidFill>
              <a:schemeClr val="bg1"/>
            </a:solidFill>
            <a:ln w="423" cap="flat">
              <a:noFill/>
              <a:prstDash val="solid"/>
              <a:miter/>
            </a:ln>
          </p:spPr>
          <p:txBody>
            <a:bodyPr rtlCol="0" anchor="ctr"/>
            <a:lstStyle/>
            <a:p>
              <a:endParaRPr lang="zh-CN" altLang="en-US" dirty="0">
                <a:latin typeface="+mn-ea"/>
              </a:endParaRPr>
            </a:p>
          </p:txBody>
        </p:sp>
        <p:sp>
          <p:nvSpPr>
            <p:cNvPr id="17" name="任意多边形: 形状 16">
              <a:extLst>
                <a:ext uri="{FF2B5EF4-FFF2-40B4-BE49-F238E27FC236}">
                  <a16:creationId xmlns:a16="http://schemas.microsoft.com/office/drawing/2014/main" id="{854CD6CB-6830-528A-17F8-F6B73A161CC7}"/>
                </a:ext>
              </a:extLst>
            </p:cNvPr>
            <p:cNvSpPr/>
            <p:nvPr/>
          </p:nvSpPr>
          <p:spPr>
            <a:xfrm>
              <a:off x="983346" y="5330730"/>
              <a:ext cx="338795" cy="225522"/>
            </a:xfrm>
            <a:custGeom>
              <a:avLst/>
              <a:gdLst>
                <a:gd name="connsiteX0" fmla="*/ 19102 w 338795"/>
                <a:gd name="connsiteY0" fmla="*/ 222421 h 225522"/>
                <a:gd name="connsiteX1" fmla="*/ 62918 w 338795"/>
                <a:gd name="connsiteY1" fmla="*/ 168926 h 225522"/>
                <a:gd name="connsiteX2" fmla="*/ 117543 w 338795"/>
                <a:gd name="connsiteY2" fmla="*/ 125370 h 225522"/>
                <a:gd name="connsiteX3" fmla="*/ 188525 w 338795"/>
                <a:gd name="connsiteY3" fmla="*/ 176819 h 225522"/>
                <a:gd name="connsiteX4" fmla="*/ 263304 w 338795"/>
                <a:gd name="connsiteY4" fmla="*/ 114554 h 225522"/>
                <a:gd name="connsiteX5" fmla="*/ 295123 w 338795"/>
                <a:gd name="connsiteY5" fmla="*/ 61768 h 225522"/>
                <a:gd name="connsiteX6" fmla="*/ 338795 w 338795"/>
                <a:gd name="connsiteY6" fmla="*/ 87201 h 225522"/>
                <a:gd name="connsiteX7" fmla="*/ 326223 w 338795"/>
                <a:gd name="connsiteY7" fmla="*/ 14678 h 225522"/>
                <a:gd name="connsiteX8" fmla="*/ 308933 w 338795"/>
                <a:gd name="connsiteY8" fmla="*/ 0 h 225522"/>
                <a:gd name="connsiteX9" fmla="*/ 302487 w 338795"/>
                <a:gd name="connsiteY9" fmla="*/ 1229 h 225522"/>
                <a:gd name="connsiteX10" fmla="*/ 233621 w 338795"/>
                <a:gd name="connsiteY10" fmla="*/ 25952 h 225522"/>
                <a:gd name="connsiteX11" fmla="*/ 276783 w 338795"/>
                <a:gd name="connsiteY11" fmla="*/ 51088 h 225522"/>
                <a:gd name="connsiteX12" fmla="*/ 248991 w 338795"/>
                <a:gd name="connsiteY12" fmla="*/ 94968 h 225522"/>
                <a:gd name="connsiteX13" fmla="*/ 189440 w 338795"/>
                <a:gd name="connsiteY13" fmla="*/ 154017 h 225522"/>
                <a:gd name="connsiteX14" fmla="*/ 117511 w 338795"/>
                <a:gd name="connsiteY14" fmla="*/ 102568 h 225522"/>
                <a:gd name="connsiteX15" fmla="*/ 51234 w 338795"/>
                <a:gd name="connsiteY15" fmla="*/ 147878 h 225522"/>
                <a:gd name="connsiteX16" fmla="*/ 3157 w 338795"/>
                <a:gd name="connsiteY16" fmla="*/ 206159 h 225522"/>
                <a:gd name="connsiteX17" fmla="*/ 19102 w 338795"/>
                <a:gd name="connsiteY17" fmla="*/ 222421 h 22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8795" h="225522">
                  <a:moveTo>
                    <a:pt x="19102" y="222421"/>
                  </a:moveTo>
                  <a:cubicBezTo>
                    <a:pt x="22777" y="218623"/>
                    <a:pt x="40971" y="195137"/>
                    <a:pt x="62918" y="168926"/>
                  </a:cubicBezTo>
                  <a:cubicBezTo>
                    <a:pt x="81924" y="146228"/>
                    <a:pt x="105099" y="125523"/>
                    <a:pt x="117543" y="125370"/>
                  </a:cubicBezTo>
                  <a:cubicBezTo>
                    <a:pt x="141203" y="125078"/>
                    <a:pt x="158146" y="176819"/>
                    <a:pt x="188525" y="176819"/>
                  </a:cubicBezTo>
                  <a:cubicBezTo>
                    <a:pt x="216859" y="176819"/>
                    <a:pt x="240218" y="146161"/>
                    <a:pt x="263304" y="114554"/>
                  </a:cubicBezTo>
                  <a:cubicBezTo>
                    <a:pt x="277400" y="95256"/>
                    <a:pt x="290426" y="71125"/>
                    <a:pt x="295123" y="61768"/>
                  </a:cubicBezTo>
                  <a:lnTo>
                    <a:pt x="338795" y="87201"/>
                  </a:lnTo>
                  <a:lnTo>
                    <a:pt x="326223" y="14678"/>
                  </a:lnTo>
                  <a:cubicBezTo>
                    <a:pt x="324858" y="6353"/>
                    <a:pt x="317638" y="0"/>
                    <a:pt x="308933" y="0"/>
                  </a:cubicBezTo>
                  <a:cubicBezTo>
                    <a:pt x="306656" y="0"/>
                    <a:pt x="304483" y="439"/>
                    <a:pt x="302487" y="1229"/>
                  </a:cubicBezTo>
                  <a:lnTo>
                    <a:pt x="233621" y="25952"/>
                  </a:lnTo>
                  <a:lnTo>
                    <a:pt x="276783" y="51088"/>
                  </a:lnTo>
                  <a:cubicBezTo>
                    <a:pt x="271108" y="60018"/>
                    <a:pt x="263908" y="72517"/>
                    <a:pt x="248991" y="94968"/>
                  </a:cubicBezTo>
                  <a:cubicBezTo>
                    <a:pt x="229181" y="124783"/>
                    <a:pt x="204883" y="154017"/>
                    <a:pt x="189440" y="154017"/>
                  </a:cubicBezTo>
                  <a:cubicBezTo>
                    <a:pt x="169538" y="154017"/>
                    <a:pt x="154640" y="102568"/>
                    <a:pt x="117511" y="102568"/>
                  </a:cubicBezTo>
                  <a:cubicBezTo>
                    <a:pt x="97808" y="102568"/>
                    <a:pt x="73666" y="122716"/>
                    <a:pt x="51234" y="147878"/>
                  </a:cubicBezTo>
                  <a:cubicBezTo>
                    <a:pt x="25779" y="176432"/>
                    <a:pt x="3157" y="206159"/>
                    <a:pt x="3157" y="206159"/>
                  </a:cubicBezTo>
                  <a:cubicBezTo>
                    <a:pt x="-7187" y="219498"/>
                    <a:pt x="10470" y="231342"/>
                    <a:pt x="19102" y="222421"/>
                  </a:cubicBezTo>
                  <a:close/>
                </a:path>
              </a:pathLst>
            </a:custGeom>
            <a:solidFill>
              <a:schemeClr val="bg1"/>
            </a:solidFill>
            <a:ln w="423" cap="flat">
              <a:noFill/>
              <a:prstDash val="solid"/>
              <a:miter/>
            </a:ln>
          </p:spPr>
          <p:txBody>
            <a:bodyPr rtlCol="0" anchor="ctr"/>
            <a:lstStyle/>
            <a:p>
              <a:endParaRPr lang="zh-CN" altLang="en-US" dirty="0">
                <a:latin typeface="+mn-ea"/>
              </a:endParaRPr>
            </a:p>
          </p:txBody>
        </p:sp>
      </p:grpSp>
      <p:grpSp>
        <p:nvGrpSpPr>
          <p:cNvPr id="13" name="组合 12">
            <a:extLst>
              <a:ext uri="{FF2B5EF4-FFF2-40B4-BE49-F238E27FC236}">
                <a16:creationId xmlns:a16="http://schemas.microsoft.com/office/drawing/2014/main" id="{C5B016BE-8415-9D32-1F8A-57DBF97B7AC1}"/>
              </a:ext>
            </a:extLst>
          </p:cNvPr>
          <p:cNvGrpSpPr/>
          <p:nvPr/>
        </p:nvGrpSpPr>
        <p:grpSpPr>
          <a:xfrm>
            <a:off x="889797" y="4217216"/>
            <a:ext cx="466996" cy="428060"/>
            <a:chOff x="889797" y="4217216"/>
            <a:chExt cx="466996" cy="428060"/>
          </a:xfrm>
        </p:grpSpPr>
        <p:sp>
          <p:nvSpPr>
            <p:cNvPr id="3" name="任意多边形: 形状 2">
              <a:extLst>
                <a:ext uri="{FF2B5EF4-FFF2-40B4-BE49-F238E27FC236}">
                  <a16:creationId xmlns:a16="http://schemas.microsoft.com/office/drawing/2014/main" id="{BF8F6FD9-03D5-3C2F-ADD8-40A9E7569CE9}"/>
                </a:ext>
              </a:extLst>
            </p:cNvPr>
            <p:cNvSpPr/>
            <p:nvPr/>
          </p:nvSpPr>
          <p:spPr>
            <a:xfrm>
              <a:off x="967629" y="4333964"/>
              <a:ext cx="311329" cy="38916"/>
            </a:xfrm>
            <a:custGeom>
              <a:avLst/>
              <a:gdLst>
                <a:gd name="connsiteX0" fmla="*/ 19458 w 311329"/>
                <a:gd name="connsiteY0" fmla="*/ 0 h 38916"/>
                <a:gd name="connsiteX1" fmla="*/ 291872 w 311329"/>
                <a:gd name="connsiteY1" fmla="*/ 0 h 38916"/>
                <a:gd name="connsiteX2" fmla="*/ 311330 w 311329"/>
                <a:gd name="connsiteY2" fmla="*/ 19458 h 38916"/>
                <a:gd name="connsiteX3" fmla="*/ 311330 w 311329"/>
                <a:gd name="connsiteY3" fmla="*/ 19458 h 38916"/>
                <a:gd name="connsiteX4" fmla="*/ 291872 w 311329"/>
                <a:gd name="connsiteY4" fmla="*/ 38916 h 38916"/>
                <a:gd name="connsiteX5" fmla="*/ 19458 w 311329"/>
                <a:gd name="connsiteY5" fmla="*/ 38916 h 38916"/>
                <a:gd name="connsiteX6" fmla="*/ 0 w 311329"/>
                <a:gd name="connsiteY6" fmla="*/ 19458 h 38916"/>
                <a:gd name="connsiteX7" fmla="*/ 0 w 311329"/>
                <a:gd name="connsiteY7" fmla="*/ 19458 h 38916"/>
                <a:gd name="connsiteX8" fmla="*/ 19458 w 311329"/>
                <a:gd name="connsiteY8" fmla="*/ 0 h 3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29" h="38916">
                  <a:moveTo>
                    <a:pt x="19458" y="0"/>
                  </a:moveTo>
                  <a:lnTo>
                    <a:pt x="291872" y="0"/>
                  </a:lnTo>
                  <a:cubicBezTo>
                    <a:pt x="304843" y="0"/>
                    <a:pt x="311330" y="6486"/>
                    <a:pt x="311330" y="19458"/>
                  </a:cubicBezTo>
                  <a:lnTo>
                    <a:pt x="311330" y="19458"/>
                  </a:lnTo>
                  <a:cubicBezTo>
                    <a:pt x="311330" y="32430"/>
                    <a:pt x="304843" y="38916"/>
                    <a:pt x="291872" y="38916"/>
                  </a:cubicBezTo>
                  <a:lnTo>
                    <a:pt x="19458" y="38916"/>
                  </a:lnTo>
                  <a:cubicBezTo>
                    <a:pt x="6486" y="38916"/>
                    <a:pt x="0" y="32430"/>
                    <a:pt x="0" y="19458"/>
                  </a:cubicBezTo>
                  <a:lnTo>
                    <a:pt x="0" y="19458"/>
                  </a:lnTo>
                  <a:cubicBezTo>
                    <a:pt x="0" y="6486"/>
                    <a:pt x="6486" y="0"/>
                    <a:pt x="19458" y="0"/>
                  </a:cubicBezTo>
                  <a:close/>
                </a:path>
              </a:pathLst>
            </a:custGeom>
            <a:solidFill>
              <a:schemeClr val="bg1"/>
            </a:solidFill>
            <a:ln w="456" cap="flat">
              <a:noFill/>
              <a:prstDash val="solid"/>
              <a:miter/>
            </a:ln>
          </p:spPr>
          <p:txBody>
            <a:bodyPr rtlCol="0" anchor="ctr"/>
            <a:lstStyle/>
            <a:p>
              <a:endParaRPr lang="zh-CN" altLang="en-US" dirty="0">
                <a:latin typeface="+mn-ea"/>
              </a:endParaRPr>
            </a:p>
          </p:txBody>
        </p:sp>
        <p:sp>
          <p:nvSpPr>
            <p:cNvPr id="5" name="任意多边形: 形状 4">
              <a:extLst>
                <a:ext uri="{FF2B5EF4-FFF2-40B4-BE49-F238E27FC236}">
                  <a16:creationId xmlns:a16="http://schemas.microsoft.com/office/drawing/2014/main" id="{66AF8678-75DC-F6A6-851A-9100CD68FB07}"/>
                </a:ext>
              </a:extLst>
            </p:cNvPr>
            <p:cNvSpPr/>
            <p:nvPr/>
          </p:nvSpPr>
          <p:spPr>
            <a:xfrm>
              <a:off x="889797" y="4217216"/>
              <a:ext cx="466996" cy="389162"/>
            </a:xfrm>
            <a:custGeom>
              <a:avLst/>
              <a:gdLst>
                <a:gd name="connsiteX0" fmla="*/ 171095 w 466996"/>
                <a:gd name="connsiteY0" fmla="*/ 0 h 389162"/>
                <a:gd name="connsiteX1" fmla="*/ 187284 w 466996"/>
                <a:gd name="connsiteY1" fmla="*/ 4903 h 389162"/>
                <a:gd name="connsiteX2" fmla="*/ 189677 w 466996"/>
                <a:gd name="connsiteY2" fmla="*/ 6674 h 389162"/>
                <a:gd name="connsiteX3" fmla="*/ 240794 w 466996"/>
                <a:gd name="connsiteY3" fmla="*/ 38916 h 389162"/>
                <a:gd name="connsiteX4" fmla="*/ 437807 w 466996"/>
                <a:gd name="connsiteY4" fmla="*/ 38916 h 389162"/>
                <a:gd name="connsiteX5" fmla="*/ 466859 w 466996"/>
                <a:gd name="connsiteY5" fmla="*/ 65301 h 389162"/>
                <a:gd name="connsiteX6" fmla="*/ 466996 w 466996"/>
                <a:gd name="connsiteY6" fmla="*/ 68103 h 389162"/>
                <a:gd name="connsiteX7" fmla="*/ 466996 w 466996"/>
                <a:gd name="connsiteY7" fmla="*/ 175123 h 389162"/>
                <a:gd name="connsiteX8" fmla="*/ 447515 w 466996"/>
                <a:gd name="connsiteY8" fmla="*/ 194559 h 389162"/>
                <a:gd name="connsiteX9" fmla="*/ 428214 w 466996"/>
                <a:gd name="connsiteY9" fmla="*/ 177400 h 389162"/>
                <a:gd name="connsiteX10" fmla="*/ 428078 w 466996"/>
                <a:gd name="connsiteY10" fmla="*/ 175123 h 389162"/>
                <a:gd name="connsiteX11" fmla="*/ 428078 w 466996"/>
                <a:gd name="connsiteY11" fmla="*/ 77832 h 389162"/>
                <a:gd name="connsiteX12" fmla="*/ 237525 w 466996"/>
                <a:gd name="connsiteY12" fmla="*/ 77832 h 389162"/>
                <a:gd name="connsiteX13" fmla="*/ 221336 w 466996"/>
                <a:gd name="connsiteY13" fmla="*/ 72929 h 389162"/>
                <a:gd name="connsiteX14" fmla="*/ 218923 w 466996"/>
                <a:gd name="connsiteY14" fmla="*/ 71139 h 389162"/>
                <a:gd name="connsiteX15" fmla="*/ 167845 w 466996"/>
                <a:gd name="connsiteY15" fmla="*/ 38916 h 389162"/>
                <a:gd name="connsiteX16" fmla="*/ 38916 w 466996"/>
                <a:gd name="connsiteY16" fmla="*/ 38916 h 389162"/>
                <a:gd name="connsiteX17" fmla="*/ 38916 w 466996"/>
                <a:gd name="connsiteY17" fmla="*/ 350246 h 389162"/>
                <a:gd name="connsiteX18" fmla="*/ 233497 w 466996"/>
                <a:gd name="connsiteY18" fmla="*/ 350246 h 389162"/>
                <a:gd name="connsiteX19" fmla="*/ 252819 w 466996"/>
                <a:gd name="connsiteY19" fmla="*/ 367427 h 389162"/>
                <a:gd name="connsiteX20" fmla="*/ 252955 w 466996"/>
                <a:gd name="connsiteY20" fmla="*/ 369704 h 389162"/>
                <a:gd name="connsiteX21" fmla="*/ 235774 w 466996"/>
                <a:gd name="connsiteY21" fmla="*/ 389026 h 389162"/>
                <a:gd name="connsiteX22" fmla="*/ 233497 w 466996"/>
                <a:gd name="connsiteY22" fmla="*/ 389162 h 389162"/>
                <a:gd name="connsiteX23" fmla="*/ 29187 w 466996"/>
                <a:gd name="connsiteY23" fmla="*/ 389162 h 389162"/>
                <a:gd name="connsiteX24" fmla="*/ 136 w 466996"/>
                <a:gd name="connsiteY24" fmla="*/ 362777 h 389162"/>
                <a:gd name="connsiteX25" fmla="*/ 0 w 466996"/>
                <a:gd name="connsiteY25" fmla="*/ 359975 h 389162"/>
                <a:gd name="connsiteX26" fmla="*/ 0 w 466996"/>
                <a:gd name="connsiteY26" fmla="*/ 29187 h 389162"/>
                <a:gd name="connsiteX27" fmla="*/ 26385 w 466996"/>
                <a:gd name="connsiteY27" fmla="*/ 136 h 389162"/>
                <a:gd name="connsiteX28" fmla="*/ 29187 w 466996"/>
                <a:gd name="connsiteY28" fmla="*/ 0 h 389162"/>
                <a:gd name="connsiteX29" fmla="*/ 171095 w 466996"/>
                <a:gd name="connsiteY29" fmla="*/ 0 h 3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6996" h="389162">
                  <a:moveTo>
                    <a:pt x="171095" y="0"/>
                  </a:moveTo>
                  <a:cubicBezTo>
                    <a:pt x="176857" y="1"/>
                    <a:pt x="182490" y="1707"/>
                    <a:pt x="187284" y="4903"/>
                  </a:cubicBezTo>
                  <a:lnTo>
                    <a:pt x="189677" y="6674"/>
                  </a:lnTo>
                  <a:lnTo>
                    <a:pt x="240794" y="38916"/>
                  </a:lnTo>
                  <a:lnTo>
                    <a:pt x="437807" y="38916"/>
                  </a:lnTo>
                  <a:cubicBezTo>
                    <a:pt x="452841" y="38917"/>
                    <a:pt x="465414" y="50337"/>
                    <a:pt x="466859" y="65301"/>
                  </a:cubicBezTo>
                  <a:lnTo>
                    <a:pt x="466996" y="68103"/>
                  </a:lnTo>
                  <a:lnTo>
                    <a:pt x="466996" y="175123"/>
                  </a:lnTo>
                  <a:cubicBezTo>
                    <a:pt x="466982" y="185869"/>
                    <a:pt x="458263" y="194571"/>
                    <a:pt x="447515" y="194559"/>
                  </a:cubicBezTo>
                  <a:cubicBezTo>
                    <a:pt x="437666" y="194549"/>
                    <a:pt x="429378" y="187180"/>
                    <a:pt x="428214" y="177400"/>
                  </a:cubicBezTo>
                  <a:lnTo>
                    <a:pt x="428078" y="175123"/>
                  </a:lnTo>
                  <a:lnTo>
                    <a:pt x="428078" y="77832"/>
                  </a:lnTo>
                  <a:lnTo>
                    <a:pt x="237525" y="77832"/>
                  </a:lnTo>
                  <a:cubicBezTo>
                    <a:pt x="231763" y="77832"/>
                    <a:pt x="226130" y="76126"/>
                    <a:pt x="221336" y="72929"/>
                  </a:cubicBezTo>
                  <a:lnTo>
                    <a:pt x="218923" y="71139"/>
                  </a:lnTo>
                  <a:lnTo>
                    <a:pt x="167845" y="38916"/>
                  </a:lnTo>
                  <a:lnTo>
                    <a:pt x="38916" y="38916"/>
                  </a:lnTo>
                  <a:lnTo>
                    <a:pt x="38916" y="350246"/>
                  </a:lnTo>
                  <a:lnTo>
                    <a:pt x="233497" y="350246"/>
                  </a:lnTo>
                  <a:cubicBezTo>
                    <a:pt x="243362" y="350247"/>
                    <a:pt x="251665" y="357630"/>
                    <a:pt x="252819" y="367427"/>
                  </a:cubicBezTo>
                  <a:lnTo>
                    <a:pt x="252955" y="369704"/>
                  </a:lnTo>
                  <a:cubicBezTo>
                    <a:pt x="252954" y="379569"/>
                    <a:pt x="245571" y="387872"/>
                    <a:pt x="235774" y="389026"/>
                  </a:cubicBezTo>
                  <a:lnTo>
                    <a:pt x="233497" y="389162"/>
                  </a:lnTo>
                  <a:lnTo>
                    <a:pt x="29187" y="389162"/>
                  </a:lnTo>
                  <a:cubicBezTo>
                    <a:pt x="14153" y="389161"/>
                    <a:pt x="1579" y="377741"/>
                    <a:pt x="136" y="362777"/>
                  </a:cubicBezTo>
                  <a:lnTo>
                    <a:pt x="0" y="359975"/>
                  </a:lnTo>
                  <a:lnTo>
                    <a:pt x="0" y="29187"/>
                  </a:lnTo>
                  <a:cubicBezTo>
                    <a:pt x="1" y="14154"/>
                    <a:pt x="11421" y="1579"/>
                    <a:pt x="26385" y="136"/>
                  </a:cubicBezTo>
                  <a:lnTo>
                    <a:pt x="29187" y="0"/>
                  </a:lnTo>
                  <a:lnTo>
                    <a:pt x="171095" y="0"/>
                  </a:lnTo>
                  <a:close/>
                </a:path>
              </a:pathLst>
            </a:custGeom>
            <a:solidFill>
              <a:schemeClr val="bg1"/>
            </a:solidFill>
            <a:ln w="456" cap="flat">
              <a:noFill/>
              <a:prstDash val="solid"/>
              <a:miter/>
            </a:ln>
          </p:spPr>
          <p:txBody>
            <a:bodyPr rtlCol="0" anchor="ctr"/>
            <a:lstStyle/>
            <a:p>
              <a:endParaRPr lang="zh-CN" altLang="en-US" dirty="0">
                <a:latin typeface="+mn-ea"/>
              </a:endParaRPr>
            </a:p>
          </p:txBody>
        </p:sp>
        <p:sp>
          <p:nvSpPr>
            <p:cNvPr id="12" name="任意多边形: 形状 11">
              <a:extLst>
                <a:ext uri="{FF2B5EF4-FFF2-40B4-BE49-F238E27FC236}">
                  <a16:creationId xmlns:a16="http://schemas.microsoft.com/office/drawing/2014/main" id="{B5403687-F406-C2CE-1D94-62BF0F525DAC}"/>
                </a:ext>
              </a:extLst>
            </p:cNvPr>
            <p:cNvSpPr/>
            <p:nvPr/>
          </p:nvSpPr>
          <p:spPr>
            <a:xfrm>
              <a:off x="1162210" y="4431647"/>
              <a:ext cx="194582" cy="213629"/>
            </a:xfrm>
            <a:custGeom>
              <a:avLst/>
              <a:gdLst>
                <a:gd name="connsiteX0" fmla="*/ 89235 w 194582"/>
                <a:gd name="connsiteY0" fmla="*/ 1164 h 213629"/>
                <a:gd name="connsiteX1" fmla="*/ 21112 w 194582"/>
                <a:gd name="connsiteY1" fmla="*/ 20798 h 213629"/>
                <a:gd name="connsiteX2" fmla="*/ 0 w 194582"/>
                <a:gd name="connsiteY2" fmla="*/ 48817 h 213629"/>
                <a:gd name="connsiteX3" fmla="*/ 0 w 194582"/>
                <a:gd name="connsiteY3" fmla="*/ 87539 h 213629"/>
                <a:gd name="connsiteX4" fmla="*/ 91220 w 194582"/>
                <a:gd name="connsiteY4" fmla="*/ 212654 h 213629"/>
                <a:gd name="connsiteX5" fmla="*/ 103381 w 194582"/>
                <a:gd name="connsiteY5" fmla="*/ 212654 h 213629"/>
                <a:gd name="connsiteX6" fmla="*/ 194583 w 194582"/>
                <a:gd name="connsiteY6" fmla="*/ 87539 h 213629"/>
                <a:gd name="connsiteX7" fmla="*/ 194583 w 194582"/>
                <a:gd name="connsiteY7" fmla="*/ 48817 h 213629"/>
                <a:gd name="connsiteX8" fmla="*/ 173489 w 194582"/>
                <a:gd name="connsiteY8" fmla="*/ 20798 h 213629"/>
                <a:gd name="connsiteX9" fmla="*/ 105424 w 194582"/>
                <a:gd name="connsiteY9" fmla="*/ 1145 h 213629"/>
                <a:gd name="connsiteX10" fmla="*/ 89235 w 194582"/>
                <a:gd name="connsiteY10" fmla="*/ 1145 h 213629"/>
                <a:gd name="connsiteX11" fmla="*/ 97310 w 194582"/>
                <a:gd name="connsiteY11" fmla="*/ 39303 h 213629"/>
                <a:gd name="connsiteX12" fmla="*/ 155665 w 194582"/>
                <a:gd name="connsiteY12" fmla="*/ 56153 h 213629"/>
                <a:gd name="connsiteX13" fmla="*/ 155665 w 194582"/>
                <a:gd name="connsiteY13" fmla="*/ 87559 h 213629"/>
                <a:gd name="connsiteX14" fmla="*/ 155568 w 194582"/>
                <a:gd name="connsiteY14" fmla="*/ 91820 h 213629"/>
                <a:gd name="connsiteX15" fmla="*/ 99275 w 194582"/>
                <a:gd name="connsiteY15" fmla="*/ 172649 h 213629"/>
                <a:gd name="connsiteX16" fmla="*/ 97291 w 194582"/>
                <a:gd name="connsiteY16" fmla="*/ 173427 h 213629"/>
                <a:gd name="connsiteX17" fmla="*/ 95326 w 194582"/>
                <a:gd name="connsiteY17" fmla="*/ 172649 h 213629"/>
                <a:gd name="connsiteX18" fmla="*/ 38916 w 194582"/>
                <a:gd name="connsiteY18" fmla="*/ 87519 h 213629"/>
                <a:gd name="connsiteX19" fmla="*/ 38916 w 194582"/>
                <a:gd name="connsiteY19" fmla="*/ 56153 h 213629"/>
                <a:gd name="connsiteX20" fmla="*/ 97310 w 194582"/>
                <a:gd name="connsiteY20" fmla="*/ 39303 h 21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582" h="213629">
                  <a:moveTo>
                    <a:pt x="89235" y="1164"/>
                  </a:moveTo>
                  <a:lnTo>
                    <a:pt x="21112" y="20798"/>
                  </a:lnTo>
                  <a:cubicBezTo>
                    <a:pt x="8620" y="24394"/>
                    <a:pt x="13" y="35818"/>
                    <a:pt x="0" y="48817"/>
                  </a:cubicBezTo>
                  <a:lnTo>
                    <a:pt x="0" y="87539"/>
                  </a:lnTo>
                  <a:cubicBezTo>
                    <a:pt x="0" y="144357"/>
                    <a:pt x="36776" y="194753"/>
                    <a:pt x="91220" y="212654"/>
                  </a:cubicBezTo>
                  <a:cubicBezTo>
                    <a:pt x="95170" y="213954"/>
                    <a:pt x="99431" y="213954"/>
                    <a:pt x="103381" y="212654"/>
                  </a:cubicBezTo>
                  <a:cubicBezTo>
                    <a:pt x="157805" y="194753"/>
                    <a:pt x="194583" y="144357"/>
                    <a:pt x="194583" y="87539"/>
                  </a:cubicBezTo>
                  <a:lnTo>
                    <a:pt x="194583" y="48817"/>
                  </a:lnTo>
                  <a:cubicBezTo>
                    <a:pt x="194569" y="35824"/>
                    <a:pt x="185973" y="24401"/>
                    <a:pt x="173489" y="20798"/>
                  </a:cubicBezTo>
                  <a:lnTo>
                    <a:pt x="105424" y="1145"/>
                  </a:lnTo>
                  <a:cubicBezTo>
                    <a:pt x="100136" y="-382"/>
                    <a:pt x="94523" y="-382"/>
                    <a:pt x="89235" y="1145"/>
                  </a:cubicBezTo>
                  <a:close/>
                  <a:moveTo>
                    <a:pt x="97310" y="39303"/>
                  </a:moveTo>
                  <a:lnTo>
                    <a:pt x="155665" y="56153"/>
                  </a:lnTo>
                  <a:lnTo>
                    <a:pt x="155665" y="87559"/>
                  </a:lnTo>
                  <a:lnTo>
                    <a:pt x="155568" y="91820"/>
                  </a:lnTo>
                  <a:cubicBezTo>
                    <a:pt x="153786" y="127304"/>
                    <a:pt x="131940" y="158672"/>
                    <a:pt x="99275" y="172649"/>
                  </a:cubicBezTo>
                  <a:lnTo>
                    <a:pt x="97291" y="173427"/>
                  </a:lnTo>
                  <a:lnTo>
                    <a:pt x="95326" y="172649"/>
                  </a:lnTo>
                  <a:cubicBezTo>
                    <a:pt x="61219" y="158072"/>
                    <a:pt x="39046" y="124610"/>
                    <a:pt x="38916" y="87519"/>
                  </a:cubicBezTo>
                  <a:lnTo>
                    <a:pt x="38916" y="56153"/>
                  </a:lnTo>
                  <a:lnTo>
                    <a:pt x="97310" y="39303"/>
                  </a:lnTo>
                  <a:close/>
                </a:path>
              </a:pathLst>
            </a:custGeom>
            <a:solidFill>
              <a:schemeClr val="bg1"/>
            </a:solidFill>
            <a:ln w="456" cap="flat">
              <a:noFill/>
              <a:prstDash val="solid"/>
              <a:miter/>
            </a:ln>
          </p:spPr>
          <p:txBody>
            <a:bodyPr rtlCol="0" anchor="ctr"/>
            <a:lstStyle/>
            <a:p>
              <a:endParaRPr lang="zh-CN" altLang="en-US" dirty="0">
                <a:latin typeface="+mn-ea"/>
              </a:endParaRPr>
            </a:p>
          </p:txBody>
        </p:sp>
      </p:grpSp>
      <p:sp>
        <p:nvSpPr>
          <p:cNvPr id="14" name="图形 164">
            <a:extLst>
              <a:ext uri="{FF2B5EF4-FFF2-40B4-BE49-F238E27FC236}">
                <a16:creationId xmlns:a16="http://schemas.microsoft.com/office/drawing/2014/main" id="{C05C19FF-08F8-0883-6062-9875D71D2F97}"/>
              </a:ext>
            </a:extLst>
          </p:cNvPr>
          <p:cNvSpPr/>
          <p:nvPr/>
        </p:nvSpPr>
        <p:spPr>
          <a:xfrm>
            <a:off x="895086" y="3182270"/>
            <a:ext cx="431671" cy="431700"/>
          </a:xfrm>
          <a:custGeom>
            <a:avLst/>
            <a:gdLst>
              <a:gd name="connsiteX0" fmla="*/ 411389 w 431671"/>
              <a:gd name="connsiteY0" fmla="*/ 313265 h 431700"/>
              <a:gd name="connsiteX1" fmla="*/ 314365 w 431671"/>
              <a:gd name="connsiteY1" fmla="*/ 216249 h 431700"/>
              <a:gd name="connsiteX2" fmla="*/ 323776 w 431671"/>
              <a:gd name="connsiteY2" fmla="*/ 161887 h 431700"/>
              <a:gd name="connsiteX3" fmla="*/ 161888 w 431671"/>
              <a:gd name="connsiteY3" fmla="*/ 0 h 431700"/>
              <a:gd name="connsiteX4" fmla="*/ 97643 w 431671"/>
              <a:gd name="connsiteY4" fmla="*/ 13310 h 431700"/>
              <a:gd name="connsiteX5" fmla="*/ 87991 w 431671"/>
              <a:gd name="connsiteY5" fmla="*/ 17488 h 431700"/>
              <a:gd name="connsiteX6" fmla="*/ 88021 w 431671"/>
              <a:gd name="connsiteY6" fmla="*/ 17526 h 431700"/>
              <a:gd name="connsiteX7" fmla="*/ 85492 w 431671"/>
              <a:gd name="connsiteY7" fmla="*/ 19257 h 431700"/>
              <a:gd name="connsiteX8" fmla="*/ 85508 w 431671"/>
              <a:gd name="connsiteY8" fmla="*/ 30866 h 431700"/>
              <a:gd name="connsiteX9" fmla="*/ 85492 w 431671"/>
              <a:gd name="connsiteY9" fmla="*/ 30979 h 431700"/>
              <a:gd name="connsiteX10" fmla="*/ 176131 w 431671"/>
              <a:gd name="connsiteY10" fmla="*/ 121619 h 431700"/>
              <a:gd name="connsiteX11" fmla="*/ 121611 w 431671"/>
              <a:gd name="connsiteY11" fmla="*/ 176131 h 431700"/>
              <a:gd name="connsiteX12" fmla="*/ 32793 w 431671"/>
              <a:gd name="connsiteY12" fmla="*/ 87305 h 431700"/>
              <a:gd name="connsiteX13" fmla="*/ 32342 w 431671"/>
              <a:gd name="connsiteY13" fmla="*/ 87147 h 431700"/>
              <a:gd name="connsiteX14" fmla="*/ 18715 w 431671"/>
              <a:gd name="connsiteY14" fmla="*/ 87147 h 431700"/>
              <a:gd name="connsiteX15" fmla="*/ 16471 w 431671"/>
              <a:gd name="connsiteY15" fmla="*/ 90656 h 431700"/>
              <a:gd name="connsiteX16" fmla="*/ 16306 w 431671"/>
              <a:gd name="connsiteY16" fmla="*/ 90724 h 431700"/>
              <a:gd name="connsiteX17" fmla="*/ 13309 w 431671"/>
              <a:gd name="connsiteY17" fmla="*/ 97650 h 431700"/>
              <a:gd name="connsiteX18" fmla="*/ 0 w 431671"/>
              <a:gd name="connsiteY18" fmla="*/ 161888 h 431700"/>
              <a:gd name="connsiteX19" fmla="*/ 161887 w 431671"/>
              <a:gd name="connsiteY19" fmla="*/ 323776 h 431700"/>
              <a:gd name="connsiteX20" fmla="*/ 216255 w 431671"/>
              <a:gd name="connsiteY20" fmla="*/ 314365 h 431700"/>
              <a:gd name="connsiteX21" fmla="*/ 313279 w 431671"/>
              <a:gd name="connsiteY21" fmla="*/ 411375 h 431700"/>
              <a:gd name="connsiteX22" fmla="*/ 362334 w 431671"/>
              <a:gd name="connsiteY22" fmla="*/ 431701 h 431700"/>
              <a:gd name="connsiteX23" fmla="*/ 362350 w 431671"/>
              <a:gd name="connsiteY23" fmla="*/ 431701 h 431700"/>
              <a:gd name="connsiteX24" fmla="*/ 411404 w 431671"/>
              <a:gd name="connsiteY24" fmla="*/ 411375 h 431700"/>
              <a:gd name="connsiteX25" fmla="*/ 411389 w 431671"/>
              <a:gd name="connsiteY25" fmla="*/ 313265 h 431700"/>
              <a:gd name="connsiteX26" fmla="*/ 389602 w 431671"/>
              <a:gd name="connsiteY26" fmla="*/ 389573 h 431700"/>
              <a:gd name="connsiteX27" fmla="*/ 362350 w 431671"/>
              <a:gd name="connsiteY27" fmla="*/ 400865 h 431700"/>
              <a:gd name="connsiteX28" fmla="*/ 362334 w 431671"/>
              <a:gd name="connsiteY28" fmla="*/ 400865 h 431700"/>
              <a:gd name="connsiteX29" fmla="*/ 335082 w 431671"/>
              <a:gd name="connsiteY29" fmla="*/ 389573 h 431700"/>
              <a:gd name="connsiteX30" fmla="*/ 223499 w 431671"/>
              <a:gd name="connsiteY30" fmla="*/ 278004 h 431700"/>
              <a:gd name="connsiteX31" fmla="*/ 213879 w 431671"/>
              <a:gd name="connsiteY31" fmla="*/ 282160 h 431700"/>
              <a:gd name="connsiteX32" fmla="*/ 161888 w 431671"/>
              <a:gd name="connsiteY32" fmla="*/ 292939 h 431700"/>
              <a:gd name="connsiteX33" fmla="*/ 30837 w 431671"/>
              <a:gd name="connsiteY33" fmla="*/ 161888 h 431700"/>
              <a:gd name="connsiteX34" fmla="*/ 34210 w 431671"/>
              <a:gd name="connsiteY34" fmla="*/ 132324 h 431700"/>
              <a:gd name="connsiteX35" fmla="*/ 115725 w 431671"/>
              <a:gd name="connsiteY35" fmla="*/ 213855 h 431700"/>
              <a:gd name="connsiteX36" fmla="*/ 127318 w 431671"/>
              <a:gd name="connsiteY36" fmla="*/ 214029 h 431700"/>
              <a:gd name="connsiteX37" fmla="*/ 213020 w 431671"/>
              <a:gd name="connsiteY37" fmla="*/ 128328 h 431700"/>
              <a:gd name="connsiteX38" fmla="*/ 213020 w 431671"/>
              <a:gd name="connsiteY38" fmla="*/ 128230 h 431700"/>
              <a:gd name="connsiteX39" fmla="*/ 213621 w 431671"/>
              <a:gd name="connsiteY39" fmla="*/ 115499 h 431700"/>
              <a:gd name="connsiteX40" fmla="*/ 132317 w 431671"/>
              <a:gd name="connsiteY40" fmla="*/ 34201 h 431700"/>
              <a:gd name="connsiteX41" fmla="*/ 161887 w 431671"/>
              <a:gd name="connsiteY41" fmla="*/ 30836 h 431700"/>
              <a:gd name="connsiteX42" fmla="*/ 292940 w 431671"/>
              <a:gd name="connsiteY42" fmla="*/ 161888 h 431700"/>
              <a:gd name="connsiteX43" fmla="*/ 282159 w 431671"/>
              <a:gd name="connsiteY43" fmla="*/ 213863 h 431700"/>
              <a:gd name="connsiteX44" fmla="*/ 278004 w 431671"/>
              <a:gd name="connsiteY44" fmla="*/ 223484 h 431700"/>
              <a:gd name="connsiteX45" fmla="*/ 389587 w 431671"/>
              <a:gd name="connsiteY45" fmla="*/ 335067 h 431700"/>
              <a:gd name="connsiteX46" fmla="*/ 389602 w 431671"/>
              <a:gd name="connsiteY46" fmla="*/ 389573 h 43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1671" h="431700">
                <a:moveTo>
                  <a:pt x="411389" y="313265"/>
                </a:moveTo>
                <a:lnTo>
                  <a:pt x="314365" y="216249"/>
                </a:lnTo>
                <a:cubicBezTo>
                  <a:pt x="320614" y="198806"/>
                  <a:pt x="323776" y="180573"/>
                  <a:pt x="323776" y="161887"/>
                </a:cubicBezTo>
                <a:cubicBezTo>
                  <a:pt x="323776" y="72625"/>
                  <a:pt x="251159" y="0"/>
                  <a:pt x="161888" y="0"/>
                </a:cubicBezTo>
                <a:cubicBezTo>
                  <a:pt x="139666" y="0"/>
                  <a:pt x="118044" y="4479"/>
                  <a:pt x="97643" y="13310"/>
                </a:cubicBezTo>
                <a:lnTo>
                  <a:pt x="87991" y="17488"/>
                </a:lnTo>
                <a:cubicBezTo>
                  <a:pt x="87976" y="17503"/>
                  <a:pt x="88052" y="17511"/>
                  <a:pt x="88021" y="17526"/>
                </a:cubicBezTo>
                <a:cubicBezTo>
                  <a:pt x="87103" y="17925"/>
                  <a:pt x="86244" y="18505"/>
                  <a:pt x="85492" y="19257"/>
                </a:cubicBezTo>
                <a:cubicBezTo>
                  <a:pt x="82300" y="22456"/>
                  <a:pt x="82300" y="27659"/>
                  <a:pt x="85508" y="30866"/>
                </a:cubicBezTo>
                <a:cubicBezTo>
                  <a:pt x="85553" y="30911"/>
                  <a:pt x="85462" y="30934"/>
                  <a:pt x="85492" y="30979"/>
                </a:cubicBezTo>
                <a:lnTo>
                  <a:pt x="176131" y="121619"/>
                </a:lnTo>
                <a:lnTo>
                  <a:pt x="121611" y="176131"/>
                </a:lnTo>
                <a:lnTo>
                  <a:pt x="32793" y="87305"/>
                </a:lnTo>
                <a:cubicBezTo>
                  <a:pt x="32657" y="87321"/>
                  <a:pt x="32522" y="87328"/>
                  <a:pt x="32342" y="87147"/>
                </a:cubicBezTo>
                <a:cubicBezTo>
                  <a:pt x="28577" y="83384"/>
                  <a:pt x="22479" y="83384"/>
                  <a:pt x="18715" y="87147"/>
                </a:cubicBezTo>
                <a:cubicBezTo>
                  <a:pt x="17691" y="88179"/>
                  <a:pt x="16938" y="89377"/>
                  <a:pt x="16471" y="90656"/>
                </a:cubicBezTo>
                <a:cubicBezTo>
                  <a:pt x="16426" y="90776"/>
                  <a:pt x="16366" y="90716"/>
                  <a:pt x="16306" y="90724"/>
                </a:cubicBezTo>
                <a:lnTo>
                  <a:pt x="13309" y="97650"/>
                </a:lnTo>
                <a:cubicBezTo>
                  <a:pt x="4487" y="118028"/>
                  <a:pt x="0" y="139650"/>
                  <a:pt x="0" y="161888"/>
                </a:cubicBezTo>
                <a:cubicBezTo>
                  <a:pt x="0" y="251143"/>
                  <a:pt x="72618" y="323776"/>
                  <a:pt x="161887" y="323776"/>
                </a:cubicBezTo>
                <a:cubicBezTo>
                  <a:pt x="180557" y="323776"/>
                  <a:pt x="198790" y="320614"/>
                  <a:pt x="216255" y="314365"/>
                </a:cubicBezTo>
                <a:lnTo>
                  <a:pt x="313279" y="411375"/>
                </a:lnTo>
                <a:cubicBezTo>
                  <a:pt x="326379" y="424474"/>
                  <a:pt x="343800" y="431701"/>
                  <a:pt x="362334" y="431701"/>
                </a:cubicBezTo>
                <a:cubicBezTo>
                  <a:pt x="362334" y="431701"/>
                  <a:pt x="362334" y="431701"/>
                  <a:pt x="362350" y="431701"/>
                </a:cubicBezTo>
                <a:cubicBezTo>
                  <a:pt x="380869" y="431701"/>
                  <a:pt x="398305" y="424474"/>
                  <a:pt x="411404" y="411375"/>
                </a:cubicBezTo>
                <a:cubicBezTo>
                  <a:pt x="438430" y="384333"/>
                  <a:pt x="438430" y="340323"/>
                  <a:pt x="411389" y="313265"/>
                </a:cubicBezTo>
                <a:close/>
                <a:moveTo>
                  <a:pt x="389602" y="389573"/>
                </a:moveTo>
                <a:cubicBezTo>
                  <a:pt x="382315" y="396860"/>
                  <a:pt x="372633" y="400865"/>
                  <a:pt x="362350" y="400865"/>
                </a:cubicBezTo>
                <a:lnTo>
                  <a:pt x="362334" y="400865"/>
                </a:lnTo>
                <a:cubicBezTo>
                  <a:pt x="352036" y="400865"/>
                  <a:pt x="342354" y="396860"/>
                  <a:pt x="335082" y="389573"/>
                </a:cubicBezTo>
                <a:lnTo>
                  <a:pt x="223499" y="278004"/>
                </a:lnTo>
                <a:lnTo>
                  <a:pt x="213879" y="282160"/>
                </a:lnTo>
                <a:cubicBezTo>
                  <a:pt x="197362" y="289311"/>
                  <a:pt x="179866" y="292939"/>
                  <a:pt x="161888" y="292939"/>
                </a:cubicBezTo>
                <a:cubicBezTo>
                  <a:pt x="89632" y="292939"/>
                  <a:pt x="30837" y="234159"/>
                  <a:pt x="30837" y="161888"/>
                </a:cubicBezTo>
                <a:cubicBezTo>
                  <a:pt x="30837" y="151845"/>
                  <a:pt x="31966" y="141961"/>
                  <a:pt x="34210" y="132324"/>
                </a:cubicBezTo>
                <a:lnTo>
                  <a:pt x="115725" y="213855"/>
                </a:lnTo>
                <a:cubicBezTo>
                  <a:pt x="119143" y="216581"/>
                  <a:pt x="123840" y="216618"/>
                  <a:pt x="127318" y="214029"/>
                </a:cubicBezTo>
                <a:lnTo>
                  <a:pt x="213020" y="128328"/>
                </a:lnTo>
                <a:cubicBezTo>
                  <a:pt x="213050" y="128297"/>
                  <a:pt x="212989" y="128259"/>
                  <a:pt x="213020" y="128230"/>
                </a:cubicBezTo>
                <a:cubicBezTo>
                  <a:pt x="216512" y="124736"/>
                  <a:pt x="216618" y="119286"/>
                  <a:pt x="213621" y="115499"/>
                </a:cubicBezTo>
                <a:lnTo>
                  <a:pt x="132317" y="34201"/>
                </a:lnTo>
                <a:cubicBezTo>
                  <a:pt x="141968" y="31965"/>
                  <a:pt x="151845" y="30836"/>
                  <a:pt x="161887" y="30836"/>
                </a:cubicBezTo>
                <a:cubicBezTo>
                  <a:pt x="234144" y="30836"/>
                  <a:pt x="292940" y="89625"/>
                  <a:pt x="292940" y="161888"/>
                </a:cubicBezTo>
                <a:cubicBezTo>
                  <a:pt x="292940" y="179888"/>
                  <a:pt x="289310" y="197376"/>
                  <a:pt x="282159" y="213863"/>
                </a:cubicBezTo>
                <a:lnTo>
                  <a:pt x="278004" y="223484"/>
                </a:lnTo>
                <a:lnTo>
                  <a:pt x="389587" y="335067"/>
                </a:lnTo>
                <a:cubicBezTo>
                  <a:pt x="404613" y="350094"/>
                  <a:pt x="404613" y="374545"/>
                  <a:pt x="389602" y="389573"/>
                </a:cubicBezTo>
                <a:close/>
              </a:path>
            </a:pathLst>
          </a:custGeom>
          <a:solidFill>
            <a:schemeClr val="bg1"/>
          </a:solidFill>
          <a:ln w="474" cap="flat">
            <a:noFill/>
            <a:prstDash val="solid"/>
            <a:miter/>
          </a:ln>
        </p:spPr>
        <p:txBody>
          <a:bodyPr rtlCol="0" anchor="ctr"/>
          <a:lstStyle/>
          <a:p>
            <a:endParaRPr lang="zh-CN" altLang="en-US" dirty="0">
              <a:latin typeface="+mn-ea"/>
            </a:endParaRPr>
          </a:p>
        </p:txBody>
      </p:sp>
    </p:spTree>
    <p:extLst>
      <p:ext uri="{BB962C8B-B14F-4D97-AF65-F5344CB8AC3E}">
        <p14:creationId xmlns:p14="http://schemas.microsoft.com/office/powerpoint/2010/main" val="3469047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AF83BFE-A7E0-68B6-78B9-2F9BF3D37B0B}"/>
              </a:ext>
            </a:extLst>
          </p:cNvPr>
          <p:cNvSpPr txBox="1"/>
          <p:nvPr/>
        </p:nvSpPr>
        <p:spPr>
          <a:xfrm>
            <a:off x="2397716" y="751343"/>
            <a:ext cx="2117887"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NAME SELECTION</a:t>
            </a:r>
          </a:p>
        </p:txBody>
      </p:sp>
      <p:grpSp>
        <p:nvGrpSpPr>
          <p:cNvPr id="82" name="组合 81">
            <a:extLst>
              <a:ext uri="{FF2B5EF4-FFF2-40B4-BE49-F238E27FC236}">
                <a16:creationId xmlns:a16="http://schemas.microsoft.com/office/drawing/2014/main" id="{12600302-E847-8EE9-7C05-D39360BBCB72}"/>
              </a:ext>
            </a:extLst>
          </p:cNvPr>
          <p:cNvGrpSpPr/>
          <p:nvPr/>
        </p:nvGrpSpPr>
        <p:grpSpPr>
          <a:xfrm>
            <a:off x="11194153" y="706358"/>
            <a:ext cx="318779" cy="318744"/>
            <a:chOff x="11194153" y="807958"/>
            <a:chExt cx="318779" cy="318744"/>
          </a:xfrm>
        </p:grpSpPr>
        <p:sp>
          <p:nvSpPr>
            <p:cNvPr id="6" name="任意多边形: 形状 5">
              <a:extLst>
                <a:ext uri="{FF2B5EF4-FFF2-40B4-BE49-F238E27FC236}">
                  <a16:creationId xmlns:a16="http://schemas.microsoft.com/office/drawing/2014/main" id="{F534A24E-B9DD-74E8-61A0-492763A4DACF}"/>
                </a:ext>
              </a:extLst>
            </p:cNvPr>
            <p:cNvSpPr/>
            <p:nvPr/>
          </p:nvSpPr>
          <p:spPr>
            <a:xfrm>
              <a:off x="11194153" y="807958"/>
              <a:ext cx="151350" cy="151599"/>
            </a:xfrm>
            <a:custGeom>
              <a:avLst/>
              <a:gdLst>
                <a:gd name="connsiteX0" fmla="*/ 0 w 151350"/>
                <a:gd name="connsiteY0" fmla="*/ 0 h 151599"/>
                <a:gd name="connsiteX1" fmla="*/ 151350 w 151350"/>
                <a:gd name="connsiteY1" fmla="*/ 0 h 151599"/>
                <a:gd name="connsiteX2" fmla="*/ 151350 w 151350"/>
                <a:gd name="connsiteY2" fmla="*/ 151600 h 151599"/>
                <a:gd name="connsiteX3" fmla="*/ 0 w 15135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350" h="151599">
                  <a:moveTo>
                    <a:pt x="0" y="0"/>
                  </a:moveTo>
                  <a:lnTo>
                    <a:pt x="151350" y="0"/>
                  </a:lnTo>
                  <a:lnTo>
                    <a:pt x="151350" y="151600"/>
                  </a:lnTo>
                  <a:lnTo>
                    <a:pt x="0" y="15160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 name="任意多边形: 形状 6">
              <a:extLst>
                <a:ext uri="{FF2B5EF4-FFF2-40B4-BE49-F238E27FC236}">
                  <a16:creationId xmlns:a16="http://schemas.microsoft.com/office/drawing/2014/main" id="{07CD9386-8ED0-CF20-369B-E1919620D079}"/>
                </a:ext>
              </a:extLst>
            </p:cNvPr>
            <p:cNvSpPr/>
            <p:nvPr/>
          </p:nvSpPr>
          <p:spPr>
            <a:xfrm>
              <a:off x="11361262" y="807958"/>
              <a:ext cx="151670" cy="151599"/>
            </a:xfrm>
            <a:custGeom>
              <a:avLst/>
              <a:gdLst>
                <a:gd name="connsiteX0" fmla="*/ 0 w 151670"/>
                <a:gd name="connsiteY0" fmla="*/ 0 h 151599"/>
                <a:gd name="connsiteX1" fmla="*/ 151671 w 151670"/>
                <a:gd name="connsiteY1" fmla="*/ 0 h 151599"/>
                <a:gd name="connsiteX2" fmla="*/ 151671 w 151670"/>
                <a:gd name="connsiteY2" fmla="*/ 151600 h 151599"/>
                <a:gd name="connsiteX3" fmla="*/ 0 w 151670"/>
                <a:gd name="connsiteY3" fmla="*/ 151600 h 151599"/>
              </a:gdLst>
              <a:ahLst/>
              <a:cxnLst>
                <a:cxn ang="0">
                  <a:pos x="connsiteX0" y="connsiteY0"/>
                </a:cxn>
                <a:cxn ang="0">
                  <a:pos x="connsiteX1" y="connsiteY1"/>
                </a:cxn>
                <a:cxn ang="0">
                  <a:pos x="connsiteX2" y="connsiteY2"/>
                </a:cxn>
                <a:cxn ang="0">
                  <a:pos x="connsiteX3" y="connsiteY3"/>
                </a:cxn>
              </a:cxnLst>
              <a:rect l="l" t="t" r="r" b="b"/>
              <a:pathLst>
                <a:path w="151670" h="151599">
                  <a:moveTo>
                    <a:pt x="0" y="0"/>
                  </a:moveTo>
                  <a:lnTo>
                    <a:pt x="151671" y="0"/>
                  </a:lnTo>
                  <a:lnTo>
                    <a:pt x="151671" y="151600"/>
                  </a:lnTo>
                  <a:lnTo>
                    <a:pt x="0" y="15160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 name="任意多边形: 形状 7">
              <a:extLst>
                <a:ext uri="{FF2B5EF4-FFF2-40B4-BE49-F238E27FC236}">
                  <a16:creationId xmlns:a16="http://schemas.microsoft.com/office/drawing/2014/main" id="{104D20A0-38F4-B885-29DE-3E76A5E739AB}"/>
                </a:ext>
              </a:extLst>
            </p:cNvPr>
            <p:cNvSpPr/>
            <p:nvPr/>
          </p:nvSpPr>
          <p:spPr>
            <a:xfrm>
              <a:off x="11361262" y="975317"/>
              <a:ext cx="151385" cy="151385"/>
            </a:xfrm>
            <a:custGeom>
              <a:avLst/>
              <a:gdLst>
                <a:gd name="connsiteX0" fmla="*/ 0 w 151385"/>
                <a:gd name="connsiteY0" fmla="*/ 0 h 151385"/>
                <a:gd name="connsiteX1" fmla="*/ 151386 w 151385"/>
                <a:gd name="connsiteY1" fmla="*/ 0 h 151385"/>
                <a:gd name="connsiteX2" fmla="*/ 151386 w 151385"/>
                <a:gd name="connsiteY2" fmla="*/ 151386 h 151385"/>
                <a:gd name="connsiteX3" fmla="*/ 0 w 151385"/>
                <a:gd name="connsiteY3" fmla="*/ 151386 h 151385"/>
              </a:gdLst>
              <a:ahLst/>
              <a:cxnLst>
                <a:cxn ang="0">
                  <a:pos x="connsiteX0" y="connsiteY0"/>
                </a:cxn>
                <a:cxn ang="0">
                  <a:pos x="connsiteX1" y="connsiteY1"/>
                </a:cxn>
                <a:cxn ang="0">
                  <a:pos x="connsiteX2" y="connsiteY2"/>
                </a:cxn>
                <a:cxn ang="0">
                  <a:pos x="connsiteX3" y="connsiteY3"/>
                </a:cxn>
              </a:cxnLst>
              <a:rect l="l" t="t" r="r" b="b"/>
              <a:pathLst>
                <a:path w="151385" h="151385">
                  <a:moveTo>
                    <a:pt x="0" y="0"/>
                  </a:moveTo>
                  <a:lnTo>
                    <a:pt x="151386" y="0"/>
                  </a:lnTo>
                  <a:lnTo>
                    <a:pt x="151386" y="151386"/>
                  </a:lnTo>
                  <a:lnTo>
                    <a:pt x="0" y="151386"/>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 name="任意多边形: 形状 8">
              <a:extLst>
                <a:ext uri="{FF2B5EF4-FFF2-40B4-BE49-F238E27FC236}">
                  <a16:creationId xmlns:a16="http://schemas.microsoft.com/office/drawing/2014/main" id="{7B9E8B43-1A4D-A3A1-7671-D7BD30B854F4}"/>
                </a:ext>
              </a:extLst>
            </p:cNvPr>
            <p:cNvSpPr/>
            <p:nvPr/>
          </p:nvSpPr>
          <p:spPr>
            <a:xfrm>
              <a:off x="11194153" y="975317"/>
              <a:ext cx="151350" cy="151350"/>
            </a:xfrm>
            <a:custGeom>
              <a:avLst/>
              <a:gdLst>
                <a:gd name="connsiteX0" fmla="*/ 0 w 151350"/>
                <a:gd name="connsiteY0" fmla="*/ 0 h 151350"/>
                <a:gd name="connsiteX1" fmla="*/ 151350 w 151350"/>
                <a:gd name="connsiteY1" fmla="*/ 0 h 151350"/>
                <a:gd name="connsiteX2" fmla="*/ 151350 w 151350"/>
                <a:gd name="connsiteY2" fmla="*/ 151350 h 151350"/>
                <a:gd name="connsiteX3" fmla="*/ 0 w 151350"/>
                <a:gd name="connsiteY3" fmla="*/ 151350 h 151350"/>
              </a:gdLst>
              <a:ahLst/>
              <a:cxnLst>
                <a:cxn ang="0">
                  <a:pos x="connsiteX0" y="connsiteY0"/>
                </a:cxn>
                <a:cxn ang="0">
                  <a:pos x="connsiteX1" y="connsiteY1"/>
                </a:cxn>
                <a:cxn ang="0">
                  <a:pos x="connsiteX2" y="connsiteY2"/>
                </a:cxn>
                <a:cxn ang="0">
                  <a:pos x="connsiteX3" y="connsiteY3"/>
                </a:cxn>
              </a:cxnLst>
              <a:rect l="l" t="t" r="r" b="b"/>
              <a:pathLst>
                <a:path w="151350" h="151350">
                  <a:moveTo>
                    <a:pt x="0" y="0"/>
                  </a:moveTo>
                  <a:lnTo>
                    <a:pt x="151350" y="0"/>
                  </a:lnTo>
                  <a:lnTo>
                    <a:pt x="151350" y="151350"/>
                  </a:lnTo>
                  <a:lnTo>
                    <a:pt x="0" y="151350"/>
                  </a:lnTo>
                  <a:close/>
                </a:path>
              </a:pathLst>
            </a:custGeom>
            <a:solidFill>
              <a:schemeClr val="accent1"/>
            </a:solidFill>
            <a:ln w="353"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cxnSp>
        <p:nvCxnSpPr>
          <p:cNvPr id="10" name="直接连接符 9">
            <a:extLst>
              <a:ext uri="{FF2B5EF4-FFF2-40B4-BE49-F238E27FC236}">
                <a16:creationId xmlns:a16="http://schemas.microsoft.com/office/drawing/2014/main" id="{91AC09D2-EB2A-F60B-3BFC-ADFA11A1F284}"/>
              </a:ext>
            </a:extLst>
          </p:cNvPr>
          <p:cNvCxnSpPr>
            <a:cxnSpLocks/>
          </p:cNvCxnSpPr>
          <p:nvPr/>
        </p:nvCxnSpPr>
        <p:spPr>
          <a:xfrm>
            <a:off x="81915" y="1132205"/>
            <a:ext cx="276860" cy="0"/>
          </a:xfrm>
          <a:prstGeom prst="line">
            <a:avLst/>
          </a:prstGeom>
          <a:ln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85" name="文本占位符 84">
            <a:extLst>
              <a:ext uri="{FF2B5EF4-FFF2-40B4-BE49-F238E27FC236}">
                <a16:creationId xmlns:a16="http://schemas.microsoft.com/office/drawing/2014/main" id="{E53EAE17-889C-ADE6-2B23-4297611C64E2}"/>
              </a:ext>
            </a:extLst>
          </p:cNvPr>
          <p:cNvSpPr>
            <a:spLocks noGrp="1"/>
          </p:cNvSpPr>
          <p:nvPr>
            <p:ph type="body" sz="quarter" idx="10"/>
          </p:nvPr>
        </p:nvSpPr>
        <p:spPr/>
        <p:txBody>
          <a:bodyPr/>
          <a:lstStyle/>
          <a:p>
            <a:r>
              <a:rPr lang="en-US" altLang="zh-CN" dirty="0"/>
              <a:t>01</a:t>
            </a:r>
            <a:endParaRPr lang="zh-CN" altLang="en-US" dirty="0"/>
          </a:p>
        </p:txBody>
      </p:sp>
      <p:sp>
        <p:nvSpPr>
          <p:cNvPr id="86" name="文本占位符 85">
            <a:extLst>
              <a:ext uri="{FF2B5EF4-FFF2-40B4-BE49-F238E27FC236}">
                <a16:creationId xmlns:a16="http://schemas.microsoft.com/office/drawing/2014/main" id="{F4A121F3-541C-A4DA-8596-40C296B47F0F}"/>
              </a:ext>
            </a:extLst>
          </p:cNvPr>
          <p:cNvSpPr>
            <a:spLocks noGrp="1"/>
          </p:cNvSpPr>
          <p:nvPr>
            <p:ph type="body" sz="quarter" idx="11"/>
          </p:nvPr>
        </p:nvSpPr>
        <p:spPr/>
        <p:txBody>
          <a:bodyPr/>
          <a:lstStyle/>
          <a:p>
            <a:r>
              <a:rPr lang="zh-CN" altLang="en-US" dirty="0"/>
              <a:t>账号定位</a:t>
            </a:r>
          </a:p>
        </p:txBody>
      </p:sp>
      <p:sp>
        <p:nvSpPr>
          <p:cNvPr id="87" name="文本占位符 86">
            <a:extLst>
              <a:ext uri="{FF2B5EF4-FFF2-40B4-BE49-F238E27FC236}">
                <a16:creationId xmlns:a16="http://schemas.microsoft.com/office/drawing/2014/main" id="{44C7CFBE-10E0-276C-2330-9FBDC154646A}"/>
              </a:ext>
            </a:extLst>
          </p:cNvPr>
          <p:cNvSpPr>
            <a:spLocks noGrp="1"/>
          </p:cNvSpPr>
          <p:nvPr>
            <p:ph type="body" sz="quarter" idx="12"/>
          </p:nvPr>
        </p:nvSpPr>
        <p:spPr/>
        <p:txBody>
          <a:bodyPr/>
          <a:lstStyle/>
          <a:p>
            <a:r>
              <a:rPr lang="zh-CN" altLang="en-US" dirty="0"/>
              <a:t>名称选择</a:t>
            </a:r>
          </a:p>
        </p:txBody>
      </p:sp>
      <p:grpSp>
        <p:nvGrpSpPr>
          <p:cNvPr id="2" name="组合 1">
            <a:extLst>
              <a:ext uri="{FF2B5EF4-FFF2-40B4-BE49-F238E27FC236}">
                <a16:creationId xmlns:a16="http://schemas.microsoft.com/office/drawing/2014/main" id="{42E9063A-8EFA-C407-9960-B2F20705D443}"/>
              </a:ext>
            </a:extLst>
          </p:cNvPr>
          <p:cNvGrpSpPr/>
          <p:nvPr/>
        </p:nvGrpSpPr>
        <p:grpSpPr>
          <a:xfrm>
            <a:off x="4866449" y="1317132"/>
            <a:ext cx="6652017" cy="4917400"/>
            <a:chOff x="4866449" y="1317132"/>
            <a:chExt cx="6652017" cy="4917400"/>
          </a:xfrm>
        </p:grpSpPr>
        <p:sp>
          <p:nvSpPr>
            <p:cNvPr id="3" name="任意多边形: 形状 2">
              <a:extLst>
                <a:ext uri="{FF2B5EF4-FFF2-40B4-BE49-F238E27FC236}">
                  <a16:creationId xmlns:a16="http://schemas.microsoft.com/office/drawing/2014/main" id="{1BB49402-3103-17DD-DE46-775C5F067C59}"/>
                </a:ext>
              </a:extLst>
            </p:cNvPr>
            <p:cNvSpPr/>
            <p:nvPr/>
          </p:nvSpPr>
          <p:spPr>
            <a:xfrm>
              <a:off x="5885513" y="1766138"/>
              <a:ext cx="3822973" cy="3157622"/>
            </a:xfrm>
            <a:custGeom>
              <a:avLst/>
              <a:gdLst>
                <a:gd name="connsiteX0" fmla="*/ 3702360 w 3822973"/>
                <a:gd name="connsiteY0" fmla="*/ 3157451 h 3157622"/>
                <a:gd name="connsiteX1" fmla="*/ 120166 w 3822973"/>
                <a:gd name="connsiteY1" fmla="*/ 3157451 h 3157622"/>
                <a:gd name="connsiteX2" fmla="*/ -224 w 3822973"/>
                <a:gd name="connsiteY2" fmla="*/ 3037061 h 3157622"/>
                <a:gd name="connsiteX3" fmla="*/ -224 w 3822973"/>
                <a:gd name="connsiteY3" fmla="*/ 120218 h 3157622"/>
                <a:gd name="connsiteX4" fmla="*/ 120166 w 3822973"/>
                <a:gd name="connsiteY4" fmla="*/ -172 h 3157622"/>
                <a:gd name="connsiteX5" fmla="*/ 3702360 w 3822973"/>
                <a:gd name="connsiteY5" fmla="*/ -172 h 3157622"/>
                <a:gd name="connsiteX6" fmla="*/ 3822750 w 3822973"/>
                <a:gd name="connsiteY6" fmla="*/ 120218 h 3157622"/>
                <a:gd name="connsiteX7" fmla="*/ 3822750 w 3822973"/>
                <a:gd name="connsiteY7" fmla="*/ 3037061 h 3157622"/>
                <a:gd name="connsiteX8" fmla="*/ 3702360 w 3822973"/>
                <a:gd name="connsiteY8" fmla="*/ 3157451 h 315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2973" h="3157622">
                  <a:moveTo>
                    <a:pt x="3702360" y="3157451"/>
                  </a:moveTo>
                  <a:lnTo>
                    <a:pt x="120166" y="3157451"/>
                  </a:lnTo>
                  <a:cubicBezTo>
                    <a:pt x="53703" y="3157371"/>
                    <a:pt x="-153" y="3103523"/>
                    <a:pt x="-224" y="3037061"/>
                  </a:cubicBezTo>
                  <a:lnTo>
                    <a:pt x="-224" y="120218"/>
                  </a:lnTo>
                  <a:cubicBezTo>
                    <a:pt x="-153" y="53764"/>
                    <a:pt x="53703" y="-93"/>
                    <a:pt x="120166" y="-172"/>
                  </a:cubicBezTo>
                  <a:lnTo>
                    <a:pt x="3702360" y="-172"/>
                  </a:lnTo>
                  <a:cubicBezTo>
                    <a:pt x="3768823" y="-93"/>
                    <a:pt x="3822670" y="53764"/>
                    <a:pt x="3822750" y="120218"/>
                  </a:cubicBezTo>
                  <a:lnTo>
                    <a:pt x="3822750" y="3037061"/>
                  </a:lnTo>
                  <a:cubicBezTo>
                    <a:pt x="3822670" y="3103523"/>
                    <a:pt x="3768823" y="3157371"/>
                    <a:pt x="3702360" y="3157451"/>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 name="任意多边形: 形状 4">
              <a:extLst>
                <a:ext uri="{FF2B5EF4-FFF2-40B4-BE49-F238E27FC236}">
                  <a16:creationId xmlns:a16="http://schemas.microsoft.com/office/drawing/2014/main" id="{687A7D7E-0AC3-C0F3-78D3-15E1DB7BBAD1}"/>
                </a:ext>
              </a:extLst>
            </p:cNvPr>
            <p:cNvSpPr/>
            <p:nvPr/>
          </p:nvSpPr>
          <p:spPr>
            <a:xfrm>
              <a:off x="5971154" y="1851832"/>
              <a:ext cx="3651708" cy="2986295"/>
            </a:xfrm>
            <a:custGeom>
              <a:avLst/>
              <a:gdLst>
                <a:gd name="connsiteX0" fmla="*/ 115742 w 3651708"/>
                <a:gd name="connsiteY0" fmla="*/ -172 h 2986295"/>
                <a:gd name="connsiteX1" fmla="*/ -224 w 3651708"/>
                <a:gd name="connsiteY1" fmla="*/ 115795 h 2986295"/>
                <a:gd name="connsiteX2" fmla="*/ -224 w 3651708"/>
                <a:gd name="connsiteY2" fmla="*/ 2870166 h 2986295"/>
                <a:gd name="connsiteX3" fmla="*/ 115742 w 3651708"/>
                <a:gd name="connsiteY3" fmla="*/ 2986124 h 2986295"/>
                <a:gd name="connsiteX4" fmla="*/ 2567622 w 3651708"/>
                <a:gd name="connsiteY4" fmla="*/ 2986124 h 2986295"/>
                <a:gd name="connsiteX5" fmla="*/ 3651485 w 3651708"/>
                <a:gd name="connsiteY5" fmla="*/ 1902261 h 2986295"/>
                <a:gd name="connsiteX6" fmla="*/ 3651485 w 3651708"/>
                <a:gd name="connsiteY6" fmla="*/ 115795 h 2986295"/>
                <a:gd name="connsiteX7" fmla="*/ 3535518 w 3651708"/>
                <a:gd name="connsiteY7" fmla="*/ -172 h 298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1708" h="2986295">
                  <a:moveTo>
                    <a:pt x="115742" y="-172"/>
                  </a:moveTo>
                  <a:cubicBezTo>
                    <a:pt x="51730" y="-101"/>
                    <a:pt x="-153" y="51783"/>
                    <a:pt x="-224" y="115795"/>
                  </a:cubicBezTo>
                  <a:lnTo>
                    <a:pt x="-224" y="2870166"/>
                  </a:lnTo>
                  <a:cubicBezTo>
                    <a:pt x="-144" y="2934178"/>
                    <a:pt x="51730" y="2986053"/>
                    <a:pt x="115742" y="2986124"/>
                  </a:cubicBezTo>
                  <a:lnTo>
                    <a:pt x="2567622" y="2986124"/>
                  </a:lnTo>
                  <a:cubicBezTo>
                    <a:pt x="3165935" y="2985451"/>
                    <a:pt x="3650803" y="2500583"/>
                    <a:pt x="3651485" y="1902261"/>
                  </a:cubicBezTo>
                  <a:lnTo>
                    <a:pt x="3651485" y="115795"/>
                  </a:lnTo>
                  <a:cubicBezTo>
                    <a:pt x="3651414" y="51783"/>
                    <a:pt x="3599530" y="-101"/>
                    <a:pt x="3535518" y="-172"/>
                  </a:cubicBezTo>
                  <a:close/>
                </a:path>
              </a:pathLst>
            </a:custGeom>
            <a:solidFill>
              <a:schemeClr val="bg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1" name="任意多边形: 形状 10">
              <a:extLst>
                <a:ext uri="{FF2B5EF4-FFF2-40B4-BE49-F238E27FC236}">
                  <a16:creationId xmlns:a16="http://schemas.microsoft.com/office/drawing/2014/main" id="{D520CD62-9C26-7A12-C41B-5CE9B473862F}"/>
                </a:ext>
              </a:extLst>
            </p:cNvPr>
            <p:cNvSpPr/>
            <p:nvPr/>
          </p:nvSpPr>
          <p:spPr>
            <a:xfrm>
              <a:off x="8234243" y="2665112"/>
              <a:ext cx="784052" cy="425482"/>
            </a:xfrm>
            <a:custGeom>
              <a:avLst/>
              <a:gdLst>
                <a:gd name="connsiteX0" fmla="*/ 700415 w 784052"/>
                <a:gd name="connsiteY0" fmla="*/ 425311 h 425482"/>
                <a:gd name="connsiteX1" fmla="*/ 50872 w 784052"/>
                <a:gd name="connsiteY1" fmla="*/ 425311 h 425482"/>
                <a:gd name="connsiteX2" fmla="*/ -224 w 784052"/>
                <a:gd name="connsiteY2" fmla="*/ 374214 h 425482"/>
                <a:gd name="connsiteX3" fmla="*/ -224 w 784052"/>
                <a:gd name="connsiteY3" fmla="*/ 50924 h 425482"/>
                <a:gd name="connsiteX4" fmla="*/ 50872 w 784052"/>
                <a:gd name="connsiteY4" fmla="*/ -172 h 425482"/>
                <a:gd name="connsiteX5" fmla="*/ 700415 w 784052"/>
                <a:gd name="connsiteY5" fmla="*/ -172 h 425482"/>
                <a:gd name="connsiteX6" fmla="*/ 751512 w 784052"/>
                <a:gd name="connsiteY6" fmla="*/ 50924 h 425482"/>
                <a:gd name="connsiteX7" fmla="*/ 751512 w 784052"/>
                <a:gd name="connsiteY7" fmla="*/ 374214 h 425482"/>
                <a:gd name="connsiteX8" fmla="*/ 700415 w 784052"/>
                <a:gd name="connsiteY8" fmla="*/ 425311 h 42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052" h="425482">
                  <a:moveTo>
                    <a:pt x="700415" y="425311"/>
                  </a:moveTo>
                  <a:lnTo>
                    <a:pt x="50872" y="425311"/>
                  </a:lnTo>
                  <a:cubicBezTo>
                    <a:pt x="22670" y="425275"/>
                    <a:pt x="-188" y="402416"/>
                    <a:pt x="-224" y="374214"/>
                  </a:cubicBezTo>
                  <a:lnTo>
                    <a:pt x="-224" y="50924"/>
                  </a:lnTo>
                  <a:cubicBezTo>
                    <a:pt x="-188" y="22713"/>
                    <a:pt x="22670" y="-137"/>
                    <a:pt x="50872" y="-172"/>
                  </a:cubicBezTo>
                  <a:lnTo>
                    <a:pt x="700415" y="-172"/>
                  </a:lnTo>
                  <a:cubicBezTo>
                    <a:pt x="728617" y="-137"/>
                    <a:pt x="751477" y="22713"/>
                    <a:pt x="751512" y="50924"/>
                  </a:cubicBezTo>
                  <a:cubicBezTo>
                    <a:pt x="791701" y="165325"/>
                    <a:pt x="797406" y="274038"/>
                    <a:pt x="751512" y="374214"/>
                  </a:cubicBezTo>
                  <a:cubicBezTo>
                    <a:pt x="751477" y="402416"/>
                    <a:pt x="728617" y="425275"/>
                    <a:pt x="700415" y="425311"/>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3" name="任意多边形: 形状 12">
              <a:extLst>
                <a:ext uri="{FF2B5EF4-FFF2-40B4-BE49-F238E27FC236}">
                  <a16:creationId xmlns:a16="http://schemas.microsoft.com/office/drawing/2014/main" id="{0B9CC3BC-1FDE-2F23-8160-9CE3F47349F5}"/>
                </a:ext>
              </a:extLst>
            </p:cNvPr>
            <p:cNvSpPr/>
            <p:nvPr/>
          </p:nvSpPr>
          <p:spPr>
            <a:xfrm>
              <a:off x="8262667" y="2697861"/>
              <a:ext cx="668899" cy="361488"/>
            </a:xfrm>
            <a:custGeom>
              <a:avLst/>
              <a:gdLst>
                <a:gd name="connsiteX0" fmla="*/ 595038 w 668899"/>
                <a:gd name="connsiteY0" fmla="*/ 361316 h 361488"/>
                <a:gd name="connsiteX1" fmla="*/ 43193 w 668899"/>
                <a:gd name="connsiteY1" fmla="*/ 361316 h 361488"/>
                <a:gd name="connsiteX2" fmla="*/ -224 w 668899"/>
                <a:gd name="connsiteY2" fmla="*/ 317907 h 361488"/>
                <a:gd name="connsiteX3" fmla="*/ -224 w 668899"/>
                <a:gd name="connsiteY3" fmla="*/ 43237 h 361488"/>
                <a:gd name="connsiteX4" fmla="*/ 43193 w 668899"/>
                <a:gd name="connsiteY4" fmla="*/ -172 h 361488"/>
                <a:gd name="connsiteX5" fmla="*/ 595038 w 668899"/>
                <a:gd name="connsiteY5" fmla="*/ -172 h 361488"/>
                <a:gd name="connsiteX6" fmla="*/ 638455 w 668899"/>
                <a:gd name="connsiteY6" fmla="*/ 43237 h 361488"/>
                <a:gd name="connsiteX7" fmla="*/ 638455 w 668899"/>
                <a:gd name="connsiteY7" fmla="*/ 317907 h 361488"/>
                <a:gd name="connsiteX8" fmla="*/ 595038 w 668899"/>
                <a:gd name="connsiteY8" fmla="*/ 361316 h 36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899" h="361488">
                  <a:moveTo>
                    <a:pt x="595038" y="361316"/>
                  </a:moveTo>
                  <a:lnTo>
                    <a:pt x="43193" y="361316"/>
                  </a:lnTo>
                  <a:cubicBezTo>
                    <a:pt x="19229" y="361290"/>
                    <a:pt x="-198" y="341872"/>
                    <a:pt x="-224" y="317907"/>
                  </a:cubicBezTo>
                  <a:lnTo>
                    <a:pt x="-224" y="43237"/>
                  </a:lnTo>
                  <a:cubicBezTo>
                    <a:pt x="-198" y="19272"/>
                    <a:pt x="19229" y="-145"/>
                    <a:pt x="43193" y="-172"/>
                  </a:cubicBezTo>
                  <a:lnTo>
                    <a:pt x="595038" y="-172"/>
                  </a:lnTo>
                  <a:cubicBezTo>
                    <a:pt x="619002" y="-145"/>
                    <a:pt x="638429" y="19272"/>
                    <a:pt x="638455" y="43237"/>
                  </a:cubicBezTo>
                  <a:cubicBezTo>
                    <a:pt x="675698" y="141060"/>
                    <a:pt x="681687" y="233619"/>
                    <a:pt x="638455" y="317907"/>
                  </a:cubicBezTo>
                  <a:cubicBezTo>
                    <a:pt x="638429" y="341872"/>
                    <a:pt x="619002" y="361290"/>
                    <a:pt x="595038" y="361316"/>
                  </a:cubicBezTo>
                  <a:close/>
                </a:path>
              </a:pathLst>
            </a:custGeom>
            <a:solidFill>
              <a:schemeClr val="bg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4" name="任意多边形: 形状 13">
              <a:extLst>
                <a:ext uri="{FF2B5EF4-FFF2-40B4-BE49-F238E27FC236}">
                  <a16:creationId xmlns:a16="http://schemas.microsoft.com/office/drawing/2014/main" id="{135E1708-2DB2-9E08-A0C5-18A1AC061008}"/>
                </a:ext>
              </a:extLst>
            </p:cNvPr>
            <p:cNvSpPr/>
            <p:nvPr/>
          </p:nvSpPr>
          <p:spPr>
            <a:xfrm>
              <a:off x="8342001" y="3162851"/>
              <a:ext cx="534619" cy="97088"/>
            </a:xfrm>
            <a:custGeom>
              <a:avLst/>
              <a:gdLst>
                <a:gd name="connsiteX0" fmla="*/ 485944 w 534619"/>
                <a:gd name="connsiteY0" fmla="*/ 96917 h 97088"/>
                <a:gd name="connsiteX1" fmla="*/ 48387 w 534619"/>
                <a:gd name="connsiteY1" fmla="*/ 96917 h 97088"/>
                <a:gd name="connsiteX2" fmla="*/ -224 w 534619"/>
                <a:gd name="connsiteY2" fmla="*/ 48439 h 97088"/>
                <a:gd name="connsiteX3" fmla="*/ 48210 w 534619"/>
                <a:gd name="connsiteY3" fmla="*/ -172 h 97088"/>
                <a:gd name="connsiteX4" fmla="*/ 485944 w 534619"/>
                <a:gd name="connsiteY4" fmla="*/ -172 h 97088"/>
                <a:gd name="connsiteX5" fmla="*/ 534396 w 534619"/>
                <a:gd name="connsiteY5" fmla="*/ 48465 h 97088"/>
                <a:gd name="connsiteX6" fmla="*/ 485944 w 534619"/>
                <a:gd name="connsiteY6" fmla="*/ 96917 h 9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619" h="97088">
                  <a:moveTo>
                    <a:pt x="485944" y="96917"/>
                  </a:moveTo>
                  <a:lnTo>
                    <a:pt x="48387" y="96917"/>
                  </a:lnTo>
                  <a:cubicBezTo>
                    <a:pt x="21582" y="96952"/>
                    <a:pt x="-189" y="75252"/>
                    <a:pt x="-224" y="48439"/>
                  </a:cubicBezTo>
                  <a:cubicBezTo>
                    <a:pt x="-268" y="21643"/>
                    <a:pt x="21414" y="-110"/>
                    <a:pt x="48210" y="-172"/>
                  </a:cubicBezTo>
                  <a:lnTo>
                    <a:pt x="485944" y="-172"/>
                  </a:lnTo>
                  <a:cubicBezTo>
                    <a:pt x="512758" y="-119"/>
                    <a:pt x="534449" y="21652"/>
                    <a:pt x="534396" y="48465"/>
                  </a:cubicBezTo>
                  <a:cubicBezTo>
                    <a:pt x="534343" y="75199"/>
                    <a:pt x="512687" y="96863"/>
                    <a:pt x="485944" y="96917"/>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7" name="任意多边形: 形状 16">
              <a:extLst>
                <a:ext uri="{FF2B5EF4-FFF2-40B4-BE49-F238E27FC236}">
                  <a16:creationId xmlns:a16="http://schemas.microsoft.com/office/drawing/2014/main" id="{22B95593-6394-6FD3-4ADC-AD67D7A1663F}"/>
                </a:ext>
              </a:extLst>
            </p:cNvPr>
            <p:cNvSpPr/>
            <p:nvPr/>
          </p:nvSpPr>
          <p:spPr>
            <a:xfrm>
              <a:off x="8514991" y="2772020"/>
              <a:ext cx="219593" cy="243760"/>
            </a:xfrm>
            <a:custGeom>
              <a:avLst/>
              <a:gdLst>
                <a:gd name="connsiteX0" fmla="*/ 18760 w 219593"/>
                <a:gd name="connsiteY0" fmla="*/ -172 h 243760"/>
                <a:gd name="connsiteX1" fmla="*/ -224 w 219593"/>
                <a:gd name="connsiteY1" fmla="*/ 18839 h 243760"/>
                <a:gd name="connsiteX2" fmla="*/ -224 w 219593"/>
                <a:gd name="connsiteY2" fmla="*/ 224613 h 243760"/>
                <a:gd name="connsiteX3" fmla="*/ 18751 w 219593"/>
                <a:gd name="connsiteY3" fmla="*/ 243589 h 243760"/>
                <a:gd name="connsiteX4" fmla="*/ 28155 w 219593"/>
                <a:gd name="connsiteY4" fmla="*/ 241103 h 243760"/>
                <a:gd name="connsiteX5" fmla="*/ 209779 w 219593"/>
                <a:gd name="connsiteY5" fmla="*/ 137539 h 243760"/>
                <a:gd name="connsiteX6" fmla="*/ 216883 w 219593"/>
                <a:gd name="connsiteY6" fmla="*/ 111672 h 243760"/>
                <a:gd name="connsiteX7" fmla="*/ 209691 w 219593"/>
                <a:gd name="connsiteY7" fmla="*/ 104515 h 243760"/>
                <a:gd name="connsiteX8" fmla="*/ 28075 w 219593"/>
                <a:gd name="connsiteY8" fmla="*/ 2296 h 243760"/>
                <a:gd name="connsiteX9" fmla="*/ 18760 w 219593"/>
                <a:gd name="connsiteY9" fmla="*/ -172 h 24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93" h="243760">
                  <a:moveTo>
                    <a:pt x="18760" y="-172"/>
                  </a:moveTo>
                  <a:cubicBezTo>
                    <a:pt x="8277" y="-128"/>
                    <a:pt x="-198" y="8365"/>
                    <a:pt x="-224" y="18839"/>
                  </a:cubicBezTo>
                  <a:lnTo>
                    <a:pt x="-224" y="224613"/>
                  </a:lnTo>
                  <a:cubicBezTo>
                    <a:pt x="-224" y="235096"/>
                    <a:pt x="8268" y="243589"/>
                    <a:pt x="18751" y="243589"/>
                  </a:cubicBezTo>
                  <a:cubicBezTo>
                    <a:pt x="22051" y="243589"/>
                    <a:pt x="25289" y="242731"/>
                    <a:pt x="28155" y="241103"/>
                  </a:cubicBezTo>
                  <a:lnTo>
                    <a:pt x="209779" y="137539"/>
                  </a:lnTo>
                  <a:cubicBezTo>
                    <a:pt x="218882" y="132355"/>
                    <a:pt x="222067" y="120775"/>
                    <a:pt x="216883" y="111672"/>
                  </a:cubicBezTo>
                  <a:cubicBezTo>
                    <a:pt x="215176" y="108673"/>
                    <a:pt x="212690" y="106205"/>
                    <a:pt x="209691" y="104515"/>
                  </a:cubicBezTo>
                  <a:lnTo>
                    <a:pt x="28075" y="2296"/>
                  </a:lnTo>
                  <a:cubicBezTo>
                    <a:pt x="25236" y="686"/>
                    <a:pt x="22024" y="-163"/>
                    <a:pt x="18760" y="-172"/>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8" name="任意多边形: 形状 17">
              <a:extLst>
                <a:ext uri="{FF2B5EF4-FFF2-40B4-BE49-F238E27FC236}">
                  <a16:creationId xmlns:a16="http://schemas.microsoft.com/office/drawing/2014/main" id="{EDB89685-AA2A-7A56-67D9-19A34F3349B1}"/>
                </a:ext>
              </a:extLst>
            </p:cNvPr>
            <p:cNvSpPr/>
            <p:nvPr/>
          </p:nvSpPr>
          <p:spPr>
            <a:xfrm>
              <a:off x="10789908" y="5809864"/>
              <a:ext cx="412595" cy="404091"/>
            </a:xfrm>
            <a:custGeom>
              <a:avLst/>
              <a:gdLst>
                <a:gd name="connsiteX0" fmla="*/ 393615 w 412595"/>
                <a:gd name="connsiteY0" fmla="*/ 30798 h 404091"/>
                <a:gd name="connsiteX1" fmla="*/ 307018 w 412595"/>
                <a:gd name="connsiteY1" fmla="*/ 3118 h 404091"/>
                <a:gd name="connsiteX2" fmla="*/ 303613 w 412595"/>
                <a:gd name="connsiteY2" fmla="*/ 4126 h 404091"/>
                <a:gd name="connsiteX3" fmla="*/ 273119 w 412595"/>
                <a:gd name="connsiteY3" fmla="*/ 123190 h 404091"/>
                <a:gd name="connsiteX4" fmla="*/ 252613 w 412595"/>
                <a:gd name="connsiteY4" fmla="*/ 26181 h 404091"/>
                <a:gd name="connsiteX5" fmla="*/ 252082 w 412595"/>
                <a:gd name="connsiteY5" fmla="*/ 22934 h 404091"/>
                <a:gd name="connsiteX6" fmla="*/ 249048 w 412595"/>
                <a:gd name="connsiteY6" fmla="*/ 24261 h 404091"/>
                <a:gd name="connsiteX7" fmla="*/ 159850 w 412595"/>
                <a:gd name="connsiteY7" fmla="*/ 78029 h 404091"/>
                <a:gd name="connsiteX8" fmla="*/ -118 w 412595"/>
                <a:gd name="connsiteY8" fmla="*/ 400204 h 404091"/>
                <a:gd name="connsiteX9" fmla="*/ -171 w 412595"/>
                <a:gd name="connsiteY9" fmla="*/ 402486 h 404091"/>
                <a:gd name="connsiteX10" fmla="*/ -224 w 412595"/>
                <a:gd name="connsiteY10" fmla="*/ 403919 h 404091"/>
                <a:gd name="connsiteX11" fmla="*/ 3810 w 412595"/>
                <a:gd name="connsiteY11" fmla="*/ 402486 h 404091"/>
                <a:gd name="connsiteX12" fmla="*/ 90460 w 412595"/>
                <a:gd name="connsiteY12" fmla="*/ 371515 h 404091"/>
                <a:gd name="connsiteX13" fmla="*/ 299047 w 412595"/>
                <a:gd name="connsiteY13" fmla="*/ 293738 h 404091"/>
                <a:gd name="connsiteX14" fmla="*/ 381292 w 412595"/>
                <a:gd name="connsiteY14" fmla="*/ 163360 h 404091"/>
                <a:gd name="connsiteX15" fmla="*/ 402170 w 412595"/>
                <a:gd name="connsiteY15" fmla="*/ 122871 h 404091"/>
                <a:gd name="connsiteX16" fmla="*/ 393615 w 412595"/>
                <a:gd name="connsiteY16" fmla="*/ 30798 h 40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2595" h="404091">
                  <a:moveTo>
                    <a:pt x="393615" y="30798"/>
                  </a:moveTo>
                  <a:cubicBezTo>
                    <a:pt x="373118" y="4737"/>
                    <a:pt x="338829" y="-6224"/>
                    <a:pt x="307018" y="3118"/>
                  </a:cubicBezTo>
                  <a:lnTo>
                    <a:pt x="303613" y="4126"/>
                  </a:lnTo>
                  <a:lnTo>
                    <a:pt x="273119" y="123190"/>
                  </a:lnTo>
                  <a:cubicBezTo>
                    <a:pt x="268554" y="105443"/>
                    <a:pt x="258770" y="65388"/>
                    <a:pt x="252613" y="26181"/>
                  </a:cubicBezTo>
                  <a:lnTo>
                    <a:pt x="252082" y="22934"/>
                  </a:lnTo>
                  <a:lnTo>
                    <a:pt x="249048" y="24261"/>
                  </a:lnTo>
                  <a:cubicBezTo>
                    <a:pt x="217174" y="38353"/>
                    <a:pt x="187204" y="56417"/>
                    <a:pt x="159850" y="78029"/>
                  </a:cubicBezTo>
                  <a:cubicBezTo>
                    <a:pt x="61780" y="156699"/>
                    <a:pt x="3270" y="274524"/>
                    <a:pt x="-118" y="400204"/>
                  </a:cubicBezTo>
                  <a:lnTo>
                    <a:pt x="-171" y="402486"/>
                  </a:lnTo>
                  <a:lnTo>
                    <a:pt x="-224" y="403919"/>
                  </a:lnTo>
                  <a:lnTo>
                    <a:pt x="3810" y="402486"/>
                  </a:lnTo>
                  <a:lnTo>
                    <a:pt x="90460" y="371515"/>
                  </a:lnTo>
                  <a:cubicBezTo>
                    <a:pt x="168166" y="378362"/>
                    <a:pt x="244802" y="349779"/>
                    <a:pt x="299047" y="293738"/>
                  </a:cubicBezTo>
                  <a:cubicBezTo>
                    <a:pt x="334061" y="256813"/>
                    <a:pt x="358070" y="209309"/>
                    <a:pt x="381292" y="163360"/>
                  </a:cubicBezTo>
                  <a:cubicBezTo>
                    <a:pt x="388086" y="149967"/>
                    <a:pt x="395048" y="136158"/>
                    <a:pt x="402170" y="122871"/>
                  </a:cubicBezTo>
                  <a:cubicBezTo>
                    <a:pt x="418420" y="93324"/>
                    <a:pt x="415032" y="56851"/>
                    <a:pt x="393615" y="30798"/>
                  </a:cubicBezTo>
                  <a:close/>
                </a:path>
              </a:pathLst>
            </a:custGeom>
            <a:solidFill>
              <a:schemeClr val="bg1">
                <a:lumMod val="95000"/>
              </a:schemeClr>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9" name="任意多边形: 形状 18">
              <a:extLst>
                <a:ext uri="{FF2B5EF4-FFF2-40B4-BE49-F238E27FC236}">
                  <a16:creationId xmlns:a16="http://schemas.microsoft.com/office/drawing/2014/main" id="{52751834-661A-74CE-7A9B-4A2095A49A3C}"/>
                </a:ext>
              </a:extLst>
            </p:cNvPr>
            <p:cNvSpPr/>
            <p:nvPr/>
          </p:nvSpPr>
          <p:spPr>
            <a:xfrm>
              <a:off x="8969659" y="2729105"/>
              <a:ext cx="377180" cy="423485"/>
            </a:xfrm>
            <a:custGeom>
              <a:avLst/>
              <a:gdLst>
                <a:gd name="connsiteX0" fmla="*/ 1004 w 377180"/>
                <a:gd name="connsiteY0" fmla="*/ 75333 h 423485"/>
                <a:gd name="connsiteX1" fmla="*/ 74544 w 377180"/>
                <a:gd name="connsiteY1" fmla="*/ 125094 h 423485"/>
                <a:gd name="connsiteX2" fmla="*/ 85195 w 377180"/>
                <a:gd name="connsiteY2" fmla="*/ 122042 h 423485"/>
                <a:gd name="connsiteX3" fmla="*/ 344172 w 377180"/>
                <a:gd name="connsiteY3" fmla="*/ 423313 h 423485"/>
                <a:gd name="connsiteX4" fmla="*/ 376956 w 377180"/>
                <a:gd name="connsiteY4" fmla="*/ 312097 h 423485"/>
                <a:gd name="connsiteX5" fmla="*/ 120200 w 377180"/>
                <a:gd name="connsiteY5" fmla="*/ 36471 h 423485"/>
                <a:gd name="connsiteX6" fmla="*/ 36408 w 377180"/>
                <a:gd name="connsiteY6" fmla="*/ 5677 h 423485"/>
                <a:gd name="connsiteX7" fmla="*/ 1004 w 377180"/>
                <a:gd name="connsiteY7" fmla="*/ 75333 h 42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180" h="423485">
                  <a:moveTo>
                    <a:pt x="1004" y="75333"/>
                  </a:moveTo>
                  <a:cubicBezTo>
                    <a:pt x="7568" y="109383"/>
                    <a:pt x="40494" y="131658"/>
                    <a:pt x="74544" y="125094"/>
                  </a:cubicBezTo>
                  <a:cubicBezTo>
                    <a:pt x="78180" y="124386"/>
                    <a:pt x="81736" y="123369"/>
                    <a:pt x="85195" y="122042"/>
                  </a:cubicBezTo>
                  <a:lnTo>
                    <a:pt x="344172" y="423313"/>
                  </a:lnTo>
                  <a:lnTo>
                    <a:pt x="376956" y="312097"/>
                  </a:lnTo>
                  <a:lnTo>
                    <a:pt x="120200" y="36471"/>
                  </a:lnTo>
                  <a:cubicBezTo>
                    <a:pt x="105568" y="4828"/>
                    <a:pt x="68051" y="-8964"/>
                    <a:pt x="36408" y="5677"/>
                  </a:cubicBezTo>
                  <a:cubicBezTo>
                    <a:pt x="9921" y="17920"/>
                    <a:pt x="-4710" y="46724"/>
                    <a:pt x="1004" y="75333"/>
                  </a:cubicBezTo>
                  <a:close/>
                </a:path>
              </a:pathLst>
            </a:custGeom>
            <a:solidFill>
              <a:schemeClr val="accent6"/>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0" name="任意多边形: 形状 19">
              <a:extLst>
                <a:ext uri="{FF2B5EF4-FFF2-40B4-BE49-F238E27FC236}">
                  <a16:creationId xmlns:a16="http://schemas.microsoft.com/office/drawing/2014/main" id="{FE7C037D-4C80-AB96-8235-B15A81DD8606}"/>
                </a:ext>
              </a:extLst>
            </p:cNvPr>
            <p:cNvSpPr/>
            <p:nvPr/>
          </p:nvSpPr>
          <p:spPr>
            <a:xfrm>
              <a:off x="9888147" y="5809925"/>
              <a:ext cx="126493" cy="330579"/>
            </a:xfrm>
            <a:custGeom>
              <a:avLst/>
              <a:gdLst>
                <a:gd name="connsiteX0" fmla="*/ 126476 w 126493"/>
                <a:gd name="connsiteY0" fmla="*/ 330579 h 330579"/>
                <a:gd name="connsiteX1" fmla="*/ 40773 w 126493"/>
                <a:gd name="connsiteY1" fmla="*/ 330579 h 330579"/>
                <a:gd name="connsiteX2" fmla="*/ 0 w 126493"/>
                <a:gd name="connsiteY2" fmla="*/ 0 h 330579"/>
                <a:gd name="connsiteX3" fmla="*/ 126493 w 126493"/>
                <a:gd name="connsiteY3" fmla="*/ 0 h 330579"/>
                <a:gd name="connsiteX4" fmla="*/ 126476 w 126493"/>
                <a:gd name="connsiteY4" fmla="*/ 330579 h 330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3" h="330579">
                  <a:moveTo>
                    <a:pt x="126476" y="330579"/>
                  </a:moveTo>
                  <a:lnTo>
                    <a:pt x="40773" y="330579"/>
                  </a:lnTo>
                  <a:lnTo>
                    <a:pt x="0" y="0"/>
                  </a:lnTo>
                  <a:lnTo>
                    <a:pt x="126493" y="0"/>
                  </a:lnTo>
                  <a:lnTo>
                    <a:pt x="126476" y="330579"/>
                  </a:lnTo>
                  <a:close/>
                </a:path>
              </a:pathLst>
            </a:custGeom>
            <a:solidFill>
              <a:schemeClr val="accent6"/>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1" name="任意多边形: 形状 20">
              <a:extLst>
                <a:ext uri="{FF2B5EF4-FFF2-40B4-BE49-F238E27FC236}">
                  <a16:creationId xmlns:a16="http://schemas.microsoft.com/office/drawing/2014/main" id="{B7AB140A-6514-3693-95F3-B21AE10CD8E3}"/>
                </a:ext>
              </a:extLst>
            </p:cNvPr>
            <p:cNvSpPr/>
            <p:nvPr/>
          </p:nvSpPr>
          <p:spPr>
            <a:xfrm>
              <a:off x="9760123" y="6074218"/>
              <a:ext cx="276333" cy="149352"/>
            </a:xfrm>
            <a:custGeom>
              <a:avLst/>
              <a:gdLst>
                <a:gd name="connsiteX0" fmla="*/ 251985 w 276333"/>
                <a:gd name="connsiteY0" fmla="*/ 38124 h 149352"/>
                <a:gd name="connsiteX1" fmla="*/ 160479 w 276333"/>
                <a:gd name="connsiteY1" fmla="*/ 898 h 149352"/>
                <a:gd name="connsiteX2" fmla="*/ 157860 w 276333"/>
                <a:gd name="connsiteY2" fmla="*/ -172 h 149352"/>
                <a:gd name="connsiteX3" fmla="*/ 107339 w 276333"/>
                <a:gd name="connsiteY3" fmla="*/ 38124 h 149352"/>
                <a:gd name="connsiteX4" fmla="*/ -224 w 276333"/>
                <a:gd name="connsiteY4" fmla="*/ 145686 h 149352"/>
                <a:gd name="connsiteX5" fmla="*/ -224 w 276333"/>
                <a:gd name="connsiteY5" fmla="*/ 149181 h 149352"/>
                <a:gd name="connsiteX6" fmla="*/ 276109 w 276333"/>
                <a:gd name="connsiteY6" fmla="*/ 149181 h 149352"/>
                <a:gd name="connsiteX7" fmla="*/ 276109 w 276333"/>
                <a:gd name="connsiteY7" fmla="*/ 38124 h 1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333" h="149352">
                  <a:moveTo>
                    <a:pt x="251985" y="38124"/>
                  </a:moveTo>
                  <a:lnTo>
                    <a:pt x="160479" y="898"/>
                  </a:lnTo>
                  <a:lnTo>
                    <a:pt x="157860" y="-172"/>
                  </a:lnTo>
                  <a:lnTo>
                    <a:pt x="107339" y="38124"/>
                  </a:lnTo>
                  <a:cubicBezTo>
                    <a:pt x="47936" y="38133"/>
                    <a:pt x="-215" y="86283"/>
                    <a:pt x="-224" y="145686"/>
                  </a:cubicBezTo>
                  <a:lnTo>
                    <a:pt x="-224" y="149181"/>
                  </a:lnTo>
                  <a:lnTo>
                    <a:pt x="276109" y="149181"/>
                  </a:lnTo>
                  <a:lnTo>
                    <a:pt x="276109" y="38124"/>
                  </a:ln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2" name="任意多边形: 形状 21">
              <a:extLst>
                <a:ext uri="{FF2B5EF4-FFF2-40B4-BE49-F238E27FC236}">
                  <a16:creationId xmlns:a16="http://schemas.microsoft.com/office/drawing/2014/main" id="{753B484E-FBAF-BE41-B4D1-3E7FC5187572}"/>
                </a:ext>
              </a:extLst>
            </p:cNvPr>
            <p:cNvSpPr/>
            <p:nvPr/>
          </p:nvSpPr>
          <p:spPr>
            <a:xfrm>
              <a:off x="10499536" y="5809925"/>
              <a:ext cx="126493" cy="330579"/>
            </a:xfrm>
            <a:custGeom>
              <a:avLst/>
              <a:gdLst>
                <a:gd name="connsiteX0" fmla="*/ 126476 w 126493"/>
                <a:gd name="connsiteY0" fmla="*/ 330579 h 330579"/>
                <a:gd name="connsiteX1" fmla="*/ 40773 w 126493"/>
                <a:gd name="connsiteY1" fmla="*/ 330579 h 330579"/>
                <a:gd name="connsiteX2" fmla="*/ 0 w 126493"/>
                <a:gd name="connsiteY2" fmla="*/ 0 h 330579"/>
                <a:gd name="connsiteX3" fmla="*/ 126493 w 126493"/>
                <a:gd name="connsiteY3" fmla="*/ 0 h 330579"/>
                <a:gd name="connsiteX4" fmla="*/ 126476 w 126493"/>
                <a:gd name="connsiteY4" fmla="*/ 330579 h 330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3" h="330579">
                  <a:moveTo>
                    <a:pt x="126476" y="330579"/>
                  </a:moveTo>
                  <a:lnTo>
                    <a:pt x="40773" y="330579"/>
                  </a:lnTo>
                  <a:lnTo>
                    <a:pt x="0" y="0"/>
                  </a:lnTo>
                  <a:lnTo>
                    <a:pt x="126493" y="0"/>
                  </a:lnTo>
                  <a:lnTo>
                    <a:pt x="126476" y="330579"/>
                  </a:lnTo>
                  <a:close/>
                </a:path>
              </a:pathLst>
            </a:custGeom>
            <a:solidFill>
              <a:schemeClr val="accent6"/>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3" name="任意多边形: 形状 22">
              <a:extLst>
                <a:ext uri="{FF2B5EF4-FFF2-40B4-BE49-F238E27FC236}">
                  <a16:creationId xmlns:a16="http://schemas.microsoft.com/office/drawing/2014/main" id="{31571487-3AD4-5AB1-3E8C-7EE3CF3F84DF}"/>
                </a:ext>
              </a:extLst>
            </p:cNvPr>
            <p:cNvSpPr/>
            <p:nvPr/>
          </p:nvSpPr>
          <p:spPr>
            <a:xfrm>
              <a:off x="10371511" y="6074218"/>
              <a:ext cx="276333" cy="149352"/>
            </a:xfrm>
            <a:custGeom>
              <a:avLst/>
              <a:gdLst>
                <a:gd name="connsiteX0" fmla="*/ 251985 w 276333"/>
                <a:gd name="connsiteY0" fmla="*/ 38124 h 149352"/>
                <a:gd name="connsiteX1" fmla="*/ 160479 w 276333"/>
                <a:gd name="connsiteY1" fmla="*/ 898 h 149352"/>
                <a:gd name="connsiteX2" fmla="*/ 157860 w 276333"/>
                <a:gd name="connsiteY2" fmla="*/ -172 h 149352"/>
                <a:gd name="connsiteX3" fmla="*/ 107339 w 276333"/>
                <a:gd name="connsiteY3" fmla="*/ 38124 h 149352"/>
                <a:gd name="connsiteX4" fmla="*/ -224 w 276333"/>
                <a:gd name="connsiteY4" fmla="*/ 145686 h 149352"/>
                <a:gd name="connsiteX5" fmla="*/ -224 w 276333"/>
                <a:gd name="connsiteY5" fmla="*/ 149181 h 149352"/>
                <a:gd name="connsiteX6" fmla="*/ 276109 w 276333"/>
                <a:gd name="connsiteY6" fmla="*/ 149181 h 149352"/>
                <a:gd name="connsiteX7" fmla="*/ 276109 w 276333"/>
                <a:gd name="connsiteY7" fmla="*/ 38124 h 1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333" h="149352">
                  <a:moveTo>
                    <a:pt x="251985" y="38124"/>
                  </a:moveTo>
                  <a:lnTo>
                    <a:pt x="160479" y="898"/>
                  </a:lnTo>
                  <a:lnTo>
                    <a:pt x="157860" y="-172"/>
                  </a:lnTo>
                  <a:lnTo>
                    <a:pt x="107339" y="38124"/>
                  </a:lnTo>
                  <a:cubicBezTo>
                    <a:pt x="47936" y="38133"/>
                    <a:pt x="-215" y="86283"/>
                    <a:pt x="-224" y="145686"/>
                  </a:cubicBezTo>
                  <a:lnTo>
                    <a:pt x="-224" y="149181"/>
                  </a:lnTo>
                  <a:lnTo>
                    <a:pt x="276109" y="149181"/>
                  </a:lnTo>
                  <a:lnTo>
                    <a:pt x="276109" y="38124"/>
                  </a:ln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4" name="任意多边形: 形状 23">
              <a:extLst>
                <a:ext uri="{FF2B5EF4-FFF2-40B4-BE49-F238E27FC236}">
                  <a16:creationId xmlns:a16="http://schemas.microsoft.com/office/drawing/2014/main" id="{E7C12183-D7F6-A6DF-1D90-A6FDAF6BFF99}"/>
                </a:ext>
              </a:extLst>
            </p:cNvPr>
            <p:cNvSpPr/>
            <p:nvPr/>
          </p:nvSpPr>
          <p:spPr>
            <a:xfrm>
              <a:off x="9772039" y="4166442"/>
              <a:ext cx="900283" cy="1772400"/>
            </a:xfrm>
            <a:custGeom>
              <a:avLst/>
              <a:gdLst>
                <a:gd name="connsiteX0" fmla="*/ 651477 w 900283"/>
                <a:gd name="connsiteY0" fmla="*/ -172 h 1772400"/>
                <a:gd name="connsiteX1" fmla="*/ 758969 w 900283"/>
                <a:gd name="connsiteY1" fmla="*/ 203559 h 1772400"/>
                <a:gd name="connsiteX2" fmla="*/ 758969 w 900283"/>
                <a:gd name="connsiteY2" fmla="*/ 449231 h 1772400"/>
                <a:gd name="connsiteX3" fmla="*/ 779130 w 900283"/>
                <a:gd name="connsiteY3" fmla="*/ 550752 h 1772400"/>
                <a:gd name="connsiteX4" fmla="*/ 745532 w 900283"/>
                <a:gd name="connsiteY4" fmla="*/ 638092 h 1772400"/>
                <a:gd name="connsiteX5" fmla="*/ 758969 w 900283"/>
                <a:gd name="connsiteY5" fmla="*/ 1135265 h 1772400"/>
                <a:gd name="connsiteX6" fmla="*/ 900060 w 900283"/>
                <a:gd name="connsiteY6" fmla="*/ 1766814 h 1772400"/>
                <a:gd name="connsiteX7" fmla="*/ 722310 w 900283"/>
                <a:gd name="connsiteY7" fmla="*/ 1766814 h 1772400"/>
                <a:gd name="connsiteX8" fmla="*/ 496949 w 900283"/>
                <a:gd name="connsiteY8" fmla="*/ 1135265 h 1772400"/>
                <a:gd name="connsiteX9" fmla="*/ 436476 w 900283"/>
                <a:gd name="connsiteY9" fmla="*/ 611217 h 1772400"/>
                <a:gd name="connsiteX10" fmla="*/ 240927 w 900283"/>
                <a:gd name="connsiteY10" fmla="*/ 1115113 h 1772400"/>
                <a:gd name="connsiteX11" fmla="*/ 262521 w 900283"/>
                <a:gd name="connsiteY11" fmla="*/ 1772228 h 1772400"/>
                <a:gd name="connsiteX12" fmla="*/ 76695 w 900283"/>
                <a:gd name="connsiteY12" fmla="*/ 1766805 h 1772400"/>
                <a:gd name="connsiteX13" fmla="*/ -224 w 900283"/>
                <a:gd name="connsiteY13" fmla="*/ 1068077 h 1772400"/>
                <a:gd name="connsiteX14" fmla="*/ 93830 w 900283"/>
                <a:gd name="connsiteY14" fmla="*/ 386387 h 1772400"/>
                <a:gd name="connsiteX15" fmla="*/ 93830 w 900283"/>
                <a:gd name="connsiteY15" fmla="*/ 334963 h 1772400"/>
                <a:gd name="connsiteX16" fmla="*/ 147581 w 900283"/>
                <a:gd name="connsiteY16" fmla="*/ 80454 h 1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0283" h="1772400">
                  <a:moveTo>
                    <a:pt x="651477" y="-172"/>
                  </a:moveTo>
                  <a:cubicBezTo>
                    <a:pt x="651477" y="-172"/>
                    <a:pt x="758969" y="111663"/>
                    <a:pt x="758969" y="203559"/>
                  </a:cubicBezTo>
                  <a:cubicBezTo>
                    <a:pt x="758969" y="295446"/>
                    <a:pt x="732094" y="421622"/>
                    <a:pt x="758969" y="449231"/>
                  </a:cubicBezTo>
                  <a:cubicBezTo>
                    <a:pt x="785845" y="476849"/>
                    <a:pt x="819434" y="510439"/>
                    <a:pt x="779130" y="550752"/>
                  </a:cubicBezTo>
                  <a:cubicBezTo>
                    <a:pt x="738817" y="591065"/>
                    <a:pt x="718656" y="611217"/>
                    <a:pt x="745532" y="638092"/>
                  </a:cubicBezTo>
                  <a:cubicBezTo>
                    <a:pt x="772407" y="664967"/>
                    <a:pt x="758969" y="1135265"/>
                    <a:pt x="758969" y="1135265"/>
                  </a:cubicBezTo>
                  <a:lnTo>
                    <a:pt x="900060" y="1766814"/>
                  </a:lnTo>
                  <a:lnTo>
                    <a:pt x="722310" y="1766814"/>
                  </a:lnTo>
                  <a:lnTo>
                    <a:pt x="496949" y="1135265"/>
                  </a:lnTo>
                  <a:lnTo>
                    <a:pt x="436476" y="611217"/>
                  </a:lnTo>
                  <a:lnTo>
                    <a:pt x="240927" y="1115113"/>
                  </a:lnTo>
                  <a:lnTo>
                    <a:pt x="262521" y="1772228"/>
                  </a:lnTo>
                  <a:lnTo>
                    <a:pt x="76695" y="1766805"/>
                  </a:lnTo>
                  <a:lnTo>
                    <a:pt x="-224" y="1068077"/>
                  </a:lnTo>
                  <a:cubicBezTo>
                    <a:pt x="-224" y="1068077"/>
                    <a:pt x="113991" y="403416"/>
                    <a:pt x="93830" y="386387"/>
                  </a:cubicBezTo>
                  <a:cubicBezTo>
                    <a:pt x="73678" y="369349"/>
                    <a:pt x="93830" y="334963"/>
                    <a:pt x="93830" y="334963"/>
                  </a:cubicBezTo>
                  <a:lnTo>
                    <a:pt x="147581" y="80454"/>
                  </a:ln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5" name="任意多边形: 形状 24">
              <a:extLst>
                <a:ext uri="{FF2B5EF4-FFF2-40B4-BE49-F238E27FC236}">
                  <a16:creationId xmlns:a16="http://schemas.microsoft.com/office/drawing/2014/main" id="{A90854BD-98B2-94E4-0151-535F8972EE51}"/>
                </a:ext>
              </a:extLst>
            </p:cNvPr>
            <p:cNvSpPr/>
            <p:nvPr/>
          </p:nvSpPr>
          <p:spPr>
            <a:xfrm>
              <a:off x="9105971" y="2835705"/>
              <a:ext cx="1110646" cy="591325"/>
            </a:xfrm>
            <a:custGeom>
              <a:avLst/>
              <a:gdLst>
                <a:gd name="connsiteX0" fmla="*/ 1107073 w 1110646"/>
                <a:gd name="connsiteY0" fmla="*/ 537642 h 591325"/>
                <a:gd name="connsiteX1" fmla="*/ 975227 w 1110646"/>
                <a:gd name="connsiteY1" fmla="*/ 352319 h 591325"/>
                <a:gd name="connsiteX2" fmla="*/ 325471 w 1110646"/>
                <a:gd name="connsiteY2" fmla="*/ 257964 h 591325"/>
                <a:gd name="connsiteX3" fmla="*/ 82206 w 1110646"/>
                <a:gd name="connsiteY3" fmla="*/ -172 h 591325"/>
                <a:gd name="connsiteX4" fmla="*/ -224 w 1110646"/>
                <a:gd name="connsiteY4" fmla="*/ 119537 h 591325"/>
                <a:gd name="connsiteX5" fmla="*/ 272482 w 1110646"/>
                <a:gd name="connsiteY5" fmla="*/ 458431 h 591325"/>
                <a:gd name="connsiteX6" fmla="*/ 918646 w 1110646"/>
                <a:gd name="connsiteY6" fmla="*/ 591153 h 59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646" h="591325">
                  <a:moveTo>
                    <a:pt x="1107073" y="537642"/>
                  </a:moveTo>
                  <a:cubicBezTo>
                    <a:pt x="1107073" y="537642"/>
                    <a:pt x="1143626" y="393614"/>
                    <a:pt x="975227" y="352319"/>
                  </a:cubicBezTo>
                  <a:cubicBezTo>
                    <a:pt x="806836" y="311025"/>
                    <a:pt x="325471" y="257964"/>
                    <a:pt x="325471" y="257964"/>
                  </a:cubicBezTo>
                  <a:lnTo>
                    <a:pt x="82206" y="-172"/>
                  </a:lnTo>
                  <a:lnTo>
                    <a:pt x="-224" y="119537"/>
                  </a:lnTo>
                  <a:lnTo>
                    <a:pt x="272482" y="458431"/>
                  </a:lnTo>
                  <a:lnTo>
                    <a:pt x="918646" y="591153"/>
                  </a:ln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6" name="任意多边形: 形状 25">
              <a:extLst>
                <a:ext uri="{FF2B5EF4-FFF2-40B4-BE49-F238E27FC236}">
                  <a16:creationId xmlns:a16="http://schemas.microsoft.com/office/drawing/2014/main" id="{17CBB0CA-5F88-4F1B-6C8F-9F0018A69C6E}"/>
                </a:ext>
              </a:extLst>
            </p:cNvPr>
            <p:cNvSpPr/>
            <p:nvPr/>
          </p:nvSpPr>
          <p:spPr>
            <a:xfrm>
              <a:off x="9082054" y="2826493"/>
              <a:ext cx="116370" cy="134823"/>
            </a:xfrm>
            <a:custGeom>
              <a:avLst/>
              <a:gdLst>
                <a:gd name="connsiteX0" fmla="*/ 63758 w 116370"/>
                <a:gd name="connsiteY0" fmla="*/ 119929 h 134823"/>
                <a:gd name="connsiteX1" fmla="*/ 81256 w 116370"/>
                <a:gd name="connsiteY1" fmla="*/ 87507 h 134823"/>
                <a:gd name="connsiteX2" fmla="*/ 116146 w 116370"/>
                <a:gd name="connsiteY2" fmla="*/ 1777 h 134823"/>
                <a:gd name="connsiteX3" fmla="*/ 107088 w 116370"/>
                <a:gd name="connsiteY3" fmla="*/ 1406 h 134823"/>
                <a:gd name="connsiteX4" fmla="*/ 1418 w 116370"/>
                <a:gd name="connsiteY4" fmla="*/ 73609 h 134823"/>
                <a:gd name="connsiteX5" fmla="*/ 91 w 116370"/>
                <a:gd name="connsiteY5" fmla="*/ 83809 h 134823"/>
                <a:gd name="connsiteX6" fmla="*/ 5788 w 116370"/>
                <a:gd name="connsiteY6" fmla="*/ 115842 h 134823"/>
                <a:gd name="connsiteX7" fmla="*/ 31363 w 116370"/>
                <a:gd name="connsiteY7" fmla="*/ 134596 h 134823"/>
                <a:gd name="connsiteX8" fmla="*/ 63758 w 116370"/>
                <a:gd name="connsiteY8" fmla="*/ 119929 h 1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0" h="134823">
                  <a:moveTo>
                    <a:pt x="63758" y="119929"/>
                  </a:moveTo>
                  <a:cubicBezTo>
                    <a:pt x="71313" y="110145"/>
                    <a:pt x="77222" y="99193"/>
                    <a:pt x="81256" y="87507"/>
                  </a:cubicBezTo>
                  <a:lnTo>
                    <a:pt x="116146" y="1777"/>
                  </a:lnTo>
                  <a:lnTo>
                    <a:pt x="107088" y="1406"/>
                  </a:lnTo>
                  <a:cubicBezTo>
                    <a:pt x="57973" y="-7839"/>
                    <a:pt x="10654" y="24486"/>
                    <a:pt x="1418" y="73609"/>
                  </a:cubicBezTo>
                  <a:cubicBezTo>
                    <a:pt x="781" y="76980"/>
                    <a:pt x="339" y="80386"/>
                    <a:pt x="91" y="83809"/>
                  </a:cubicBezTo>
                  <a:cubicBezTo>
                    <a:pt x="-1050" y="94814"/>
                    <a:pt x="922" y="105916"/>
                    <a:pt x="5788" y="115842"/>
                  </a:cubicBezTo>
                  <a:cubicBezTo>
                    <a:pt x="10822" y="125829"/>
                    <a:pt x="20332" y="132800"/>
                    <a:pt x="31363" y="134596"/>
                  </a:cubicBezTo>
                  <a:cubicBezTo>
                    <a:pt x="43907" y="135269"/>
                    <a:pt x="55991" y="129793"/>
                    <a:pt x="63758" y="119929"/>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7" name="任意多边形: 形状 26">
              <a:extLst>
                <a:ext uri="{FF2B5EF4-FFF2-40B4-BE49-F238E27FC236}">
                  <a16:creationId xmlns:a16="http://schemas.microsoft.com/office/drawing/2014/main" id="{71CC7E26-FF95-B156-BA27-3258042FD11E}"/>
                </a:ext>
              </a:extLst>
            </p:cNvPr>
            <p:cNvSpPr/>
            <p:nvPr/>
          </p:nvSpPr>
          <p:spPr>
            <a:xfrm>
              <a:off x="9865385" y="4173166"/>
              <a:ext cx="676037" cy="309047"/>
            </a:xfrm>
            <a:custGeom>
              <a:avLst/>
              <a:gdLst>
                <a:gd name="connsiteX0" fmla="*/ 19928 w 676037"/>
                <a:gd name="connsiteY0" fmla="*/ 108054 h 309047"/>
                <a:gd name="connsiteX1" fmla="*/ -224 w 676037"/>
                <a:gd name="connsiteY1" fmla="*/ 254160 h 309047"/>
                <a:gd name="connsiteX2" fmla="*/ 60241 w 676037"/>
                <a:gd name="connsiteY2" fmla="*/ 292040 h 309047"/>
                <a:gd name="connsiteX3" fmla="*/ 154295 w 676037"/>
                <a:gd name="connsiteY3" fmla="*/ 255134 h 309047"/>
                <a:gd name="connsiteX4" fmla="*/ 288671 w 676037"/>
                <a:gd name="connsiteY4" fmla="*/ 308273 h 309047"/>
                <a:gd name="connsiteX5" fmla="*/ 591004 w 676037"/>
                <a:gd name="connsiteY5" fmla="*/ 264988 h 309047"/>
                <a:gd name="connsiteX6" fmla="*/ 675814 w 676037"/>
                <a:gd name="connsiteY6" fmla="*/ 185203 h 309047"/>
                <a:gd name="connsiteX7" fmla="*/ 644754 w 676037"/>
                <a:gd name="connsiteY7" fmla="*/ -172 h 30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37" h="309047">
                  <a:moveTo>
                    <a:pt x="19928" y="108054"/>
                  </a:moveTo>
                  <a:lnTo>
                    <a:pt x="-224" y="254160"/>
                  </a:lnTo>
                  <a:cubicBezTo>
                    <a:pt x="-224" y="254160"/>
                    <a:pt x="40080" y="297454"/>
                    <a:pt x="60241" y="292040"/>
                  </a:cubicBezTo>
                  <a:cubicBezTo>
                    <a:pt x="80393" y="286635"/>
                    <a:pt x="154295" y="255134"/>
                    <a:pt x="154295" y="255134"/>
                  </a:cubicBezTo>
                  <a:cubicBezTo>
                    <a:pt x="154295" y="255134"/>
                    <a:pt x="241644" y="302868"/>
                    <a:pt x="288671" y="308273"/>
                  </a:cubicBezTo>
                  <a:cubicBezTo>
                    <a:pt x="335698" y="313687"/>
                    <a:pt x="584290" y="281221"/>
                    <a:pt x="591004" y="264988"/>
                  </a:cubicBezTo>
                  <a:cubicBezTo>
                    <a:pt x="597727" y="248755"/>
                    <a:pt x="675814" y="185203"/>
                    <a:pt x="675814" y="185203"/>
                  </a:cubicBezTo>
                  <a:lnTo>
                    <a:pt x="644754" y="-172"/>
                  </a:ln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8" name="任意多边形: 形状 27">
              <a:extLst>
                <a:ext uri="{FF2B5EF4-FFF2-40B4-BE49-F238E27FC236}">
                  <a16:creationId xmlns:a16="http://schemas.microsoft.com/office/drawing/2014/main" id="{629E9361-09A0-CA7F-EA8C-888883E936E3}"/>
                </a:ext>
              </a:extLst>
            </p:cNvPr>
            <p:cNvSpPr/>
            <p:nvPr/>
          </p:nvSpPr>
          <p:spPr>
            <a:xfrm>
              <a:off x="9855334" y="3010853"/>
              <a:ext cx="743873" cy="1432589"/>
            </a:xfrm>
            <a:custGeom>
              <a:avLst/>
              <a:gdLst>
                <a:gd name="connsiteX0" fmla="*/ 684564 w 743873"/>
                <a:gd name="connsiteY0" fmla="*/ 759225 h 1432589"/>
                <a:gd name="connsiteX1" fmla="*/ 680938 w 743873"/>
                <a:gd name="connsiteY1" fmla="*/ 913080 h 1432589"/>
                <a:gd name="connsiteX2" fmla="*/ 640633 w 743873"/>
                <a:gd name="connsiteY2" fmla="*/ 1061363 h 1432589"/>
                <a:gd name="connsiteX3" fmla="*/ 660785 w 743873"/>
                <a:gd name="connsiteY3" fmla="*/ 1162140 h 1432589"/>
                <a:gd name="connsiteX4" fmla="*/ 680938 w 743873"/>
                <a:gd name="connsiteY4" fmla="*/ 1350258 h 1432589"/>
                <a:gd name="connsiteX5" fmla="*/ 439070 w 743873"/>
                <a:gd name="connsiteY5" fmla="*/ 1330097 h 1432589"/>
                <a:gd name="connsiteX6" fmla="*/ 277827 w 743873"/>
                <a:gd name="connsiteY6" fmla="*/ 1397285 h 1432589"/>
                <a:gd name="connsiteX7" fmla="*/ 9827 w 743873"/>
                <a:gd name="connsiteY7" fmla="*/ 1377133 h 1432589"/>
                <a:gd name="connsiteX8" fmla="*/ 56111 w 743873"/>
                <a:gd name="connsiteY8" fmla="*/ 1199153 h 1432589"/>
                <a:gd name="connsiteX9" fmla="*/ 16542 w 743873"/>
                <a:gd name="connsiteY9" fmla="*/ 1128542 h 1432589"/>
                <a:gd name="connsiteX10" fmla="*/ 69549 w 743873"/>
                <a:gd name="connsiteY10" fmla="*/ 1027764 h 1432589"/>
                <a:gd name="connsiteX11" fmla="*/ 42674 w 743873"/>
                <a:gd name="connsiteY11" fmla="*/ 873236 h 1432589"/>
                <a:gd name="connsiteX12" fmla="*/ 35960 w 743873"/>
                <a:gd name="connsiteY12" fmla="*/ 255133 h 1432589"/>
                <a:gd name="connsiteX13" fmla="*/ 183764 w 743873"/>
                <a:gd name="connsiteY13" fmla="*/ 134195 h 1432589"/>
                <a:gd name="connsiteX14" fmla="*/ 242283 w 743873"/>
                <a:gd name="connsiteY14" fmla="*/ 60629 h 1432589"/>
                <a:gd name="connsiteX15" fmla="*/ 285285 w 743873"/>
                <a:gd name="connsiteY15" fmla="*/ 6542 h 1432589"/>
                <a:gd name="connsiteX16" fmla="*/ 369537 w 743873"/>
                <a:gd name="connsiteY16" fmla="*/ 3190 h 1432589"/>
                <a:gd name="connsiteX17" fmla="*/ 371749 w 743873"/>
                <a:gd name="connsiteY17" fmla="*/ 3119 h 1432589"/>
                <a:gd name="connsiteX18" fmla="*/ 453250 w 743873"/>
                <a:gd name="connsiteY18" fmla="*/ -172 h 1432589"/>
                <a:gd name="connsiteX19" fmla="*/ 492820 w 743873"/>
                <a:gd name="connsiteY19" fmla="*/ 45917 h 1432589"/>
                <a:gd name="connsiteX20" fmla="*/ 580160 w 743873"/>
                <a:gd name="connsiteY20" fmla="*/ 147633 h 1432589"/>
                <a:gd name="connsiteX21" fmla="*/ 680938 w 743873"/>
                <a:gd name="connsiteY21" fmla="*/ 167793 h 1432589"/>
                <a:gd name="connsiteX22" fmla="*/ 741411 w 743873"/>
                <a:gd name="connsiteY22" fmla="*/ 362625 h 143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3873" h="1432589">
                  <a:moveTo>
                    <a:pt x="684564" y="759225"/>
                  </a:moveTo>
                  <a:cubicBezTo>
                    <a:pt x="684564" y="759225"/>
                    <a:pt x="667500" y="900112"/>
                    <a:pt x="680938" y="913080"/>
                  </a:cubicBezTo>
                  <a:cubicBezTo>
                    <a:pt x="694375" y="925978"/>
                    <a:pt x="667500" y="1007612"/>
                    <a:pt x="640633" y="1061363"/>
                  </a:cubicBezTo>
                  <a:cubicBezTo>
                    <a:pt x="613758" y="1115104"/>
                    <a:pt x="660785" y="1121827"/>
                    <a:pt x="660785" y="1162140"/>
                  </a:cubicBezTo>
                  <a:cubicBezTo>
                    <a:pt x="660785" y="1202453"/>
                    <a:pt x="680938" y="1350258"/>
                    <a:pt x="680938" y="1350258"/>
                  </a:cubicBezTo>
                  <a:cubicBezTo>
                    <a:pt x="680938" y="1350258"/>
                    <a:pt x="472668" y="1363695"/>
                    <a:pt x="439070" y="1330097"/>
                  </a:cubicBezTo>
                  <a:cubicBezTo>
                    <a:pt x="405480" y="1296507"/>
                    <a:pt x="351729" y="1323383"/>
                    <a:pt x="277827" y="1397285"/>
                  </a:cubicBezTo>
                  <a:cubicBezTo>
                    <a:pt x="203925" y="1471187"/>
                    <a:pt x="43417" y="1410723"/>
                    <a:pt x="9827" y="1377133"/>
                  </a:cubicBezTo>
                  <a:cubicBezTo>
                    <a:pt x="-23771" y="1343534"/>
                    <a:pt x="35960" y="1222605"/>
                    <a:pt x="56111" y="1199153"/>
                  </a:cubicBezTo>
                  <a:cubicBezTo>
                    <a:pt x="76272" y="1175711"/>
                    <a:pt x="36693" y="1202851"/>
                    <a:pt x="16542" y="1128542"/>
                  </a:cubicBezTo>
                  <a:cubicBezTo>
                    <a:pt x="-3610" y="1054241"/>
                    <a:pt x="35960" y="1061363"/>
                    <a:pt x="69549" y="1027764"/>
                  </a:cubicBezTo>
                  <a:cubicBezTo>
                    <a:pt x="103147" y="994175"/>
                    <a:pt x="69549" y="933710"/>
                    <a:pt x="42674" y="873236"/>
                  </a:cubicBezTo>
                  <a:cubicBezTo>
                    <a:pt x="15798" y="812772"/>
                    <a:pt x="35960" y="362625"/>
                    <a:pt x="35960" y="255133"/>
                  </a:cubicBezTo>
                  <a:cubicBezTo>
                    <a:pt x="35960" y="147633"/>
                    <a:pt x="183764" y="134195"/>
                    <a:pt x="183764" y="134195"/>
                  </a:cubicBezTo>
                  <a:lnTo>
                    <a:pt x="242283" y="60629"/>
                  </a:lnTo>
                  <a:lnTo>
                    <a:pt x="285285" y="6542"/>
                  </a:lnTo>
                  <a:lnTo>
                    <a:pt x="369537" y="3190"/>
                  </a:lnTo>
                  <a:lnTo>
                    <a:pt x="371749" y="3119"/>
                  </a:lnTo>
                  <a:lnTo>
                    <a:pt x="453250" y="-172"/>
                  </a:lnTo>
                  <a:lnTo>
                    <a:pt x="492820" y="45917"/>
                  </a:lnTo>
                  <a:lnTo>
                    <a:pt x="580160" y="147633"/>
                  </a:lnTo>
                  <a:lnTo>
                    <a:pt x="680938" y="167793"/>
                  </a:lnTo>
                  <a:cubicBezTo>
                    <a:pt x="761563" y="194669"/>
                    <a:pt x="741411" y="362625"/>
                    <a:pt x="741411" y="362625"/>
                  </a:cubicBez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9" name="任意多边形: 形状 28">
              <a:extLst>
                <a:ext uri="{FF2B5EF4-FFF2-40B4-BE49-F238E27FC236}">
                  <a16:creationId xmlns:a16="http://schemas.microsoft.com/office/drawing/2014/main" id="{042FD815-54F8-AFE8-8704-51E0EC4FC791}"/>
                </a:ext>
              </a:extLst>
            </p:cNvPr>
            <p:cNvSpPr/>
            <p:nvPr/>
          </p:nvSpPr>
          <p:spPr>
            <a:xfrm>
              <a:off x="10048235" y="2639665"/>
              <a:ext cx="345405" cy="345405"/>
            </a:xfrm>
            <a:custGeom>
              <a:avLst/>
              <a:gdLst>
                <a:gd name="connsiteX0" fmla="*/ 345405 w 345405"/>
                <a:gd name="connsiteY0" fmla="*/ 172703 h 345405"/>
                <a:gd name="connsiteX1" fmla="*/ 172703 w 345405"/>
                <a:gd name="connsiteY1" fmla="*/ 345406 h 345405"/>
                <a:gd name="connsiteX2" fmla="*/ 0 w 345405"/>
                <a:gd name="connsiteY2" fmla="*/ 172703 h 345405"/>
                <a:gd name="connsiteX3" fmla="*/ 172703 w 345405"/>
                <a:gd name="connsiteY3" fmla="*/ 0 h 345405"/>
                <a:gd name="connsiteX4" fmla="*/ 345405 w 345405"/>
                <a:gd name="connsiteY4" fmla="*/ 172703 h 345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05" h="345405">
                  <a:moveTo>
                    <a:pt x="345405" y="172703"/>
                  </a:moveTo>
                  <a:cubicBezTo>
                    <a:pt x="345405" y="268084"/>
                    <a:pt x="268084" y="345406"/>
                    <a:pt x="172703" y="345406"/>
                  </a:cubicBezTo>
                  <a:cubicBezTo>
                    <a:pt x="77321" y="345406"/>
                    <a:pt x="0" y="268084"/>
                    <a:pt x="0" y="172703"/>
                  </a:cubicBezTo>
                  <a:cubicBezTo>
                    <a:pt x="0" y="77322"/>
                    <a:pt x="77321" y="0"/>
                    <a:pt x="172703" y="0"/>
                  </a:cubicBezTo>
                  <a:cubicBezTo>
                    <a:pt x="268084" y="0"/>
                    <a:pt x="345405" y="77322"/>
                    <a:pt x="345405" y="172703"/>
                  </a:cubicBezTo>
                  <a:close/>
                </a:path>
              </a:pathLst>
            </a:custGeom>
            <a:solidFill>
              <a:schemeClr val="accent6"/>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0" name="任意多边形: 形状 29">
              <a:extLst>
                <a:ext uri="{FF2B5EF4-FFF2-40B4-BE49-F238E27FC236}">
                  <a16:creationId xmlns:a16="http://schemas.microsoft.com/office/drawing/2014/main" id="{F7E67557-2381-75B4-8E2C-F223E3069C99}"/>
                </a:ext>
              </a:extLst>
            </p:cNvPr>
            <p:cNvSpPr/>
            <p:nvPr/>
          </p:nvSpPr>
          <p:spPr>
            <a:xfrm>
              <a:off x="10041632" y="2600585"/>
              <a:ext cx="393497" cy="347049"/>
            </a:xfrm>
            <a:custGeom>
              <a:avLst/>
              <a:gdLst>
                <a:gd name="connsiteX0" fmla="*/ 379328 w 393497"/>
                <a:gd name="connsiteY0" fmla="*/ 153508 h 347049"/>
                <a:gd name="connsiteX1" fmla="*/ 292138 w 393497"/>
                <a:gd name="connsiteY1" fmla="*/ 21609 h 347049"/>
                <a:gd name="connsiteX2" fmla="*/ 141467 w 393497"/>
                <a:gd name="connsiteY2" fmla="*/ 15284 h 347049"/>
                <a:gd name="connsiteX3" fmla="*/ 44821 w 393497"/>
                <a:gd name="connsiteY3" fmla="*/ 37400 h 347049"/>
                <a:gd name="connsiteX4" fmla="*/ 952 w 393497"/>
                <a:gd name="connsiteY4" fmla="*/ 135992 h 347049"/>
                <a:gd name="connsiteX5" fmla="*/ 8860 w 393497"/>
                <a:gd name="connsiteY5" fmla="*/ 246801 h 347049"/>
                <a:gd name="connsiteX6" fmla="*/ 16548 w 393497"/>
                <a:gd name="connsiteY6" fmla="*/ 203021 h 347049"/>
                <a:gd name="connsiteX7" fmla="*/ 152693 w 393497"/>
                <a:gd name="connsiteY7" fmla="*/ 173262 h 347049"/>
                <a:gd name="connsiteX8" fmla="*/ 116538 w 393497"/>
                <a:gd name="connsiteY8" fmla="*/ 205745 h 347049"/>
                <a:gd name="connsiteX9" fmla="*/ 297322 w 393497"/>
                <a:gd name="connsiteY9" fmla="*/ 177473 h 347049"/>
                <a:gd name="connsiteX10" fmla="*/ 293819 w 393497"/>
                <a:gd name="connsiteY10" fmla="*/ 342908 h 347049"/>
                <a:gd name="connsiteX11" fmla="*/ 379328 w 393497"/>
                <a:gd name="connsiteY11" fmla="*/ 153508 h 34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497" h="347049">
                  <a:moveTo>
                    <a:pt x="379328" y="153508"/>
                  </a:moveTo>
                  <a:cubicBezTo>
                    <a:pt x="331823" y="124377"/>
                    <a:pt x="337909" y="48210"/>
                    <a:pt x="292138" y="21609"/>
                  </a:cubicBezTo>
                  <a:cubicBezTo>
                    <a:pt x="245969" y="-5001"/>
                    <a:pt x="189706" y="-7372"/>
                    <a:pt x="141467" y="15284"/>
                  </a:cubicBezTo>
                  <a:cubicBezTo>
                    <a:pt x="109231" y="1492"/>
                    <a:pt x="70608" y="12497"/>
                    <a:pt x="44821" y="37400"/>
                  </a:cubicBezTo>
                  <a:cubicBezTo>
                    <a:pt x="19034" y="62302"/>
                    <a:pt x="5065" y="99050"/>
                    <a:pt x="952" y="135992"/>
                  </a:cubicBezTo>
                  <a:cubicBezTo>
                    <a:pt x="-2020" y="173120"/>
                    <a:pt x="651" y="210478"/>
                    <a:pt x="8860" y="246801"/>
                  </a:cubicBezTo>
                  <a:cubicBezTo>
                    <a:pt x="11426" y="232205"/>
                    <a:pt x="13982" y="217608"/>
                    <a:pt x="16548" y="203021"/>
                  </a:cubicBezTo>
                  <a:lnTo>
                    <a:pt x="152693" y="173262"/>
                  </a:lnTo>
                  <a:cubicBezTo>
                    <a:pt x="140644" y="184090"/>
                    <a:pt x="128587" y="194918"/>
                    <a:pt x="116538" y="205745"/>
                  </a:cubicBezTo>
                  <a:cubicBezTo>
                    <a:pt x="178197" y="219785"/>
                    <a:pt x="242891" y="209664"/>
                    <a:pt x="297322" y="177473"/>
                  </a:cubicBezTo>
                  <a:cubicBezTo>
                    <a:pt x="356592" y="204047"/>
                    <a:pt x="345853" y="263716"/>
                    <a:pt x="293819" y="342908"/>
                  </a:cubicBezTo>
                  <a:cubicBezTo>
                    <a:pt x="313980" y="376507"/>
                    <a:pt x="433450" y="186699"/>
                    <a:pt x="379328" y="153508"/>
                  </a:cubicBez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1" name="任意多边形: 形状 30">
              <a:extLst>
                <a:ext uri="{FF2B5EF4-FFF2-40B4-BE49-F238E27FC236}">
                  <a16:creationId xmlns:a16="http://schemas.microsoft.com/office/drawing/2014/main" id="{EFEB297C-9DCE-39FC-9D90-2C9F07730E9A}"/>
                </a:ext>
              </a:extLst>
            </p:cNvPr>
            <p:cNvSpPr/>
            <p:nvPr/>
          </p:nvSpPr>
          <p:spPr>
            <a:xfrm>
              <a:off x="10097841" y="3001857"/>
              <a:ext cx="250537" cy="76651"/>
            </a:xfrm>
            <a:custGeom>
              <a:avLst/>
              <a:gdLst>
                <a:gd name="connsiteX0" fmla="*/ 250313 w 250537"/>
                <a:gd name="connsiteY0" fmla="*/ 54914 h 76651"/>
                <a:gd name="connsiteX1" fmla="*/ 249101 w 250537"/>
                <a:gd name="connsiteY1" fmla="*/ 55790 h 76651"/>
                <a:gd name="connsiteX2" fmla="*/ 202003 w 250537"/>
                <a:gd name="connsiteY2" fmla="*/ 68555 h 76651"/>
                <a:gd name="connsiteX3" fmla="*/ 142008 w 250537"/>
                <a:gd name="connsiteY3" fmla="*/ 49739 h 76651"/>
                <a:gd name="connsiteX4" fmla="*/ 75226 w 250537"/>
                <a:gd name="connsiteY4" fmla="*/ 68750 h 76651"/>
                <a:gd name="connsiteX5" fmla="*/ -224 w 250537"/>
                <a:gd name="connsiteY5" fmla="*/ 69625 h 76651"/>
                <a:gd name="connsiteX6" fmla="*/ 42778 w 250537"/>
                <a:gd name="connsiteY6" fmla="*/ 15539 h 76651"/>
                <a:gd name="connsiteX7" fmla="*/ 113646 w 250537"/>
                <a:gd name="connsiteY7" fmla="*/ -172 h 76651"/>
                <a:gd name="connsiteX8" fmla="*/ 131338 w 250537"/>
                <a:gd name="connsiteY8" fmla="*/ -172 h 76651"/>
                <a:gd name="connsiteX9" fmla="*/ 210743 w 250537"/>
                <a:gd name="connsiteY9" fmla="*/ 8825 h 7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537" h="76651">
                  <a:moveTo>
                    <a:pt x="250313" y="54914"/>
                  </a:moveTo>
                  <a:cubicBezTo>
                    <a:pt x="249924" y="55224"/>
                    <a:pt x="249526" y="55516"/>
                    <a:pt x="249101" y="55790"/>
                  </a:cubicBezTo>
                  <a:cubicBezTo>
                    <a:pt x="234867" y="64274"/>
                    <a:pt x="218581" y="68688"/>
                    <a:pt x="202003" y="68555"/>
                  </a:cubicBezTo>
                  <a:cubicBezTo>
                    <a:pt x="180321" y="70360"/>
                    <a:pt x="158780" y="63610"/>
                    <a:pt x="142008" y="49739"/>
                  </a:cubicBezTo>
                  <a:cubicBezTo>
                    <a:pt x="133205" y="41406"/>
                    <a:pt x="98209" y="59010"/>
                    <a:pt x="75226" y="68750"/>
                  </a:cubicBezTo>
                  <a:cubicBezTo>
                    <a:pt x="51129" y="78746"/>
                    <a:pt x="24103" y="79056"/>
                    <a:pt x="-224" y="69625"/>
                  </a:cubicBezTo>
                  <a:lnTo>
                    <a:pt x="42778" y="15539"/>
                  </a:lnTo>
                  <a:lnTo>
                    <a:pt x="113646" y="-172"/>
                  </a:lnTo>
                  <a:lnTo>
                    <a:pt x="131338" y="-172"/>
                  </a:lnTo>
                  <a:lnTo>
                    <a:pt x="210743" y="8825"/>
                  </a:ln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2" name="任意多边形: 形状 31">
              <a:extLst>
                <a:ext uri="{FF2B5EF4-FFF2-40B4-BE49-F238E27FC236}">
                  <a16:creationId xmlns:a16="http://schemas.microsoft.com/office/drawing/2014/main" id="{B9B52783-EA3E-ED60-ABFC-2C990175B56A}"/>
                </a:ext>
              </a:extLst>
            </p:cNvPr>
            <p:cNvSpPr/>
            <p:nvPr/>
          </p:nvSpPr>
          <p:spPr>
            <a:xfrm>
              <a:off x="9093400" y="6210744"/>
              <a:ext cx="2425066" cy="23788"/>
            </a:xfrm>
            <a:custGeom>
              <a:avLst/>
              <a:gdLst>
                <a:gd name="connsiteX0" fmla="*/ 2414359 w 2425066"/>
                <a:gd name="connsiteY0" fmla="*/ 20900 h 23788"/>
                <a:gd name="connsiteX1" fmla="*/ 10365 w 2425066"/>
                <a:gd name="connsiteY1" fmla="*/ 23616 h 23788"/>
                <a:gd name="connsiteX2" fmla="*/ -224 w 2425066"/>
                <a:gd name="connsiteY2" fmla="*/ 13142 h 23788"/>
                <a:gd name="connsiteX3" fmla="*/ 10250 w 2425066"/>
                <a:gd name="connsiteY3" fmla="*/ 2552 h 23788"/>
                <a:gd name="connsiteX4" fmla="*/ 10365 w 2425066"/>
                <a:gd name="connsiteY4" fmla="*/ 2552 h 23788"/>
                <a:gd name="connsiteX5" fmla="*/ 2414359 w 2425066"/>
                <a:gd name="connsiteY5" fmla="*/ -172 h 23788"/>
                <a:gd name="connsiteX6" fmla="*/ 2424842 w 2425066"/>
                <a:gd name="connsiteY6" fmla="*/ 10417 h 23788"/>
                <a:gd name="connsiteX7" fmla="*/ 2414359 w 2425066"/>
                <a:gd name="connsiteY7" fmla="*/ 20900 h 2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5066" h="23788">
                  <a:moveTo>
                    <a:pt x="2414359" y="20900"/>
                  </a:moveTo>
                  <a:lnTo>
                    <a:pt x="10365" y="23616"/>
                  </a:lnTo>
                  <a:cubicBezTo>
                    <a:pt x="4544" y="23651"/>
                    <a:pt x="-197" y="18954"/>
                    <a:pt x="-224" y="13142"/>
                  </a:cubicBezTo>
                  <a:cubicBezTo>
                    <a:pt x="-250" y="7321"/>
                    <a:pt x="4438" y="2579"/>
                    <a:pt x="10250" y="2552"/>
                  </a:cubicBezTo>
                  <a:lnTo>
                    <a:pt x="10365" y="2552"/>
                  </a:lnTo>
                  <a:lnTo>
                    <a:pt x="2414359" y="-172"/>
                  </a:lnTo>
                  <a:cubicBezTo>
                    <a:pt x="2420171" y="-136"/>
                    <a:pt x="2424869" y="4596"/>
                    <a:pt x="2424842" y="10417"/>
                  </a:cubicBezTo>
                  <a:cubicBezTo>
                    <a:pt x="2424806" y="16193"/>
                    <a:pt x="2420135" y="20864"/>
                    <a:pt x="2414359" y="20900"/>
                  </a:cubicBezTo>
                  <a:close/>
                </a:path>
              </a:pathLst>
            </a:custGeom>
            <a:solidFill>
              <a:schemeClr val="bg1">
                <a:lumMod val="85000"/>
              </a:schemeClr>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3" name="任意多边形: 形状 32">
              <a:extLst>
                <a:ext uri="{FF2B5EF4-FFF2-40B4-BE49-F238E27FC236}">
                  <a16:creationId xmlns:a16="http://schemas.microsoft.com/office/drawing/2014/main" id="{9CC05EDC-EBA0-2E9E-47EC-CE1E2C300CDD}"/>
                </a:ext>
              </a:extLst>
            </p:cNvPr>
            <p:cNvSpPr/>
            <p:nvPr/>
          </p:nvSpPr>
          <p:spPr>
            <a:xfrm>
              <a:off x="8611841" y="1429048"/>
              <a:ext cx="695826" cy="1265407"/>
            </a:xfrm>
            <a:custGeom>
              <a:avLst/>
              <a:gdLst>
                <a:gd name="connsiteX0" fmla="*/ 17693 w 695826"/>
                <a:gd name="connsiteY0" fmla="*/ 1265408 h 1265407"/>
                <a:gd name="connsiteX1" fmla="*/ 0 w 695826"/>
                <a:gd name="connsiteY1" fmla="*/ 1265408 h 1265407"/>
                <a:gd name="connsiteX2" fmla="*/ 0 w 695826"/>
                <a:gd name="connsiteY2" fmla="*/ 0 h 1265407"/>
                <a:gd name="connsiteX3" fmla="*/ 695827 w 695826"/>
                <a:gd name="connsiteY3" fmla="*/ 0 h 1265407"/>
                <a:gd name="connsiteX4" fmla="*/ 695827 w 695826"/>
                <a:gd name="connsiteY4" fmla="*/ 17693 h 1265407"/>
                <a:gd name="connsiteX5" fmla="*/ 17693 w 695826"/>
                <a:gd name="connsiteY5" fmla="*/ 17693 h 1265407"/>
                <a:gd name="connsiteX6" fmla="*/ 17693 w 695826"/>
                <a:gd name="connsiteY6" fmla="*/ 1265408 h 126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826" h="1265407">
                  <a:moveTo>
                    <a:pt x="17693" y="1265408"/>
                  </a:moveTo>
                  <a:lnTo>
                    <a:pt x="0" y="1265408"/>
                  </a:lnTo>
                  <a:lnTo>
                    <a:pt x="0" y="0"/>
                  </a:lnTo>
                  <a:lnTo>
                    <a:pt x="695827" y="0"/>
                  </a:lnTo>
                  <a:lnTo>
                    <a:pt x="695827" y="17693"/>
                  </a:lnTo>
                  <a:lnTo>
                    <a:pt x="17693" y="17693"/>
                  </a:lnTo>
                  <a:lnTo>
                    <a:pt x="17693" y="1265408"/>
                  </a:ln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4" name="任意多边形: 形状 33">
              <a:extLst>
                <a:ext uri="{FF2B5EF4-FFF2-40B4-BE49-F238E27FC236}">
                  <a16:creationId xmlns:a16="http://schemas.microsoft.com/office/drawing/2014/main" id="{B6686B30-EC10-0B84-B24E-F2A3787D3CAA}"/>
                </a:ext>
              </a:extLst>
            </p:cNvPr>
            <p:cNvSpPr/>
            <p:nvPr/>
          </p:nvSpPr>
          <p:spPr>
            <a:xfrm>
              <a:off x="9264957" y="1317132"/>
              <a:ext cx="698861" cy="230004"/>
            </a:xfrm>
            <a:custGeom>
              <a:avLst/>
              <a:gdLst>
                <a:gd name="connsiteX0" fmla="*/ 583635 w 698861"/>
                <a:gd name="connsiteY0" fmla="*/ -172 h 230004"/>
                <a:gd name="connsiteX1" fmla="*/ 114778 w 698861"/>
                <a:gd name="connsiteY1" fmla="*/ -172 h 230004"/>
                <a:gd name="connsiteX2" fmla="*/ -224 w 698861"/>
                <a:gd name="connsiteY2" fmla="*/ 114830 h 230004"/>
                <a:gd name="connsiteX3" fmla="*/ 114778 w 698861"/>
                <a:gd name="connsiteY3" fmla="*/ 229833 h 230004"/>
                <a:gd name="connsiteX4" fmla="*/ 583635 w 698861"/>
                <a:gd name="connsiteY4" fmla="*/ 229833 h 230004"/>
                <a:gd name="connsiteX5" fmla="*/ 698637 w 698861"/>
                <a:gd name="connsiteY5" fmla="*/ 114830 h 230004"/>
                <a:gd name="connsiteX6" fmla="*/ 583635 w 698861"/>
                <a:gd name="connsiteY6" fmla="*/ -172 h 2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61" h="230004">
                  <a:moveTo>
                    <a:pt x="583635" y="-172"/>
                  </a:moveTo>
                  <a:lnTo>
                    <a:pt x="114778" y="-172"/>
                  </a:lnTo>
                  <a:cubicBezTo>
                    <a:pt x="51270" y="-172"/>
                    <a:pt x="-224" y="51314"/>
                    <a:pt x="-224" y="114830"/>
                  </a:cubicBezTo>
                  <a:cubicBezTo>
                    <a:pt x="-224" y="178347"/>
                    <a:pt x="51270" y="229833"/>
                    <a:pt x="114778" y="229833"/>
                  </a:cubicBezTo>
                  <a:lnTo>
                    <a:pt x="583635" y="229833"/>
                  </a:lnTo>
                  <a:cubicBezTo>
                    <a:pt x="647151" y="229833"/>
                    <a:pt x="698637" y="178347"/>
                    <a:pt x="698637" y="114830"/>
                  </a:cubicBezTo>
                  <a:cubicBezTo>
                    <a:pt x="698637" y="51314"/>
                    <a:pt x="647151" y="-172"/>
                    <a:pt x="583635" y="-172"/>
                  </a:cubicBezTo>
                  <a:close/>
                </a:path>
              </a:pathLst>
            </a:custGeom>
            <a:solidFill>
              <a:schemeClr val="accent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5" name="任意多边形: 形状 34">
              <a:extLst>
                <a:ext uri="{FF2B5EF4-FFF2-40B4-BE49-F238E27FC236}">
                  <a16:creationId xmlns:a16="http://schemas.microsoft.com/office/drawing/2014/main" id="{D4B221CB-AF52-6A69-563E-60A9324F7087}"/>
                </a:ext>
              </a:extLst>
            </p:cNvPr>
            <p:cNvSpPr/>
            <p:nvPr/>
          </p:nvSpPr>
          <p:spPr>
            <a:xfrm>
              <a:off x="8504748" y="2598862"/>
              <a:ext cx="211355" cy="211355"/>
            </a:xfrm>
            <a:custGeom>
              <a:avLst/>
              <a:gdLst>
                <a:gd name="connsiteX0" fmla="*/ 211355 w 211355"/>
                <a:gd name="connsiteY0" fmla="*/ 105678 h 211355"/>
                <a:gd name="connsiteX1" fmla="*/ 105678 w 211355"/>
                <a:gd name="connsiteY1" fmla="*/ 211355 h 211355"/>
                <a:gd name="connsiteX2" fmla="*/ 0 w 211355"/>
                <a:gd name="connsiteY2" fmla="*/ 105678 h 211355"/>
                <a:gd name="connsiteX3" fmla="*/ 105678 w 211355"/>
                <a:gd name="connsiteY3" fmla="*/ 0 h 211355"/>
                <a:gd name="connsiteX4" fmla="*/ 211355 w 211355"/>
                <a:gd name="connsiteY4" fmla="*/ 105678 h 21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55" h="211355">
                  <a:moveTo>
                    <a:pt x="211355" y="105678"/>
                  </a:moveTo>
                  <a:cubicBezTo>
                    <a:pt x="211355" y="164042"/>
                    <a:pt x="164042" y="211355"/>
                    <a:pt x="105678" y="211355"/>
                  </a:cubicBezTo>
                  <a:cubicBezTo>
                    <a:pt x="47314" y="211355"/>
                    <a:pt x="0" y="164042"/>
                    <a:pt x="0" y="105678"/>
                  </a:cubicBezTo>
                  <a:cubicBezTo>
                    <a:pt x="0" y="47313"/>
                    <a:pt x="47314" y="0"/>
                    <a:pt x="105678" y="0"/>
                  </a:cubicBezTo>
                  <a:cubicBezTo>
                    <a:pt x="164042" y="0"/>
                    <a:pt x="211355" y="47313"/>
                    <a:pt x="211355" y="105678"/>
                  </a:cubicBezTo>
                  <a:close/>
                </a:path>
              </a:pathLst>
            </a:custGeom>
            <a:solidFill>
              <a:schemeClr val="accent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6" name="任意多边形: 形状 35">
              <a:extLst>
                <a:ext uri="{FF2B5EF4-FFF2-40B4-BE49-F238E27FC236}">
                  <a16:creationId xmlns:a16="http://schemas.microsoft.com/office/drawing/2014/main" id="{BBE7163D-F760-ED12-1CD3-9DEFD516B178}"/>
                </a:ext>
              </a:extLst>
            </p:cNvPr>
            <p:cNvSpPr/>
            <p:nvPr/>
          </p:nvSpPr>
          <p:spPr>
            <a:xfrm>
              <a:off x="7320507" y="2937541"/>
              <a:ext cx="622698" cy="164488"/>
            </a:xfrm>
            <a:custGeom>
              <a:avLst/>
              <a:gdLst>
                <a:gd name="connsiteX0" fmla="*/ 16255 w 622698"/>
                <a:gd name="connsiteY0" fmla="*/ 163922 h 164488"/>
                <a:gd name="connsiteX1" fmla="*/ 479856 w 622698"/>
                <a:gd name="connsiteY1" fmla="*/ 56643 h 164488"/>
                <a:gd name="connsiteX2" fmla="*/ 612923 w 622698"/>
                <a:gd name="connsiteY2" fmla="*/ 25848 h 164488"/>
                <a:gd name="connsiteX3" fmla="*/ 606005 w 622698"/>
                <a:gd name="connsiteY3" fmla="*/ 220 h 164488"/>
                <a:gd name="connsiteX4" fmla="*/ 142404 w 622698"/>
                <a:gd name="connsiteY4" fmla="*/ 107500 h 164488"/>
                <a:gd name="connsiteX5" fmla="*/ 9328 w 622698"/>
                <a:gd name="connsiteY5" fmla="*/ 138303 h 164488"/>
                <a:gd name="connsiteX6" fmla="*/ 16246 w 622698"/>
                <a:gd name="connsiteY6" fmla="*/ 163922 h 16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98" h="164488">
                  <a:moveTo>
                    <a:pt x="16255" y="163922"/>
                  </a:moveTo>
                  <a:lnTo>
                    <a:pt x="479856" y="56643"/>
                  </a:lnTo>
                  <a:lnTo>
                    <a:pt x="612923" y="25848"/>
                  </a:lnTo>
                  <a:cubicBezTo>
                    <a:pt x="629572" y="22000"/>
                    <a:pt x="622654" y="-3628"/>
                    <a:pt x="606005" y="220"/>
                  </a:cubicBezTo>
                  <a:lnTo>
                    <a:pt x="142404" y="107500"/>
                  </a:lnTo>
                  <a:lnTo>
                    <a:pt x="9328" y="138303"/>
                  </a:lnTo>
                  <a:cubicBezTo>
                    <a:pt x="-7321" y="142151"/>
                    <a:pt x="-403" y="167779"/>
                    <a:pt x="16246" y="163922"/>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7" name="任意多边形: 形状 36">
              <a:extLst>
                <a:ext uri="{FF2B5EF4-FFF2-40B4-BE49-F238E27FC236}">
                  <a16:creationId xmlns:a16="http://schemas.microsoft.com/office/drawing/2014/main" id="{3DE6F722-7A0E-0D32-80B6-B0C8ABCA6ADE}"/>
                </a:ext>
              </a:extLst>
            </p:cNvPr>
            <p:cNvSpPr/>
            <p:nvPr/>
          </p:nvSpPr>
          <p:spPr>
            <a:xfrm>
              <a:off x="7808877" y="2798053"/>
              <a:ext cx="308881" cy="321755"/>
            </a:xfrm>
            <a:custGeom>
              <a:avLst/>
              <a:gdLst>
                <a:gd name="connsiteX0" fmla="*/ 6613 w 308881"/>
                <a:gd name="connsiteY0" fmla="*/ 24024 h 321755"/>
                <a:gd name="connsiteX1" fmla="*/ 254798 w 308881"/>
                <a:gd name="connsiteY1" fmla="*/ 138186 h 321755"/>
                <a:gd name="connsiteX2" fmla="*/ 278276 w 308881"/>
                <a:gd name="connsiteY2" fmla="*/ 150899 h 321755"/>
                <a:gd name="connsiteX3" fmla="*/ 274551 w 308881"/>
                <a:gd name="connsiteY3" fmla="*/ 169909 h 321755"/>
                <a:gd name="connsiteX4" fmla="*/ 221730 w 308881"/>
                <a:gd name="connsiteY4" fmla="*/ 213513 h 321755"/>
                <a:gd name="connsiteX5" fmla="*/ 115989 w 308881"/>
                <a:gd name="connsiteY5" fmla="*/ 299473 h 321755"/>
                <a:gd name="connsiteX6" fmla="*/ 134593 w 308881"/>
                <a:gd name="connsiteY6" fmla="*/ 318404 h 321755"/>
                <a:gd name="connsiteX7" fmla="*/ 226693 w 308881"/>
                <a:gd name="connsiteY7" fmla="*/ 243537 h 321755"/>
                <a:gd name="connsiteX8" fmla="*/ 272738 w 308881"/>
                <a:gd name="connsiteY8" fmla="*/ 206100 h 321755"/>
                <a:gd name="connsiteX9" fmla="*/ 306902 w 308881"/>
                <a:gd name="connsiteY9" fmla="*/ 167777 h 321755"/>
                <a:gd name="connsiteX10" fmla="*/ 250294 w 308881"/>
                <a:gd name="connsiteY10" fmla="*/ 107056 h 321755"/>
                <a:gd name="connsiteX11" fmla="*/ 142219 w 308881"/>
                <a:gd name="connsiteY11" fmla="*/ 57339 h 321755"/>
                <a:gd name="connsiteX12" fmla="*/ 20122 w 308881"/>
                <a:gd name="connsiteY12" fmla="*/ 1174 h 321755"/>
                <a:gd name="connsiteX13" fmla="*/ 6613 w 308881"/>
                <a:gd name="connsiteY13" fmla="*/ 24024 h 3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881" h="321755">
                  <a:moveTo>
                    <a:pt x="6613" y="24024"/>
                  </a:moveTo>
                  <a:lnTo>
                    <a:pt x="254798" y="138186"/>
                  </a:lnTo>
                  <a:cubicBezTo>
                    <a:pt x="263263" y="141114"/>
                    <a:pt x="271199" y="145414"/>
                    <a:pt x="278276" y="150899"/>
                  </a:cubicBezTo>
                  <a:cubicBezTo>
                    <a:pt x="285131" y="157613"/>
                    <a:pt x="280142" y="164062"/>
                    <a:pt x="274551" y="169909"/>
                  </a:cubicBezTo>
                  <a:cubicBezTo>
                    <a:pt x="257849" y="185505"/>
                    <a:pt x="240210" y="200066"/>
                    <a:pt x="221730" y="213513"/>
                  </a:cubicBezTo>
                  <a:lnTo>
                    <a:pt x="115989" y="299473"/>
                  </a:lnTo>
                  <a:cubicBezTo>
                    <a:pt x="102720" y="310265"/>
                    <a:pt x="121447" y="329099"/>
                    <a:pt x="134593" y="318404"/>
                  </a:cubicBezTo>
                  <a:lnTo>
                    <a:pt x="226693" y="243537"/>
                  </a:lnTo>
                  <a:lnTo>
                    <a:pt x="272738" y="206100"/>
                  </a:lnTo>
                  <a:cubicBezTo>
                    <a:pt x="285777" y="195493"/>
                    <a:pt x="301657" y="184674"/>
                    <a:pt x="306902" y="167777"/>
                  </a:cubicBezTo>
                  <a:cubicBezTo>
                    <a:pt x="317916" y="132277"/>
                    <a:pt x="274454" y="118167"/>
                    <a:pt x="250294" y="107056"/>
                  </a:cubicBezTo>
                  <a:lnTo>
                    <a:pt x="142219" y="57339"/>
                  </a:lnTo>
                  <a:lnTo>
                    <a:pt x="20122" y="1174"/>
                  </a:lnTo>
                  <a:cubicBezTo>
                    <a:pt x="4738" y="-5903"/>
                    <a:pt x="-8895" y="16885"/>
                    <a:pt x="6613" y="24024"/>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8" name="任意多边形: 形状 37">
              <a:extLst>
                <a:ext uri="{FF2B5EF4-FFF2-40B4-BE49-F238E27FC236}">
                  <a16:creationId xmlns:a16="http://schemas.microsoft.com/office/drawing/2014/main" id="{6CCE8C8A-641C-2249-D749-82A56C0D639C}"/>
                </a:ext>
              </a:extLst>
            </p:cNvPr>
            <p:cNvSpPr/>
            <p:nvPr/>
          </p:nvSpPr>
          <p:spPr>
            <a:xfrm>
              <a:off x="10141749" y="3644064"/>
              <a:ext cx="1176564" cy="603324"/>
            </a:xfrm>
            <a:custGeom>
              <a:avLst/>
              <a:gdLst>
                <a:gd name="connsiteX0" fmla="*/ 1098629 w 1176564"/>
                <a:gd name="connsiteY0" fmla="*/ 47105 h 603324"/>
                <a:gd name="connsiteX1" fmla="*/ 948197 w 1176564"/>
                <a:gd name="connsiteY1" fmla="*/ 2219 h 603324"/>
                <a:gd name="connsiteX2" fmla="*/ 769041 w 1176564"/>
                <a:gd name="connsiteY2" fmla="*/ 2422 h 603324"/>
                <a:gd name="connsiteX3" fmla="*/ 583471 w 1176564"/>
                <a:gd name="connsiteY3" fmla="*/ 15877 h 603324"/>
                <a:gd name="connsiteX4" fmla="*/ 399326 w 1176564"/>
                <a:gd name="connsiteY4" fmla="*/ 41523 h 603324"/>
                <a:gd name="connsiteX5" fmla="*/ 237164 w 1176564"/>
                <a:gd name="connsiteY5" fmla="*/ 77023 h 603324"/>
                <a:gd name="connsiteX6" fmla="*/ 96932 w 1176564"/>
                <a:gd name="connsiteY6" fmla="*/ 144733 h 603324"/>
                <a:gd name="connsiteX7" fmla="*/ 14528 w 1176564"/>
                <a:gd name="connsiteY7" fmla="*/ 253764 h 603324"/>
                <a:gd name="connsiteX8" fmla="*/ 6566 w 1176564"/>
                <a:gd name="connsiteY8" fmla="*/ 381647 h 603324"/>
                <a:gd name="connsiteX9" fmla="*/ 36714 w 1176564"/>
                <a:gd name="connsiteY9" fmla="*/ 437653 h 603324"/>
                <a:gd name="connsiteX10" fmla="*/ 92871 w 1176564"/>
                <a:gd name="connsiteY10" fmla="*/ 482115 h 603324"/>
                <a:gd name="connsiteX11" fmla="*/ 226097 w 1176564"/>
                <a:gd name="connsiteY11" fmla="*/ 554284 h 603324"/>
                <a:gd name="connsiteX12" fmla="*/ 254538 w 1176564"/>
                <a:gd name="connsiteY12" fmla="*/ 582565 h 603324"/>
                <a:gd name="connsiteX13" fmla="*/ 277388 w 1176564"/>
                <a:gd name="connsiteY13" fmla="*/ 600541 h 603324"/>
                <a:gd name="connsiteX14" fmla="*/ 327538 w 1176564"/>
                <a:gd name="connsiteY14" fmla="*/ 587625 h 603324"/>
                <a:gd name="connsiteX15" fmla="*/ 347265 w 1176564"/>
                <a:gd name="connsiteY15" fmla="*/ 552541 h 603324"/>
                <a:gd name="connsiteX16" fmla="*/ 368196 w 1176564"/>
                <a:gd name="connsiteY16" fmla="*/ 512166 h 603324"/>
                <a:gd name="connsiteX17" fmla="*/ 373433 w 1176564"/>
                <a:gd name="connsiteY17" fmla="*/ 502072 h 603324"/>
                <a:gd name="connsiteX18" fmla="*/ 372725 w 1176564"/>
                <a:gd name="connsiteY18" fmla="*/ 501621 h 603324"/>
                <a:gd name="connsiteX19" fmla="*/ 373963 w 1176564"/>
                <a:gd name="connsiteY19" fmla="*/ 501135 h 603324"/>
                <a:gd name="connsiteX20" fmla="*/ 379369 w 1176564"/>
                <a:gd name="connsiteY20" fmla="*/ 499065 h 603324"/>
                <a:gd name="connsiteX21" fmla="*/ 437702 w 1176564"/>
                <a:gd name="connsiteY21" fmla="*/ 477621 h 603324"/>
                <a:gd name="connsiteX22" fmla="*/ 656861 w 1176564"/>
                <a:gd name="connsiteY22" fmla="*/ 409062 h 603324"/>
                <a:gd name="connsiteX23" fmla="*/ 772721 w 1176564"/>
                <a:gd name="connsiteY23" fmla="*/ 384823 h 603324"/>
                <a:gd name="connsiteX24" fmla="*/ 925400 w 1176564"/>
                <a:gd name="connsiteY24" fmla="*/ 373535 h 603324"/>
                <a:gd name="connsiteX25" fmla="*/ 1083414 w 1176564"/>
                <a:gd name="connsiteY25" fmla="*/ 327056 h 603324"/>
                <a:gd name="connsiteX26" fmla="*/ 1168356 w 1176564"/>
                <a:gd name="connsiteY26" fmla="*/ 225385 h 603324"/>
                <a:gd name="connsiteX27" fmla="*/ 1175443 w 1176564"/>
                <a:gd name="connsiteY27" fmla="*/ 162435 h 603324"/>
                <a:gd name="connsiteX28" fmla="*/ 1098629 w 1176564"/>
                <a:gd name="connsiteY28" fmla="*/ 47105 h 60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6564" h="603324">
                  <a:moveTo>
                    <a:pt x="1098629" y="47105"/>
                  </a:moveTo>
                  <a:cubicBezTo>
                    <a:pt x="1054415" y="17134"/>
                    <a:pt x="1000700" y="5996"/>
                    <a:pt x="948197" y="2219"/>
                  </a:cubicBezTo>
                  <a:cubicBezTo>
                    <a:pt x="888520" y="-1037"/>
                    <a:pt x="828710" y="-966"/>
                    <a:pt x="769041" y="2422"/>
                  </a:cubicBezTo>
                  <a:cubicBezTo>
                    <a:pt x="707064" y="4881"/>
                    <a:pt x="645201" y="9367"/>
                    <a:pt x="583471" y="15877"/>
                  </a:cubicBezTo>
                  <a:cubicBezTo>
                    <a:pt x="521830" y="22406"/>
                    <a:pt x="460445" y="30951"/>
                    <a:pt x="399326" y="41523"/>
                  </a:cubicBezTo>
                  <a:cubicBezTo>
                    <a:pt x="344603" y="50042"/>
                    <a:pt x="290445" y="61896"/>
                    <a:pt x="237164" y="77023"/>
                  </a:cubicBezTo>
                  <a:cubicBezTo>
                    <a:pt x="186731" y="90974"/>
                    <a:pt x="139226" y="113913"/>
                    <a:pt x="96932" y="144733"/>
                  </a:cubicBezTo>
                  <a:cubicBezTo>
                    <a:pt x="59803" y="172661"/>
                    <a:pt x="31256" y="210435"/>
                    <a:pt x="14528" y="253764"/>
                  </a:cubicBezTo>
                  <a:cubicBezTo>
                    <a:pt x="-1900" y="294413"/>
                    <a:pt x="-4686" y="339282"/>
                    <a:pt x="6566" y="381647"/>
                  </a:cubicBezTo>
                  <a:cubicBezTo>
                    <a:pt x="12564" y="402232"/>
                    <a:pt x="22834" y="421314"/>
                    <a:pt x="36714" y="437653"/>
                  </a:cubicBezTo>
                  <a:cubicBezTo>
                    <a:pt x="52753" y="455576"/>
                    <a:pt x="71746" y="470624"/>
                    <a:pt x="92871" y="482115"/>
                  </a:cubicBezTo>
                  <a:cubicBezTo>
                    <a:pt x="136731" y="507159"/>
                    <a:pt x="186430" y="522216"/>
                    <a:pt x="226097" y="554284"/>
                  </a:cubicBezTo>
                  <a:cubicBezTo>
                    <a:pt x="236562" y="562670"/>
                    <a:pt x="246099" y="572153"/>
                    <a:pt x="254538" y="582565"/>
                  </a:cubicBezTo>
                  <a:cubicBezTo>
                    <a:pt x="260279" y="590624"/>
                    <a:pt x="268205" y="596861"/>
                    <a:pt x="277388" y="600541"/>
                  </a:cubicBezTo>
                  <a:cubicBezTo>
                    <a:pt x="295178" y="606751"/>
                    <a:pt x="314958" y="601664"/>
                    <a:pt x="327538" y="587625"/>
                  </a:cubicBezTo>
                  <a:cubicBezTo>
                    <a:pt x="335482" y="576753"/>
                    <a:pt x="342108" y="564979"/>
                    <a:pt x="347265" y="552541"/>
                  </a:cubicBezTo>
                  <a:lnTo>
                    <a:pt x="368196" y="512166"/>
                  </a:lnTo>
                  <a:cubicBezTo>
                    <a:pt x="369594" y="508636"/>
                    <a:pt x="371345" y="505248"/>
                    <a:pt x="373433" y="502072"/>
                  </a:cubicBezTo>
                  <a:cubicBezTo>
                    <a:pt x="374999" y="500197"/>
                    <a:pt x="372194" y="502108"/>
                    <a:pt x="372725" y="501621"/>
                  </a:cubicBezTo>
                  <a:cubicBezTo>
                    <a:pt x="373026" y="501347"/>
                    <a:pt x="373628" y="501356"/>
                    <a:pt x="373963" y="501135"/>
                  </a:cubicBezTo>
                  <a:cubicBezTo>
                    <a:pt x="375697" y="500277"/>
                    <a:pt x="377502" y="499587"/>
                    <a:pt x="379369" y="499065"/>
                  </a:cubicBezTo>
                  <a:cubicBezTo>
                    <a:pt x="398724" y="491687"/>
                    <a:pt x="418169" y="484539"/>
                    <a:pt x="437702" y="477621"/>
                  </a:cubicBezTo>
                  <a:cubicBezTo>
                    <a:pt x="509790" y="451922"/>
                    <a:pt x="582755" y="428241"/>
                    <a:pt x="656861" y="409062"/>
                  </a:cubicBezTo>
                  <a:cubicBezTo>
                    <a:pt x="694998" y="398836"/>
                    <a:pt x="733683" y="390741"/>
                    <a:pt x="772721" y="384823"/>
                  </a:cubicBezTo>
                  <a:cubicBezTo>
                    <a:pt x="823278" y="377622"/>
                    <a:pt x="874613" y="378462"/>
                    <a:pt x="925400" y="373535"/>
                  </a:cubicBezTo>
                  <a:cubicBezTo>
                    <a:pt x="980089" y="368236"/>
                    <a:pt x="1036519" y="357169"/>
                    <a:pt x="1083414" y="327056"/>
                  </a:cubicBezTo>
                  <a:cubicBezTo>
                    <a:pt x="1122196" y="303490"/>
                    <a:pt x="1152062" y="267733"/>
                    <a:pt x="1168356" y="225385"/>
                  </a:cubicBezTo>
                  <a:cubicBezTo>
                    <a:pt x="1175425" y="205207"/>
                    <a:pt x="1177840" y="183684"/>
                    <a:pt x="1175443" y="162435"/>
                  </a:cubicBezTo>
                  <a:cubicBezTo>
                    <a:pt x="1169347" y="114364"/>
                    <a:pt x="1137943" y="73759"/>
                    <a:pt x="1098629" y="47105"/>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9" name="任意多边形: 形状 38">
              <a:extLst>
                <a:ext uri="{FF2B5EF4-FFF2-40B4-BE49-F238E27FC236}">
                  <a16:creationId xmlns:a16="http://schemas.microsoft.com/office/drawing/2014/main" id="{278A1FB2-1777-9E06-7BBB-7D365CDF5095}"/>
                </a:ext>
              </a:extLst>
            </p:cNvPr>
            <p:cNvSpPr/>
            <p:nvPr/>
          </p:nvSpPr>
          <p:spPr>
            <a:xfrm>
              <a:off x="10157106" y="3675635"/>
              <a:ext cx="1063235" cy="545204"/>
            </a:xfrm>
            <a:custGeom>
              <a:avLst/>
              <a:gdLst>
                <a:gd name="connsiteX0" fmla="*/ 992783 w 1063235"/>
                <a:gd name="connsiteY0" fmla="*/ 42550 h 545204"/>
                <a:gd name="connsiteX1" fmla="*/ 856842 w 1063235"/>
                <a:gd name="connsiteY1" fmla="*/ 1981 h 545204"/>
                <a:gd name="connsiteX2" fmla="*/ 694945 w 1063235"/>
                <a:gd name="connsiteY2" fmla="*/ 2176 h 545204"/>
                <a:gd name="connsiteX3" fmla="*/ 527254 w 1063235"/>
                <a:gd name="connsiteY3" fmla="*/ 14330 h 545204"/>
                <a:gd name="connsiteX4" fmla="*/ 360836 w 1063235"/>
                <a:gd name="connsiteY4" fmla="*/ 37508 h 545204"/>
                <a:gd name="connsiteX5" fmla="*/ 214296 w 1063235"/>
                <a:gd name="connsiteY5" fmla="*/ 69585 h 545204"/>
                <a:gd name="connsiteX6" fmla="*/ 87572 w 1063235"/>
                <a:gd name="connsiteY6" fmla="*/ 130775 h 545204"/>
                <a:gd name="connsiteX7" fmla="*/ 13104 w 1063235"/>
                <a:gd name="connsiteY7" fmla="*/ 229306 h 545204"/>
                <a:gd name="connsiteX8" fmla="*/ 5912 w 1063235"/>
                <a:gd name="connsiteY8" fmla="*/ 344865 h 545204"/>
                <a:gd name="connsiteX9" fmla="*/ 33159 w 1063235"/>
                <a:gd name="connsiteY9" fmla="*/ 395475 h 545204"/>
                <a:gd name="connsiteX10" fmla="*/ 83910 w 1063235"/>
                <a:gd name="connsiteY10" fmla="*/ 435655 h 545204"/>
                <a:gd name="connsiteX11" fmla="*/ 204300 w 1063235"/>
                <a:gd name="connsiteY11" fmla="*/ 500871 h 545204"/>
                <a:gd name="connsiteX12" fmla="*/ 229999 w 1063235"/>
                <a:gd name="connsiteY12" fmla="*/ 526428 h 545204"/>
                <a:gd name="connsiteX13" fmla="*/ 250646 w 1063235"/>
                <a:gd name="connsiteY13" fmla="*/ 542669 h 545204"/>
                <a:gd name="connsiteX14" fmla="*/ 295966 w 1063235"/>
                <a:gd name="connsiteY14" fmla="*/ 531001 h 545204"/>
                <a:gd name="connsiteX15" fmla="*/ 313800 w 1063235"/>
                <a:gd name="connsiteY15" fmla="*/ 499296 h 545204"/>
                <a:gd name="connsiteX16" fmla="*/ 332713 w 1063235"/>
                <a:gd name="connsiteY16" fmla="*/ 462805 h 545204"/>
                <a:gd name="connsiteX17" fmla="*/ 337437 w 1063235"/>
                <a:gd name="connsiteY17" fmla="*/ 453684 h 545204"/>
                <a:gd name="connsiteX18" fmla="*/ 336809 w 1063235"/>
                <a:gd name="connsiteY18" fmla="*/ 453277 h 545204"/>
                <a:gd name="connsiteX19" fmla="*/ 337924 w 1063235"/>
                <a:gd name="connsiteY19" fmla="*/ 452844 h 545204"/>
                <a:gd name="connsiteX20" fmla="*/ 342807 w 1063235"/>
                <a:gd name="connsiteY20" fmla="*/ 450977 h 545204"/>
                <a:gd name="connsiteX21" fmla="*/ 395523 w 1063235"/>
                <a:gd name="connsiteY21" fmla="*/ 431595 h 545204"/>
                <a:gd name="connsiteX22" fmla="*/ 593575 w 1063235"/>
                <a:gd name="connsiteY22" fmla="*/ 369635 h 545204"/>
                <a:gd name="connsiteX23" fmla="*/ 698262 w 1063235"/>
                <a:gd name="connsiteY23" fmla="*/ 347732 h 545204"/>
                <a:gd name="connsiteX24" fmla="*/ 836248 w 1063235"/>
                <a:gd name="connsiteY24" fmla="*/ 337532 h 545204"/>
                <a:gd name="connsiteX25" fmla="*/ 979036 w 1063235"/>
                <a:gd name="connsiteY25" fmla="*/ 295529 h 545204"/>
                <a:gd name="connsiteX26" fmla="*/ 1055796 w 1063235"/>
                <a:gd name="connsiteY26" fmla="*/ 203651 h 545204"/>
                <a:gd name="connsiteX27" fmla="*/ 1062201 w 1063235"/>
                <a:gd name="connsiteY27" fmla="*/ 146769 h 545204"/>
                <a:gd name="connsiteX28" fmla="*/ 992783 w 1063235"/>
                <a:gd name="connsiteY28" fmla="*/ 42550 h 54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3235" h="545204">
                  <a:moveTo>
                    <a:pt x="992783" y="42550"/>
                  </a:moveTo>
                  <a:cubicBezTo>
                    <a:pt x="952825" y="15463"/>
                    <a:pt x="904285" y="5396"/>
                    <a:pt x="856842" y="1981"/>
                  </a:cubicBezTo>
                  <a:cubicBezTo>
                    <a:pt x="802915" y="-956"/>
                    <a:pt x="748863" y="-885"/>
                    <a:pt x="694945" y="2176"/>
                  </a:cubicBezTo>
                  <a:cubicBezTo>
                    <a:pt x="638930" y="4387"/>
                    <a:pt x="583038" y="8448"/>
                    <a:pt x="527254" y="14330"/>
                  </a:cubicBezTo>
                  <a:cubicBezTo>
                    <a:pt x="471548" y="20222"/>
                    <a:pt x="416073" y="27954"/>
                    <a:pt x="360836" y="37508"/>
                  </a:cubicBezTo>
                  <a:cubicBezTo>
                    <a:pt x="311385" y="45204"/>
                    <a:pt x="262447" y="55917"/>
                    <a:pt x="214296" y="69585"/>
                  </a:cubicBezTo>
                  <a:cubicBezTo>
                    <a:pt x="168720" y="82191"/>
                    <a:pt x="125789" y="102927"/>
                    <a:pt x="87572" y="130775"/>
                  </a:cubicBezTo>
                  <a:cubicBezTo>
                    <a:pt x="54027" y="156005"/>
                    <a:pt x="28223" y="190143"/>
                    <a:pt x="13104" y="229306"/>
                  </a:cubicBezTo>
                  <a:cubicBezTo>
                    <a:pt x="-1731" y="266027"/>
                    <a:pt x="-4261" y="306578"/>
                    <a:pt x="5912" y="344865"/>
                  </a:cubicBezTo>
                  <a:cubicBezTo>
                    <a:pt x="11335" y="363460"/>
                    <a:pt x="20623" y="380711"/>
                    <a:pt x="33159" y="395475"/>
                  </a:cubicBezTo>
                  <a:cubicBezTo>
                    <a:pt x="47649" y="411673"/>
                    <a:pt x="64811" y="425270"/>
                    <a:pt x="83910" y="435655"/>
                  </a:cubicBezTo>
                  <a:cubicBezTo>
                    <a:pt x="123542" y="458284"/>
                    <a:pt x="168446" y="471899"/>
                    <a:pt x="204300" y="500871"/>
                  </a:cubicBezTo>
                  <a:cubicBezTo>
                    <a:pt x="213757" y="508452"/>
                    <a:pt x="222373" y="517015"/>
                    <a:pt x="229999" y="526428"/>
                  </a:cubicBezTo>
                  <a:cubicBezTo>
                    <a:pt x="235192" y="533708"/>
                    <a:pt x="242357" y="539343"/>
                    <a:pt x="250646" y="542669"/>
                  </a:cubicBezTo>
                  <a:cubicBezTo>
                    <a:pt x="266729" y="548287"/>
                    <a:pt x="284599" y="543687"/>
                    <a:pt x="295966" y="531001"/>
                  </a:cubicBezTo>
                  <a:cubicBezTo>
                    <a:pt x="303149" y="521182"/>
                    <a:pt x="309130" y="510531"/>
                    <a:pt x="313800" y="499296"/>
                  </a:cubicBezTo>
                  <a:lnTo>
                    <a:pt x="332713" y="462805"/>
                  </a:lnTo>
                  <a:cubicBezTo>
                    <a:pt x="333979" y="459620"/>
                    <a:pt x="335562" y="456559"/>
                    <a:pt x="337437" y="453684"/>
                  </a:cubicBezTo>
                  <a:cubicBezTo>
                    <a:pt x="338853" y="451994"/>
                    <a:pt x="336323" y="453719"/>
                    <a:pt x="336809" y="453277"/>
                  </a:cubicBezTo>
                  <a:cubicBezTo>
                    <a:pt x="337075" y="453029"/>
                    <a:pt x="337615" y="453038"/>
                    <a:pt x="337924" y="452844"/>
                  </a:cubicBezTo>
                  <a:cubicBezTo>
                    <a:pt x="339490" y="452065"/>
                    <a:pt x="341126" y="451437"/>
                    <a:pt x="342807" y="450977"/>
                  </a:cubicBezTo>
                  <a:cubicBezTo>
                    <a:pt x="360297" y="444307"/>
                    <a:pt x="377874" y="437840"/>
                    <a:pt x="395523" y="431595"/>
                  </a:cubicBezTo>
                  <a:cubicBezTo>
                    <a:pt x="460667" y="408373"/>
                    <a:pt x="526599" y="386974"/>
                    <a:pt x="593575" y="369635"/>
                  </a:cubicBezTo>
                  <a:cubicBezTo>
                    <a:pt x="628031" y="360391"/>
                    <a:pt x="662992" y="353083"/>
                    <a:pt x="698262" y="347732"/>
                  </a:cubicBezTo>
                  <a:cubicBezTo>
                    <a:pt x="743963" y="341229"/>
                    <a:pt x="790344" y="341981"/>
                    <a:pt x="836248" y="337532"/>
                  </a:cubicBezTo>
                  <a:cubicBezTo>
                    <a:pt x="885663" y="332746"/>
                    <a:pt x="936654" y="322741"/>
                    <a:pt x="979036" y="295529"/>
                  </a:cubicBezTo>
                  <a:cubicBezTo>
                    <a:pt x="1014077" y="274236"/>
                    <a:pt x="1041067" y="241920"/>
                    <a:pt x="1055796" y="203651"/>
                  </a:cubicBezTo>
                  <a:cubicBezTo>
                    <a:pt x="1062175" y="185419"/>
                    <a:pt x="1064368" y="165974"/>
                    <a:pt x="1062201" y="146769"/>
                  </a:cubicBezTo>
                  <a:cubicBezTo>
                    <a:pt x="1056689" y="103325"/>
                    <a:pt x="1028302" y="66639"/>
                    <a:pt x="992783" y="42550"/>
                  </a:cubicBezTo>
                  <a:close/>
                </a:path>
              </a:pathLst>
            </a:custGeom>
            <a:solidFill>
              <a:schemeClr val="bg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0" name="任意多边形: 形状 39">
              <a:extLst>
                <a:ext uri="{FF2B5EF4-FFF2-40B4-BE49-F238E27FC236}">
                  <a16:creationId xmlns:a16="http://schemas.microsoft.com/office/drawing/2014/main" id="{BC896E22-C30B-AB7E-B5BD-1CED2D2EB87A}"/>
                </a:ext>
              </a:extLst>
            </p:cNvPr>
            <p:cNvSpPr/>
            <p:nvPr/>
          </p:nvSpPr>
          <p:spPr>
            <a:xfrm>
              <a:off x="10398216" y="3738701"/>
              <a:ext cx="680005" cy="148915"/>
            </a:xfrm>
            <a:custGeom>
              <a:avLst/>
              <a:gdLst>
                <a:gd name="connsiteX0" fmla="*/ 667987 w 680005"/>
                <a:gd name="connsiteY0" fmla="*/ 28404 h 148915"/>
                <a:gd name="connsiteX1" fmla="*/ 16887 w 680005"/>
                <a:gd name="connsiteY1" fmla="*/ 148484 h 148915"/>
                <a:gd name="connsiteX2" fmla="*/ 35 w 680005"/>
                <a:gd name="connsiteY2" fmla="*/ 137037 h 148915"/>
                <a:gd name="connsiteX3" fmla="*/ 11482 w 680005"/>
                <a:gd name="connsiteY3" fmla="*/ 120185 h 148915"/>
                <a:gd name="connsiteX4" fmla="*/ 11571 w 680005"/>
                <a:gd name="connsiteY4" fmla="*/ 120167 h 148915"/>
                <a:gd name="connsiteX5" fmla="*/ 11659 w 680005"/>
                <a:gd name="connsiteY5" fmla="*/ 120159 h 148915"/>
                <a:gd name="connsiteX6" fmla="*/ 662759 w 680005"/>
                <a:gd name="connsiteY6" fmla="*/ 69 h 148915"/>
                <a:gd name="connsiteX7" fmla="*/ 679540 w 680005"/>
                <a:gd name="connsiteY7" fmla="*/ 11623 h 148915"/>
                <a:gd name="connsiteX8" fmla="*/ 667987 w 680005"/>
                <a:gd name="connsiteY8" fmla="*/ 28404 h 14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005" h="148915">
                  <a:moveTo>
                    <a:pt x="667987" y="28404"/>
                  </a:moveTo>
                  <a:lnTo>
                    <a:pt x="16887" y="148484"/>
                  </a:lnTo>
                  <a:cubicBezTo>
                    <a:pt x="9067" y="149980"/>
                    <a:pt x="1521" y="144849"/>
                    <a:pt x="35" y="137037"/>
                  </a:cubicBezTo>
                  <a:cubicBezTo>
                    <a:pt x="-1460" y="129226"/>
                    <a:pt x="3671" y="121680"/>
                    <a:pt x="11482" y="120185"/>
                  </a:cubicBezTo>
                  <a:cubicBezTo>
                    <a:pt x="11518" y="120185"/>
                    <a:pt x="11544" y="120176"/>
                    <a:pt x="11571" y="120167"/>
                  </a:cubicBezTo>
                  <a:lnTo>
                    <a:pt x="11659" y="120159"/>
                  </a:lnTo>
                  <a:lnTo>
                    <a:pt x="662759" y="69"/>
                  </a:lnTo>
                  <a:cubicBezTo>
                    <a:pt x="670579" y="-1373"/>
                    <a:pt x="678099" y="3794"/>
                    <a:pt x="679540" y="11623"/>
                  </a:cubicBezTo>
                  <a:cubicBezTo>
                    <a:pt x="680982" y="19443"/>
                    <a:pt x="675807" y="26962"/>
                    <a:pt x="667987" y="28404"/>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1" name="任意多边形: 形状 40">
              <a:extLst>
                <a:ext uri="{FF2B5EF4-FFF2-40B4-BE49-F238E27FC236}">
                  <a16:creationId xmlns:a16="http://schemas.microsoft.com/office/drawing/2014/main" id="{6CE598FD-E31A-7974-2F8D-0266810A03A3}"/>
                </a:ext>
              </a:extLst>
            </p:cNvPr>
            <p:cNvSpPr/>
            <p:nvPr/>
          </p:nvSpPr>
          <p:spPr>
            <a:xfrm>
              <a:off x="10414257" y="3825653"/>
              <a:ext cx="680002" cy="148921"/>
            </a:xfrm>
            <a:custGeom>
              <a:avLst/>
              <a:gdLst>
                <a:gd name="connsiteX0" fmla="*/ 667984 w 680002"/>
                <a:gd name="connsiteY0" fmla="*/ 28404 h 148921"/>
                <a:gd name="connsiteX1" fmla="*/ 16885 w 680002"/>
                <a:gd name="connsiteY1" fmla="*/ 148493 h 148921"/>
                <a:gd name="connsiteX2" fmla="*/ 33 w 680002"/>
                <a:gd name="connsiteY2" fmla="*/ 137037 h 148921"/>
                <a:gd name="connsiteX3" fmla="*/ 11488 w 680002"/>
                <a:gd name="connsiteY3" fmla="*/ 120194 h 148921"/>
                <a:gd name="connsiteX4" fmla="*/ 11568 w 680002"/>
                <a:gd name="connsiteY4" fmla="*/ 120176 h 148921"/>
                <a:gd name="connsiteX5" fmla="*/ 11656 w 680002"/>
                <a:gd name="connsiteY5" fmla="*/ 120158 h 148921"/>
                <a:gd name="connsiteX6" fmla="*/ 662756 w 680002"/>
                <a:gd name="connsiteY6" fmla="*/ 69 h 148921"/>
                <a:gd name="connsiteX7" fmla="*/ 679538 w 680002"/>
                <a:gd name="connsiteY7" fmla="*/ 11622 h 148921"/>
                <a:gd name="connsiteX8" fmla="*/ 667984 w 680002"/>
                <a:gd name="connsiteY8" fmla="*/ 28404 h 14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002" h="148921">
                  <a:moveTo>
                    <a:pt x="667984" y="28404"/>
                  </a:moveTo>
                  <a:lnTo>
                    <a:pt x="16885" y="148493"/>
                  </a:lnTo>
                  <a:cubicBezTo>
                    <a:pt x="9065" y="149979"/>
                    <a:pt x="1528" y="144857"/>
                    <a:pt x="33" y="137037"/>
                  </a:cubicBezTo>
                  <a:cubicBezTo>
                    <a:pt x="-1454" y="129226"/>
                    <a:pt x="3668" y="121680"/>
                    <a:pt x="11488" y="120194"/>
                  </a:cubicBezTo>
                  <a:cubicBezTo>
                    <a:pt x="11515" y="120185"/>
                    <a:pt x="11541" y="120185"/>
                    <a:pt x="11568" y="120176"/>
                  </a:cubicBezTo>
                  <a:lnTo>
                    <a:pt x="11656" y="120158"/>
                  </a:lnTo>
                  <a:lnTo>
                    <a:pt x="662756" y="69"/>
                  </a:lnTo>
                  <a:cubicBezTo>
                    <a:pt x="670576" y="-1373"/>
                    <a:pt x="678096" y="3802"/>
                    <a:pt x="679538" y="11622"/>
                  </a:cubicBezTo>
                  <a:cubicBezTo>
                    <a:pt x="680980" y="19451"/>
                    <a:pt x="675804" y="26962"/>
                    <a:pt x="667984" y="28404"/>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2" name="任意多边形: 形状 41">
              <a:extLst>
                <a:ext uri="{FF2B5EF4-FFF2-40B4-BE49-F238E27FC236}">
                  <a16:creationId xmlns:a16="http://schemas.microsoft.com/office/drawing/2014/main" id="{1286EF4C-B4BA-E00E-E5D9-D6CB3198B8DD}"/>
                </a:ext>
              </a:extLst>
            </p:cNvPr>
            <p:cNvSpPr/>
            <p:nvPr/>
          </p:nvSpPr>
          <p:spPr>
            <a:xfrm>
              <a:off x="10430433" y="4018712"/>
              <a:ext cx="104598" cy="42788"/>
            </a:xfrm>
            <a:custGeom>
              <a:avLst/>
              <a:gdLst>
                <a:gd name="connsiteX0" fmla="*/ 92622 w 104598"/>
                <a:gd name="connsiteY0" fmla="*/ 28389 h 42788"/>
                <a:gd name="connsiteX1" fmla="*/ 16747 w 104598"/>
                <a:gd name="connsiteY1" fmla="*/ 42384 h 42788"/>
                <a:gd name="connsiteX2" fmla="*/ 10 w 104598"/>
                <a:gd name="connsiteY2" fmla="*/ 30769 h 42788"/>
                <a:gd name="connsiteX3" fmla="*/ 11519 w 104598"/>
                <a:gd name="connsiteY3" fmla="*/ 14058 h 42788"/>
                <a:gd name="connsiteX4" fmla="*/ 87394 w 104598"/>
                <a:gd name="connsiteY4" fmla="*/ 63 h 42788"/>
                <a:gd name="connsiteX5" fmla="*/ 104140 w 104598"/>
                <a:gd name="connsiteY5" fmla="*/ 11661 h 42788"/>
                <a:gd name="connsiteX6" fmla="*/ 92622 w 104598"/>
                <a:gd name="connsiteY6" fmla="*/ 28389 h 4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98" h="42788">
                  <a:moveTo>
                    <a:pt x="92622" y="28389"/>
                  </a:moveTo>
                  <a:lnTo>
                    <a:pt x="16747" y="42384"/>
                  </a:lnTo>
                  <a:cubicBezTo>
                    <a:pt x="8919" y="43799"/>
                    <a:pt x="1417" y="38598"/>
                    <a:pt x="10" y="30769"/>
                  </a:cubicBezTo>
                  <a:cubicBezTo>
                    <a:pt x="-1406" y="22984"/>
                    <a:pt x="3743" y="15518"/>
                    <a:pt x="11519" y="14058"/>
                  </a:cubicBezTo>
                  <a:lnTo>
                    <a:pt x="87394" y="63"/>
                  </a:lnTo>
                  <a:cubicBezTo>
                    <a:pt x="95223" y="-1361"/>
                    <a:pt x="102716" y="3832"/>
                    <a:pt x="104140" y="11661"/>
                  </a:cubicBezTo>
                  <a:cubicBezTo>
                    <a:pt x="105556" y="19454"/>
                    <a:pt x="100407" y="26938"/>
                    <a:pt x="92622" y="28389"/>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3" name="任意多边形: 形状 42">
              <a:extLst>
                <a:ext uri="{FF2B5EF4-FFF2-40B4-BE49-F238E27FC236}">
                  <a16:creationId xmlns:a16="http://schemas.microsoft.com/office/drawing/2014/main" id="{80AAC77D-583A-1823-63C3-6C18452E2A45}"/>
                </a:ext>
              </a:extLst>
            </p:cNvPr>
            <p:cNvSpPr/>
            <p:nvPr/>
          </p:nvSpPr>
          <p:spPr>
            <a:xfrm rot="20972998">
              <a:off x="10395971" y="4287336"/>
              <a:ext cx="122456" cy="122456"/>
            </a:xfrm>
            <a:custGeom>
              <a:avLst/>
              <a:gdLst>
                <a:gd name="connsiteX0" fmla="*/ 122232 w 122456"/>
                <a:gd name="connsiteY0" fmla="*/ 61056 h 122456"/>
                <a:gd name="connsiteX1" fmla="*/ 61004 w 122456"/>
                <a:gd name="connsiteY1" fmla="*/ 122285 h 122456"/>
                <a:gd name="connsiteX2" fmla="*/ -225 w 122456"/>
                <a:gd name="connsiteY2" fmla="*/ 61056 h 122456"/>
                <a:gd name="connsiteX3" fmla="*/ 61004 w 122456"/>
                <a:gd name="connsiteY3" fmla="*/ -172 h 122456"/>
                <a:gd name="connsiteX4" fmla="*/ 122232 w 122456"/>
                <a:gd name="connsiteY4" fmla="*/ 61056 h 122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6" h="122456">
                  <a:moveTo>
                    <a:pt x="122232" y="61056"/>
                  </a:moveTo>
                  <a:cubicBezTo>
                    <a:pt x="122232" y="94871"/>
                    <a:pt x="94819" y="122285"/>
                    <a:pt x="61004" y="122285"/>
                  </a:cubicBezTo>
                  <a:cubicBezTo>
                    <a:pt x="27188" y="122285"/>
                    <a:pt x="-225" y="94872"/>
                    <a:pt x="-225" y="61056"/>
                  </a:cubicBezTo>
                  <a:cubicBezTo>
                    <a:pt x="-225" y="27241"/>
                    <a:pt x="27188" y="-172"/>
                    <a:pt x="61004" y="-172"/>
                  </a:cubicBezTo>
                  <a:cubicBezTo>
                    <a:pt x="94819" y="-172"/>
                    <a:pt x="122232" y="27241"/>
                    <a:pt x="122232" y="61056"/>
                  </a:cubicBezTo>
                  <a:close/>
                </a:path>
              </a:pathLst>
            </a:custGeom>
            <a:solidFill>
              <a:schemeClr val="bg1">
                <a:lumMod val="85000"/>
              </a:schemeClr>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4" name="任意多边形: 形状 43">
              <a:extLst>
                <a:ext uri="{FF2B5EF4-FFF2-40B4-BE49-F238E27FC236}">
                  <a16:creationId xmlns:a16="http://schemas.microsoft.com/office/drawing/2014/main" id="{4608EC4A-1A67-8FC5-B69C-AA91388A2A16}"/>
                </a:ext>
              </a:extLst>
            </p:cNvPr>
            <p:cNvSpPr/>
            <p:nvPr/>
          </p:nvSpPr>
          <p:spPr>
            <a:xfrm>
              <a:off x="6445230" y="2512928"/>
              <a:ext cx="750895" cy="561282"/>
            </a:xfrm>
            <a:custGeom>
              <a:avLst/>
              <a:gdLst>
                <a:gd name="connsiteX0" fmla="*/ 653291 w 750895"/>
                <a:gd name="connsiteY0" fmla="*/ 561111 h 561282"/>
                <a:gd name="connsiteX1" fmla="*/ 97156 w 750895"/>
                <a:gd name="connsiteY1" fmla="*/ 561111 h 561282"/>
                <a:gd name="connsiteX2" fmla="*/ -224 w 750895"/>
                <a:gd name="connsiteY2" fmla="*/ 463739 h 561282"/>
                <a:gd name="connsiteX3" fmla="*/ -224 w 750895"/>
                <a:gd name="connsiteY3" fmla="*/ 97208 h 561282"/>
                <a:gd name="connsiteX4" fmla="*/ 97156 w 750895"/>
                <a:gd name="connsiteY4" fmla="*/ -172 h 561282"/>
                <a:gd name="connsiteX5" fmla="*/ 653291 w 750895"/>
                <a:gd name="connsiteY5" fmla="*/ -172 h 561282"/>
                <a:gd name="connsiteX6" fmla="*/ 750671 w 750895"/>
                <a:gd name="connsiteY6" fmla="*/ 97208 h 561282"/>
                <a:gd name="connsiteX7" fmla="*/ 750671 w 750895"/>
                <a:gd name="connsiteY7" fmla="*/ 463739 h 561282"/>
                <a:gd name="connsiteX8" fmla="*/ 653291 w 750895"/>
                <a:gd name="connsiteY8" fmla="*/ 561111 h 56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895" h="561282">
                  <a:moveTo>
                    <a:pt x="653291" y="561111"/>
                  </a:moveTo>
                  <a:lnTo>
                    <a:pt x="97156" y="561111"/>
                  </a:lnTo>
                  <a:cubicBezTo>
                    <a:pt x="43397" y="561049"/>
                    <a:pt x="-162" y="517489"/>
                    <a:pt x="-224" y="463739"/>
                  </a:cubicBezTo>
                  <a:lnTo>
                    <a:pt x="-224" y="97208"/>
                  </a:lnTo>
                  <a:cubicBezTo>
                    <a:pt x="-162" y="43458"/>
                    <a:pt x="43397" y="-110"/>
                    <a:pt x="97156" y="-172"/>
                  </a:cubicBezTo>
                  <a:lnTo>
                    <a:pt x="653291" y="-172"/>
                  </a:lnTo>
                  <a:cubicBezTo>
                    <a:pt x="707041" y="-110"/>
                    <a:pt x="750600" y="43458"/>
                    <a:pt x="750671" y="97208"/>
                  </a:cubicBezTo>
                  <a:lnTo>
                    <a:pt x="750671" y="463739"/>
                  </a:lnTo>
                  <a:cubicBezTo>
                    <a:pt x="750600" y="517489"/>
                    <a:pt x="707041" y="561049"/>
                    <a:pt x="653291" y="561111"/>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5" name="任意多边形: 形状 44">
              <a:extLst>
                <a:ext uri="{FF2B5EF4-FFF2-40B4-BE49-F238E27FC236}">
                  <a16:creationId xmlns:a16="http://schemas.microsoft.com/office/drawing/2014/main" id="{29AA5E8C-FE4A-98FA-5E13-5D4D93186DDB}"/>
                </a:ext>
              </a:extLst>
            </p:cNvPr>
            <p:cNvSpPr/>
            <p:nvPr/>
          </p:nvSpPr>
          <p:spPr>
            <a:xfrm>
              <a:off x="6468867" y="2565971"/>
              <a:ext cx="653514" cy="488495"/>
            </a:xfrm>
            <a:custGeom>
              <a:avLst/>
              <a:gdLst>
                <a:gd name="connsiteX0" fmla="*/ 568534 w 653514"/>
                <a:gd name="connsiteY0" fmla="*/ 488323 h 488495"/>
                <a:gd name="connsiteX1" fmla="*/ 84524 w 653514"/>
                <a:gd name="connsiteY1" fmla="*/ 488323 h 488495"/>
                <a:gd name="connsiteX2" fmla="*/ -224 w 653514"/>
                <a:gd name="connsiteY2" fmla="*/ 403575 h 488495"/>
                <a:gd name="connsiteX3" fmla="*/ -224 w 653514"/>
                <a:gd name="connsiteY3" fmla="*/ 84576 h 488495"/>
                <a:gd name="connsiteX4" fmla="*/ 84524 w 653514"/>
                <a:gd name="connsiteY4" fmla="*/ -172 h 488495"/>
                <a:gd name="connsiteX5" fmla="*/ 568534 w 653514"/>
                <a:gd name="connsiteY5" fmla="*/ -172 h 488495"/>
                <a:gd name="connsiteX6" fmla="*/ 653291 w 653514"/>
                <a:gd name="connsiteY6" fmla="*/ 84585 h 488495"/>
                <a:gd name="connsiteX7" fmla="*/ 653291 w 653514"/>
                <a:gd name="connsiteY7" fmla="*/ 403575 h 488495"/>
                <a:gd name="connsiteX8" fmla="*/ 568534 w 653514"/>
                <a:gd name="connsiteY8" fmla="*/ 488323 h 48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14" h="488495">
                  <a:moveTo>
                    <a:pt x="568534" y="488323"/>
                  </a:moveTo>
                  <a:lnTo>
                    <a:pt x="84524" y="488323"/>
                  </a:lnTo>
                  <a:cubicBezTo>
                    <a:pt x="37736" y="488270"/>
                    <a:pt x="-171" y="450355"/>
                    <a:pt x="-224" y="403575"/>
                  </a:cubicBezTo>
                  <a:lnTo>
                    <a:pt x="-224" y="84576"/>
                  </a:lnTo>
                  <a:cubicBezTo>
                    <a:pt x="-171" y="37797"/>
                    <a:pt x="37736" y="-119"/>
                    <a:pt x="84524" y="-172"/>
                  </a:cubicBezTo>
                  <a:lnTo>
                    <a:pt x="568534" y="-172"/>
                  </a:lnTo>
                  <a:cubicBezTo>
                    <a:pt x="615322" y="-119"/>
                    <a:pt x="653229" y="37797"/>
                    <a:pt x="653291" y="84585"/>
                  </a:cubicBezTo>
                  <a:lnTo>
                    <a:pt x="653291" y="403575"/>
                  </a:lnTo>
                  <a:cubicBezTo>
                    <a:pt x="653229" y="450355"/>
                    <a:pt x="615322" y="488270"/>
                    <a:pt x="568534" y="488323"/>
                  </a:cubicBezTo>
                  <a:close/>
                </a:path>
              </a:pathLst>
            </a:custGeom>
            <a:solidFill>
              <a:schemeClr val="bg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6" name="任意多边形: 形状 45">
              <a:extLst>
                <a:ext uri="{FF2B5EF4-FFF2-40B4-BE49-F238E27FC236}">
                  <a16:creationId xmlns:a16="http://schemas.microsoft.com/office/drawing/2014/main" id="{C7CED4F3-5676-C50B-D6B5-720E6A8EA8A4}"/>
                </a:ext>
              </a:extLst>
            </p:cNvPr>
            <p:cNvSpPr/>
            <p:nvPr/>
          </p:nvSpPr>
          <p:spPr>
            <a:xfrm>
              <a:off x="6446866" y="3371130"/>
              <a:ext cx="746817" cy="33306"/>
            </a:xfrm>
            <a:custGeom>
              <a:avLst/>
              <a:gdLst>
                <a:gd name="connsiteX0" fmla="*/ 729989 w 746817"/>
                <a:gd name="connsiteY0" fmla="*/ 33134 h 33306"/>
                <a:gd name="connsiteX1" fmla="*/ 16389 w 746817"/>
                <a:gd name="connsiteY1" fmla="*/ 33134 h 33306"/>
                <a:gd name="connsiteX2" fmla="*/ -224 w 746817"/>
                <a:gd name="connsiteY2" fmla="*/ 16441 h 33306"/>
                <a:gd name="connsiteX3" fmla="*/ 16389 w 746817"/>
                <a:gd name="connsiteY3" fmla="*/ -172 h 33306"/>
                <a:gd name="connsiteX4" fmla="*/ 729989 w 746817"/>
                <a:gd name="connsiteY4" fmla="*/ -172 h 33306"/>
                <a:gd name="connsiteX5" fmla="*/ 746593 w 746817"/>
                <a:gd name="connsiteY5" fmla="*/ 16521 h 33306"/>
                <a:gd name="connsiteX6" fmla="*/ 729989 w 746817"/>
                <a:gd name="connsiteY6" fmla="*/ 33134 h 3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817" h="33306">
                  <a:moveTo>
                    <a:pt x="729989" y="33134"/>
                  </a:moveTo>
                  <a:lnTo>
                    <a:pt x="16389" y="33134"/>
                  </a:lnTo>
                  <a:cubicBezTo>
                    <a:pt x="7189" y="33108"/>
                    <a:pt x="-242" y="25642"/>
                    <a:pt x="-224" y="16441"/>
                  </a:cubicBezTo>
                  <a:cubicBezTo>
                    <a:pt x="-206" y="7276"/>
                    <a:pt x="7225" y="-146"/>
                    <a:pt x="16389" y="-172"/>
                  </a:cubicBezTo>
                  <a:lnTo>
                    <a:pt x="729989" y="-172"/>
                  </a:lnTo>
                  <a:cubicBezTo>
                    <a:pt x="739180" y="-146"/>
                    <a:pt x="746620" y="7321"/>
                    <a:pt x="746593" y="16521"/>
                  </a:cubicBezTo>
                  <a:cubicBezTo>
                    <a:pt x="746576" y="25686"/>
                    <a:pt x="739153" y="33108"/>
                    <a:pt x="729989" y="33134"/>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7" name="任意多边形: 形状 46">
              <a:extLst>
                <a:ext uri="{FF2B5EF4-FFF2-40B4-BE49-F238E27FC236}">
                  <a16:creationId xmlns:a16="http://schemas.microsoft.com/office/drawing/2014/main" id="{74E5CA77-0425-5118-1C60-92421D8774B3}"/>
                </a:ext>
              </a:extLst>
            </p:cNvPr>
            <p:cNvSpPr/>
            <p:nvPr/>
          </p:nvSpPr>
          <p:spPr>
            <a:xfrm>
              <a:off x="6446866" y="3275987"/>
              <a:ext cx="746817" cy="33297"/>
            </a:xfrm>
            <a:custGeom>
              <a:avLst/>
              <a:gdLst>
                <a:gd name="connsiteX0" fmla="*/ 729989 w 746817"/>
                <a:gd name="connsiteY0" fmla="*/ 33125 h 33297"/>
                <a:gd name="connsiteX1" fmla="*/ 16389 w 746817"/>
                <a:gd name="connsiteY1" fmla="*/ 33125 h 33297"/>
                <a:gd name="connsiteX2" fmla="*/ -224 w 746817"/>
                <a:gd name="connsiteY2" fmla="*/ 16441 h 33297"/>
                <a:gd name="connsiteX3" fmla="*/ 16389 w 746817"/>
                <a:gd name="connsiteY3" fmla="*/ -172 h 33297"/>
                <a:gd name="connsiteX4" fmla="*/ 729989 w 746817"/>
                <a:gd name="connsiteY4" fmla="*/ -172 h 33297"/>
                <a:gd name="connsiteX5" fmla="*/ 746593 w 746817"/>
                <a:gd name="connsiteY5" fmla="*/ 16512 h 33297"/>
                <a:gd name="connsiteX6" fmla="*/ 729989 w 746817"/>
                <a:gd name="connsiteY6" fmla="*/ 33125 h 3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817" h="33297">
                  <a:moveTo>
                    <a:pt x="729989" y="33125"/>
                  </a:moveTo>
                  <a:lnTo>
                    <a:pt x="16389" y="33125"/>
                  </a:lnTo>
                  <a:cubicBezTo>
                    <a:pt x="7189" y="33108"/>
                    <a:pt x="-242" y="25633"/>
                    <a:pt x="-224" y="16441"/>
                  </a:cubicBezTo>
                  <a:cubicBezTo>
                    <a:pt x="-206" y="7276"/>
                    <a:pt x="7225" y="-155"/>
                    <a:pt x="16389" y="-172"/>
                  </a:cubicBezTo>
                  <a:lnTo>
                    <a:pt x="729989" y="-172"/>
                  </a:lnTo>
                  <a:cubicBezTo>
                    <a:pt x="739180" y="-155"/>
                    <a:pt x="746620" y="7321"/>
                    <a:pt x="746593" y="16512"/>
                  </a:cubicBezTo>
                  <a:cubicBezTo>
                    <a:pt x="746576" y="25677"/>
                    <a:pt x="739153" y="33108"/>
                    <a:pt x="729989" y="33125"/>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8" name="任意多边形: 形状 47">
              <a:extLst>
                <a:ext uri="{FF2B5EF4-FFF2-40B4-BE49-F238E27FC236}">
                  <a16:creationId xmlns:a16="http://schemas.microsoft.com/office/drawing/2014/main" id="{4827A8A8-4376-0B5F-D47F-6FC15F81EDEC}"/>
                </a:ext>
              </a:extLst>
            </p:cNvPr>
            <p:cNvSpPr/>
            <p:nvPr/>
          </p:nvSpPr>
          <p:spPr>
            <a:xfrm>
              <a:off x="6446831" y="3466281"/>
              <a:ext cx="746896" cy="33297"/>
            </a:xfrm>
            <a:custGeom>
              <a:avLst/>
              <a:gdLst>
                <a:gd name="connsiteX0" fmla="*/ 730024 w 746896"/>
                <a:gd name="connsiteY0" fmla="*/ 33126 h 33297"/>
                <a:gd name="connsiteX1" fmla="*/ 16425 w 746896"/>
                <a:gd name="connsiteY1" fmla="*/ 33126 h 33297"/>
                <a:gd name="connsiteX2" fmla="*/ -224 w 746896"/>
                <a:gd name="connsiteY2" fmla="*/ 16477 h 33297"/>
                <a:gd name="connsiteX3" fmla="*/ 16425 w 746896"/>
                <a:gd name="connsiteY3" fmla="*/ -172 h 33297"/>
                <a:gd name="connsiteX4" fmla="*/ 730024 w 746896"/>
                <a:gd name="connsiteY4" fmla="*/ -172 h 33297"/>
                <a:gd name="connsiteX5" fmla="*/ 746673 w 746896"/>
                <a:gd name="connsiteY5" fmla="*/ 16477 h 33297"/>
                <a:gd name="connsiteX6" fmla="*/ 730024 w 746896"/>
                <a:gd name="connsiteY6" fmla="*/ 33126 h 3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896" h="33297">
                  <a:moveTo>
                    <a:pt x="730024" y="33126"/>
                  </a:moveTo>
                  <a:lnTo>
                    <a:pt x="16425" y="33126"/>
                  </a:lnTo>
                  <a:cubicBezTo>
                    <a:pt x="7225" y="33126"/>
                    <a:pt x="-224" y="25668"/>
                    <a:pt x="-224" y="16477"/>
                  </a:cubicBezTo>
                  <a:cubicBezTo>
                    <a:pt x="-224" y="7277"/>
                    <a:pt x="7225" y="-172"/>
                    <a:pt x="16425" y="-172"/>
                  </a:cubicBezTo>
                  <a:lnTo>
                    <a:pt x="730024" y="-172"/>
                  </a:lnTo>
                  <a:cubicBezTo>
                    <a:pt x="739215" y="-172"/>
                    <a:pt x="746673" y="7277"/>
                    <a:pt x="746673" y="16477"/>
                  </a:cubicBezTo>
                  <a:cubicBezTo>
                    <a:pt x="746673" y="25668"/>
                    <a:pt x="739215" y="33126"/>
                    <a:pt x="730024" y="33126"/>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9" name="任意多边形: 形状 48">
              <a:extLst>
                <a:ext uri="{FF2B5EF4-FFF2-40B4-BE49-F238E27FC236}">
                  <a16:creationId xmlns:a16="http://schemas.microsoft.com/office/drawing/2014/main" id="{B5CD215B-9950-382D-B536-1BFF9DA93840}"/>
                </a:ext>
              </a:extLst>
            </p:cNvPr>
            <p:cNvSpPr/>
            <p:nvPr/>
          </p:nvSpPr>
          <p:spPr>
            <a:xfrm>
              <a:off x="6446831" y="3561423"/>
              <a:ext cx="746896" cy="33297"/>
            </a:xfrm>
            <a:custGeom>
              <a:avLst/>
              <a:gdLst>
                <a:gd name="connsiteX0" fmla="*/ 730024 w 746896"/>
                <a:gd name="connsiteY0" fmla="*/ 33126 h 33297"/>
                <a:gd name="connsiteX1" fmla="*/ 16425 w 746896"/>
                <a:gd name="connsiteY1" fmla="*/ 33126 h 33297"/>
                <a:gd name="connsiteX2" fmla="*/ -224 w 746896"/>
                <a:gd name="connsiteY2" fmla="*/ 16477 h 33297"/>
                <a:gd name="connsiteX3" fmla="*/ 16425 w 746896"/>
                <a:gd name="connsiteY3" fmla="*/ -172 h 33297"/>
                <a:gd name="connsiteX4" fmla="*/ 730024 w 746896"/>
                <a:gd name="connsiteY4" fmla="*/ -172 h 33297"/>
                <a:gd name="connsiteX5" fmla="*/ 746673 w 746896"/>
                <a:gd name="connsiteY5" fmla="*/ 16477 h 33297"/>
                <a:gd name="connsiteX6" fmla="*/ 730024 w 746896"/>
                <a:gd name="connsiteY6" fmla="*/ 33126 h 3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896" h="33297">
                  <a:moveTo>
                    <a:pt x="730024" y="33126"/>
                  </a:moveTo>
                  <a:lnTo>
                    <a:pt x="16425" y="33126"/>
                  </a:lnTo>
                  <a:cubicBezTo>
                    <a:pt x="7225" y="33126"/>
                    <a:pt x="-224" y="25677"/>
                    <a:pt x="-224" y="16477"/>
                  </a:cubicBezTo>
                  <a:cubicBezTo>
                    <a:pt x="-224" y="7285"/>
                    <a:pt x="7225" y="-172"/>
                    <a:pt x="16425" y="-172"/>
                  </a:cubicBezTo>
                  <a:lnTo>
                    <a:pt x="730024" y="-172"/>
                  </a:lnTo>
                  <a:cubicBezTo>
                    <a:pt x="739215" y="-172"/>
                    <a:pt x="746673" y="7285"/>
                    <a:pt x="746673" y="16477"/>
                  </a:cubicBezTo>
                  <a:cubicBezTo>
                    <a:pt x="746673" y="25677"/>
                    <a:pt x="739215" y="33126"/>
                    <a:pt x="730024" y="33126"/>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0" name="任意多边形: 形状 49">
              <a:extLst>
                <a:ext uri="{FF2B5EF4-FFF2-40B4-BE49-F238E27FC236}">
                  <a16:creationId xmlns:a16="http://schemas.microsoft.com/office/drawing/2014/main" id="{ACFA8FF9-08E7-6288-9785-2F0130DEA340}"/>
                </a:ext>
              </a:extLst>
            </p:cNvPr>
            <p:cNvSpPr/>
            <p:nvPr/>
          </p:nvSpPr>
          <p:spPr>
            <a:xfrm>
              <a:off x="6446831" y="3656566"/>
              <a:ext cx="746896" cy="33306"/>
            </a:xfrm>
            <a:custGeom>
              <a:avLst/>
              <a:gdLst>
                <a:gd name="connsiteX0" fmla="*/ 730024 w 746896"/>
                <a:gd name="connsiteY0" fmla="*/ 33134 h 33306"/>
                <a:gd name="connsiteX1" fmla="*/ 16425 w 746896"/>
                <a:gd name="connsiteY1" fmla="*/ 33134 h 33306"/>
                <a:gd name="connsiteX2" fmla="*/ -224 w 746896"/>
                <a:gd name="connsiteY2" fmla="*/ 16486 h 33306"/>
                <a:gd name="connsiteX3" fmla="*/ 16425 w 746896"/>
                <a:gd name="connsiteY3" fmla="*/ -172 h 33306"/>
                <a:gd name="connsiteX4" fmla="*/ 730024 w 746896"/>
                <a:gd name="connsiteY4" fmla="*/ -172 h 33306"/>
                <a:gd name="connsiteX5" fmla="*/ 746673 w 746896"/>
                <a:gd name="connsiteY5" fmla="*/ 16486 h 33306"/>
                <a:gd name="connsiteX6" fmla="*/ 730024 w 746896"/>
                <a:gd name="connsiteY6" fmla="*/ 33134 h 3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896" h="33306">
                  <a:moveTo>
                    <a:pt x="730024" y="33134"/>
                  </a:moveTo>
                  <a:lnTo>
                    <a:pt x="16425" y="33134"/>
                  </a:lnTo>
                  <a:cubicBezTo>
                    <a:pt x="7225" y="33134"/>
                    <a:pt x="-224" y="25677"/>
                    <a:pt x="-224" y="16486"/>
                  </a:cubicBezTo>
                  <a:cubicBezTo>
                    <a:pt x="-224" y="7285"/>
                    <a:pt x="7225" y="-172"/>
                    <a:pt x="16425" y="-172"/>
                  </a:cubicBezTo>
                  <a:lnTo>
                    <a:pt x="730024" y="-172"/>
                  </a:lnTo>
                  <a:cubicBezTo>
                    <a:pt x="739215" y="-172"/>
                    <a:pt x="746673" y="7285"/>
                    <a:pt x="746673" y="16486"/>
                  </a:cubicBezTo>
                  <a:cubicBezTo>
                    <a:pt x="746673" y="25677"/>
                    <a:pt x="739215" y="33134"/>
                    <a:pt x="730024" y="33134"/>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1" name="任意多边形: 形状 50">
              <a:extLst>
                <a:ext uri="{FF2B5EF4-FFF2-40B4-BE49-F238E27FC236}">
                  <a16:creationId xmlns:a16="http://schemas.microsoft.com/office/drawing/2014/main" id="{443F69EE-3B92-B2FE-8950-499012575B72}"/>
                </a:ext>
              </a:extLst>
            </p:cNvPr>
            <p:cNvSpPr/>
            <p:nvPr/>
          </p:nvSpPr>
          <p:spPr>
            <a:xfrm>
              <a:off x="6446866" y="3751717"/>
              <a:ext cx="746817" cy="33297"/>
            </a:xfrm>
            <a:custGeom>
              <a:avLst/>
              <a:gdLst>
                <a:gd name="connsiteX0" fmla="*/ 729989 w 746817"/>
                <a:gd name="connsiteY0" fmla="*/ 33126 h 33297"/>
                <a:gd name="connsiteX1" fmla="*/ 16389 w 746817"/>
                <a:gd name="connsiteY1" fmla="*/ 33126 h 33297"/>
                <a:gd name="connsiteX2" fmla="*/ -224 w 746817"/>
                <a:gd name="connsiteY2" fmla="*/ 16442 h 33297"/>
                <a:gd name="connsiteX3" fmla="*/ 16389 w 746817"/>
                <a:gd name="connsiteY3" fmla="*/ -172 h 33297"/>
                <a:gd name="connsiteX4" fmla="*/ 729989 w 746817"/>
                <a:gd name="connsiteY4" fmla="*/ -172 h 33297"/>
                <a:gd name="connsiteX5" fmla="*/ 746593 w 746817"/>
                <a:gd name="connsiteY5" fmla="*/ 16512 h 33297"/>
                <a:gd name="connsiteX6" fmla="*/ 729989 w 746817"/>
                <a:gd name="connsiteY6" fmla="*/ 33126 h 3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817" h="33297">
                  <a:moveTo>
                    <a:pt x="729989" y="33126"/>
                  </a:moveTo>
                  <a:lnTo>
                    <a:pt x="16389" y="33126"/>
                  </a:lnTo>
                  <a:cubicBezTo>
                    <a:pt x="7189" y="33108"/>
                    <a:pt x="-242" y="25633"/>
                    <a:pt x="-224" y="16442"/>
                  </a:cubicBezTo>
                  <a:cubicBezTo>
                    <a:pt x="-206" y="7277"/>
                    <a:pt x="7225" y="-154"/>
                    <a:pt x="16389" y="-172"/>
                  </a:cubicBezTo>
                  <a:lnTo>
                    <a:pt x="729989" y="-172"/>
                  </a:lnTo>
                  <a:cubicBezTo>
                    <a:pt x="739180" y="-154"/>
                    <a:pt x="746620" y="7321"/>
                    <a:pt x="746593" y="16512"/>
                  </a:cubicBezTo>
                  <a:cubicBezTo>
                    <a:pt x="746576" y="25686"/>
                    <a:pt x="739153" y="33108"/>
                    <a:pt x="729989" y="33126"/>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2" name="任意多边形: 形状 51">
              <a:extLst>
                <a:ext uri="{FF2B5EF4-FFF2-40B4-BE49-F238E27FC236}">
                  <a16:creationId xmlns:a16="http://schemas.microsoft.com/office/drawing/2014/main" id="{82C8B7E8-11A5-9C15-4E96-D01B43942FAE}"/>
                </a:ext>
              </a:extLst>
            </p:cNvPr>
            <p:cNvSpPr/>
            <p:nvPr/>
          </p:nvSpPr>
          <p:spPr>
            <a:xfrm>
              <a:off x="5522609" y="3566811"/>
              <a:ext cx="1279685" cy="681548"/>
            </a:xfrm>
            <a:custGeom>
              <a:avLst/>
              <a:gdLst>
                <a:gd name="connsiteX0" fmla="*/ 1261993 w 1279685"/>
                <a:gd name="connsiteY0" fmla="*/ 0 h 681548"/>
                <a:gd name="connsiteX1" fmla="*/ 1279686 w 1279685"/>
                <a:gd name="connsiteY1" fmla="*/ 0 h 681548"/>
                <a:gd name="connsiteX2" fmla="*/ 1279686 w 1279685"/>
                <a:gd name="connsiteY2" fmla="*/ 681549 h 681548"/>
                <a:gd name="connsiteX3" fmla="*/ 0 w 1279685"/>
                <a:gd name="connsiteY3" fmla="*/ 681549 h 681548"/>
                <a:gd name="connsiteX4" fmla="*/ 0 w 1279685"/>
                <a:gd name="connsiteY4" fmla="*/ 663856 h 681548"/>
                <a:gd name="connsiteX5" fmla="*/ 1261993 w 1279685"/>
                <a:gd name="connsiteY5" fmla="*/ 663856 h 681548"/>
                <a:gd name="connsiteX6" fmla="*/ 1261993 w 1279685"/>
                <a:gd name="connsiteY6" fmla="*/ 0 h 68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85" h="681548">
                  <a:moveTo>
                    <a:pt x="1261993" y="0"/>
                  </a:moveTo>
                  <a:lnTo>
                    <a:pt x="1279686" y="0"/>
                  </a:lnTo>
                  <a:lnTo>
                    <a:pt x="1279686" y="681549"/>
                  </a:lnTo>
                  <a:lnTo>
                    <a:pt x="0" y="681549"/>
                  </a:lnTo>
                  <a:lnTo>
                    <a:pt x="0" y="663856"/>
                  </a:lnTo>
                  <a:lnTo>
                    <a:pt x="1261993" y="663856"/>
                  </a:lnTo>
                  <a:lnTo>
                    <a:pt x="1261993" y="0"/>
                  </a:ln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3" name="任意多边形: 形状 52">
              <a:extLst>
                <a:ext uri="{FF2B5EF4-FFF2-40B4-BE49-F238E27FC236}">
                  <a16:creationId xmlns:a16="http://schemas.microsoft.com/office/drawing/2014/main" id="{9D3F6A23-1C1B-2A10-D82D-9A74C1EDAF40}"/>
                </a:ext>
              </a:extLst>
            </p:cNvPr>
            <p:cNvSpPr/>
            <p:nvPr/>
          </p:nvSpPr>
          <p:spPr>
            <a:xfrm>
              <a:off x="4866449" y="4130270"/>
              <a:ext cx="698861" cy="230004"/>
            </a:xfrm>
            <a:custGeom>
              <a:avLst/>
              <a:gdLst>
                <a:gd name="connsiteX0" fmla="*/ 114778 w 698861"/>
                <a:gd name="connsiteY0" fmla="*/ 229833 h 230004"/>
                <a:gd name="connsiteX1" fmla="*/ 583635 w 698861"/>
                <a:gd name="connsiteY1" fmla="*/ 229833 h 230004"/>
                <a:gd name="connsiteX2" fmla="*/ 698637 w 698861"/>
                <a:gd name="connsiteY2" fmla="*/ 114830 h 230004"/>
                <a:gd name="connsiteX3" fmla="*/ 583635 w 698861"/>
                <a:gd name="connsiteY3" fmla="*/ -172 h 230004"/>
                <a:gd name="connsiteX4" fmla="*/ 114778 w 698861"/>
                <a:gd name="connsiteY4" fmla="*/ -172 h 230004"/>
                <a:gd name="connsiteX5" fmla="*/ -224 w 698861"/>
                <a:gd name="connsiteY5" fmla="*/ 114830 h 230004"/>
                <a:gd name="connsiteX6" fmla="*/ 114778 w 698861"/>
                <a:gd name="connsiteY6" fmla="*/ 229833 h 2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61" h="230004">
                  <a:moveTo>
                    <a:pt x="114778" y="229833"/>
                  </a:moveTo>
                  <a:lnTo>
                    <a:pt x="583635" y="229833"/>
                  </a:lnTo>
                  <a:cubicBezTo>
                    <a:pt x="647143" y="229833"/>
                    <a:pt x="698637" y="178347"/>
                    <a:pt x="698637" y="114830"/>
                  </a:cubicBezTo>
                  <a:cubicBezTo>
                    <a:pt x="698637" y="51313"/>
                    <a:pt x="647143" y="-172"/>
                    <a:pt x="583635" y="-172"/>
                  </a:cubicBezTo>
                  <a:lnTo>
                    <a:pt x="114778" y="-172"/>
                  </a:lnTo>
                  <a:cubicBezTo>
                    <a:pt x="51262" y="-172"/>
                    <a:pt x="-224" y="51313"/>
                    <a:pt x="-224" y="114830"/>
                  </a:cubicBezTo>
                  <a:cubicBezTo>
                    <a:pt x="-224" y="178347"/>
                    <a:pt x="51262" y="229833"/>
                    <a:pt x="114778" y="229833"/>
                  </a:cubicBezTo>
                  <a:close/>
                </a:path>
              </a:pathLst>
            </a:custGeom>
            <a:solidFill>
              <a:schemeClr val="accent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4" name="任意多边形: 形状 53">
              <a:extLst>
                <a:ext uri="{FF2B5EF4-FFF2-40B4-BE49-F238E27FC236}">
                  <a16:creationId xmlns:a16="http://schemas.microsoft.com/office/drawing/2014/main" id="{CA4DEA02-E8B3-2CC2-DF4E-7D4FF752EF3C}"/>
                </a:ext>
              </a:extLst>
            </p:cNvPr>
            <p:cNvSpPr/>
            <p:nvPr/>
          </p:nvSpPr>
          <p:spPr>
            <a:xfrm>
              <a:off x="6700094" y="3406817"/>
              <a:ext cx="211355" cy="211355"/>
            </a:xfrm>
            <a:custGeom>
              <a:avLst/>
              <a:gdLst>
                <a:gd name="connsiteX0" fmla="*/ 211355 w 211355"/>
                <a:gd name="connsiteY0" fmla="*/ 105678 h 211355"/>
                <a:gd name="connsiteX1" fmla="*/ 105677 w 211355"/>
                <a:gd name="connsiteY1" fmla="*/ 211355 h 211355"/>
                <a:gd name="connsiteX2" fmla="*/ 0 w 211355"/>
                <a:gd name="connsiteY2" fmla="*/ 105678 h 211355"/>
                <a:gd name="connsiteX3" fmla="*/ 105677 w 211355"/>
                <a:gd name="connsiteY3" fmla="*/ 0 h 211355"/>
                <a:gd name="connsiteX4" fmla="*/ 211355 w 211355"/>
                <a:gd name="connsiteY4" fmla="*/ 105678 h 21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55" h="211355">
                  <a:moveTo>
                    <a:pt x="211355" y="105678"/>
                  </a:moveTo>
                  <a:cubicBezTo>
                    <a:pt x="211355" y="164042"/>
                    <a:pt x="164042" y="211355"/>
                    <a:pt x="105677" y="211355"/>
                  </a:cubicBezTo>
                  <a:cubicBezTo>
                    <a:pt x="47313" y="211355"/>
                    <a:pt x="0" y="164042"/>
                    <a:pt x="0" y="105678"/>
                  </a:cubicBezTo>
                  <a:cubicBezTo>
                    <a:pt x="0" y="47313"/>
                    <a:pt x="47313" y="0"/>
                    <a:pt x="105677" y="0"/>
                  </a:cubicBezTo>
                  <a:cubicBezTo>
                    <a:pt x="164042" y="0"/>
                    <a:pt x="211355" y="47313"/>
                    <a:pt x="211355" y="105678"/>
                  </a:cubicBezTo>
                  <a:close/>
                </a:path>
              </a:pathLst>
            </a:custGeom>
            <a:solidFill>
              <a:schemeClr val="accent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5" name="任意多边形: 形状 54">
              <a:extLst>
                <a:ext uri="{FF2B5EF4-FFF2-40B4-BE49-F238E27FC236}">
                  <a16:creationId xmlns:a16="http://schemas.microsoft.com/office/drawing/2014/main" id="{8132057A-B51A-CA08-6682-76BDF8AB6D01}"/>
                </a:ext>
              </a:extLst>
            </p:cNvPr>
            <p:cNvSpPr/>
            <p:nvPr/>
          </p:nvSpPr>
          <p:spPr>
            <a:xfrm>
              <a:off x="7341498" y="3515375"/>
              <a:ext cx="429977" cy="127588"/>
            </a:xfrm>
            <a:custGeom>
              <a:avLst/>
              <a:gdLst>
                <a:gd name="connsiteX0" fmla="*/ 10258 w 429977"/>
                <a:gd name="connsiteY0" fmla="*/ 26308 h 127588"/>
                <a:gd name="connsiteX1" fmla="*/ 281097 w 429977"/>
                <a:gd name="connsiteY1" fmla="*/ 98697 h 127588"/>
                <a:gd name="connsiteX2" fmla="*/ 414704 w 429977"/>
                <a:gd name="connsiteY2" fmla="*/ 127085 h 127588"/>
                <a:gd name="connsiteX3" fmla="*/ 419268 w 429977"/>
                <a:gd name="connsiteY3" fmla="*/ 100944 h 127588"/>
                <a:gd name="connsiteX4" fmla="*/ 148438 w 429977"/>
                <a:gd name="connsiteY4" fmla="*/ 28555 h 127588"/>
                <a:gd name="connsiteX5" fmla="*/ 14831 w 429977"/>
                <a:gd name="connsiteY5" fmla="*/ 158 h 127588"/>
                <a:gd name="connsiteX6" fmla="*/ 10258 w 429977"/>
                <a:gd name="connsiteY6" fmla="*/ 26308 h 12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977" h="127588">
                  <a:moveTo>
                    <a:pt x="10258" y="26308"/>
                  </a:moveTo>
                  <a:cubicBezTo>
                    <a:pt x="165414" y="59287"/>
                    <a:pt x="125950" y="65718"/>
                    <a:pt x="281097" y="98697"/>
                  </a:cubicBezTo>
                  <a:lnTo>
                    <a:pt x="414704" y="127085"/>
                  </a:lnTo>
                  <a:cubicBezTo>
                    <a:pt x="431414" y="130642"/>
                    <a:pt x="435988" y="104492"/>
                    <a:pt x="419268" y="100944"/>
                  </a:cubicBezTo>
                  <a:cubicBezTo>
                    <a:pt x="264122" y="67965"/>
                    <a:pt x="303585" y="61534"/>
                    <a:pt x="148438" y="28555"/>
                  </a:cubicBezTo>
                  <a:lnTo>
                    <a:pt x="14831" y="158"/>
                  </a:lnTo>
                  <a:cubicBezTo>
                    <a:pt x="-1879" y="-3389"/>
                    <a:pt x="-6462" y="22751"/>
                    <a:pt x="10258" y="26308"/>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6" name="任意多边形: 形状 55">
              <a:extLst>
                <a:ext uri="{FF2B5EF4-FFF2-40B4-BE49-F238E27FC236}">
                  <a16:creationId xmlns:a16="http://schemas.microsoft.com/office/drawing/2014/main" id="{8065BA6F-AF5F-AD19-2F4B-376AF9A95C70}"/>
                </a:ext>
              </a:extLst>
            </p:cNvPr>
            <p:cNvSpPr/>
            <p:nvPr/>
          </p:nvSpPr>
          <p:spPr>
            <a:xfrm>
              <a:off x="7683091" y="3444741"/>
              <a:ext cx="246491" cy="341297"/>
            </a:xfrm>
            <a:custGeom>
              <a:avLst/>
              <a:gdLst>
                <a:gd name="connsiteX0" fmla="*/ 26022 w 246491"/>
                <a:gd name="connsiteY0" fmla="*/ 19784 h 341297"/>
                <a:gd name="connsiteX1" fmla="*/ 202604 w 246491"/>
                <a:gd name="connsiteY1" fmla="*/ 228222 h 341297"/>
                <a:gd name="connsiteX2" fmla="*/ 218510 w 246491"/>
                <a:gd name="connsiteY2" fmla="*/ 249683 h 341297"/>
                <a:gd name="connsiteX3" fmla="*/ 207089 w 246491"/>
                <a:gd name="connsiteY3" fmla="*/ 265323 h 341297"/>
                <a:gd name="connsiteX4" fmla="*/ 140777 w 246491"/>
                <a:gd name="connsiteY4" fmla="*/ 282485 h 341297"/>
                <a:gd name="connsiteX5" fmla="*/ 8604 w 246491"/>
                <a:gd name="connsiteY5" fmla="*/ 315641 h 341297"/>
                <a:gd name="connsiteX6" fmla="*/ 17450 w 246491"/>
                <a:gd name="connsiteY6" fmla="*/ 340667 h 341297"/>
                <a:gd name="connsiteX7" fmla="*/ 132568 w 246491"/>
                <a:gd name="connsiteY7" fmla="*/ 311784 h 341297"/>
                <a:gd name="connsiteX8" fmla="*/ 190131 w 246491"/>
                <a:gd name="connsiteY8" fmla="*/ 297347 h 341297"/>
                <a:gd name="connsiteX9" fmla="*/ 237299 w 246491"/>
                <a:gd name="connsiteY9" fmla="*/ 277080 h 341297"/>
                <a:gd name="connsiteX10" fmla="*/ 211698 w 246491"/>
                <a:gd name="connsiteY10" fmla="*/ 198109 h 341297"/>
                <a:gd name="connsiteX11" fmla="*/ 134806 w 246491"/>
                <a:gd name="connsiteY11" fmla="*/ 107336 h 341297"/>
                <a:gd name="connsiteX12" fmla="*/ 47935 w 246491"/>
                <a:gd name="connsiteY12" fmla="*/ 4798 h 341297"/>
                <a:gd name="connsiteX13" fmla="*/ 26022 w 246491"/>
                <a:gd name="connsiteY13" fmla="*/ 19784 h 3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91" h="341297">
                  <a:moveTo>
                    <a:pt x="26022" y="19784"/>
                  </a:moveTo>
                  <a:lnTo>
                    <a:pt x="202604" y="228222"/>
                  </a:lnTo>
                  <a:cubicBezTo>
                    <a:pt x="209045" y="234458"/>
                    <a:pt x="214414" y="241712"/>
                    <a:pt x="218510" y="249683"/>
                  </a:cubicBezTo>
                  <a:cubicBezTo>
                    <a:pt x="221880" y="258662"/>
                    <a:pt x="214626" y="262395"/>
                    <a:pt x="207089" y="265323"/>
                  </a:cubicBezTo>
                  <a:cubicBezTo>
                    <a:pt x="185354" y="272391"/>
                    <a:pt x="163211" y="278124"/>
                    <a:pt x="140777" y="282485"/>
                  </a:cubicBezTo>
                  <a:lnTo>
                    <a:pt x="8604" y="315641"/>
                  </a:lnTo>
                  <a:cubicBezTo>
                    <a:pt x="-7992" y="319808"/>
                    <a:pt x="1013" y="344790"/>
                    <a:pt x="17450" y="340667"/>
                  </a:cubicBezTo>
                  <a:lnTo>
                    <a:pt x="132568" y="311784"/>
                  </a:lnTo>
                  <a:lnTo>
                    <a:pt x="190131" y="297347"/>
                  </a:lnTo>
                  <a:cubicBezTo>
                    <a:pt x="206434" y="293260"/>
                    <a:pt x="225410" y="290173"/>
                    <a:pt x="237299" y="277080"/>
                  </a:cubicBezTo>
                  <a:cubicBezTo>
                    <a:pt x="262299" y="249577"/>
                    <a:pt x="228887" y="218393"/>
                    <a:pt x="211698" y="198109"/>
                  </a:cubicBezTo>
                  <a:lnTo>
                    <a:pt x="134806" y="107336"/>
                  </a:lnTo>
                  <a:lnTo>
                    <a:pt x="47935" y="4798"/>
                  </a:lnTo>
                  <a:cubicBezTo>
                    <a:pt x="36992" y="-8126"/>
                    <a:pt x="14991" y="6762"/>
                    <a:pt x="26022" y="19784"/>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7" name="任意多边形: 形状 56">
              <a:extLst>
                <a:ext uri="{FF2B5EF4-FFF2-40B4-BE49-F238E27FC236}">
                  <a16:creationId xmlns:a16="http://schemas.microsoft.com/office/drawing/2014/main" id="{599636F1-2EDC-B454-AACA-35FD6C3DC2C4}"/>
                </a:ext>
              </a:extLst>
            </p:cNvPr>
            <p:cNvSpPr/>
            <p:nvPr/>
          </p:nvSpPr>
          <p:spPr>
            <a:xfrm>
              <a:off x="8023470" y="3881820"/>
              <a:ext cx="491502" cy="491502"/>
            </a:xfrm>
            <a:custGeom>
              <a:avLst/>
              <a:gdLst>
                <a:gd name="connsiteX0" fmla="*/ 491503 w 491502"/>
                <a:gd name="connsiteY0" fmla="*/ 245751 h 491502"/>
                <a:gd name="connsiteX1" fmla="*/ 245752 w 491502"/>
                <a:gd name="connsiteY1" fmla="*/ 491503 h 491502"/>
                <a:gd name="connsiteX2" fmla="*/ 0 w 491502"/>
                <a:gd name="connsiteY2" fmla="*/ 245751 h 491502"/>
                <a:gd name="connsiteX3" fmla="*/ 245752 w 491502"/>
                <a:gd name="connsiteY3" fmla="*/ 0 h 491502"/>
                <a:gd name="connsiteX4" fmla="*/ 491503 w 491502"/>
                <a:gd name="connsiteY4" fmla="*/ 245751 h 49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502" h="491502">
                  <a:moveTo>
                    <a:pt x="491503" y="245751"/>
                  </a:moveTo>
                  <a:cubicBezTo>
                    <a:pt x="491503" y="381476"/>
                    <a:pt x="381476" y="491503"/>
                    <a:pt x="245752" y="491503"/>
                  </a:cubicBezTo>
                  <a:cubicBezTo>
                    <a:pt x="110027" y="491503"/>
                    <a:pt x="0" y="381476"/>
                    <a:pt x="0" y="245751"/>
                  </a:cubicBezTo>
                  <a:cubicBezTo>
                    <a:pt x="0" y="110027"/>
                    <a:pt x="110027" y="0"/>
                    <a:pt x="245752" y="0"/>
                  </a:cubicBezTo>
                  <a:cubicBezTo>
                    <a:pt x="381476" y="0"/>
                    <a:pt x="491503" y="110027"/>
                    <a:pt x="491503" y="245751"/>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8" name="任意多边形: 形状 57">
              <a:extLst>
                <a:ext uri="{FF2B5EF4-FFF2-40B4-BE49-F238E27FC236}">
                  <a16:creationId xmlns:a16="http://schemas.microsoft.com/office/drawing/2014/main" id="{13A7D442-D019-F008-5601-4F903A730FC3}"/>
                </a:ext>
              </a:extLst>
            </p:cNvPr>
            <p:cNvSpPr/>
            <p:nvPr/>
          </p:nvSpPr>
          <p:spPr>
            <a:xfrm>
              <a:off x="8058437" y="3968335"/>
              <a:ext cx="373657" cy="373657"/>
            </a:xfrm>
            <a:custGeom>
              <a:avLst/>
              <a:gdLst>
                <a:gd name="connsiteX0" fmla="*/ 373657 w 373657"/>
                <a:gd name="connsiteY0" fmla="*/ 186829 h 373657"/>
                <a:gd name="connsiteX1" fmla="*/ 186829 w 373657"/>
                <a:gd name="connsiteY1" fmla="*/ 373657 h 373657"/>
                <a:gd name="connsiteX2" fmla="*/ 0 w 373657"/>
                <a:gd name="connsiteY2" fmla="*/ 186829 h 373657"/>
                <a:gd name="connsiteX3" fmla="*/ 186829 w 373657"/>
                <a:gd name="connsiteY3" fmla="*/ 0 h 373657"/>
                <a:gd name="connsiteX4" fmla="*/ 373657 w 373657"/>
                <a:gd name="connsiteY4" fmla="*/ 186829 h 37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7" h="373657">
                  <a:moveTo>
                    <a:pt x="373657" y="186829"/>
                  </a:moveTo>
                  <a:cubicBezTo>
                    <a:pt x="373657" y="290011"/>
                    <a:pt x="290011" y="373657"/>
                    <a:pt x="186829" y="373657"/>
                  </a:cubicBezTo>
                  <a:cubicBezTo>
                    <a:pt x="83646" y="373657"/>
                    <a:pt x="0" y="290011"/>
                    <a:pt x="0" y="186829"/>
                  </a:cubicBezTo>
                  <a:cubicBezTo>
                    <a:pt x="0" y="83646"/>
                    <a:pt x="83646" y="0"/>
                    <a:pt x="186829" y="0"/>
                  </a:cubicBezTo>
                  <a:cubicBezTo>
                    <a:pt x="290011" y="0"/>
                    <a:pt x="373657" y="83646"/>
                    <a:pt x="373657" y="186829"/>
                  </a:cubicBezTo>
                  <a:close/>
                </a:path>
              </a:pathLst>
            </a:custGeom>
            <a:solidFill>
              <a:schemeClr val="bg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9" name="任意多边形: 形状 58">
              <a:extLst>
                <a:ext uri="{FF2B5EF4-FFF2-40B4-BE49-F238E27FC236}">
                  <a16:creationId xmlns:a16="http://schemas.microsoft.com/office/drawing/2014/main" id="{D382A85D-C0EF-0A42-56CC-6FB0A3B506FA}"/>
                </a:ext>
              </a:extLst>
            </p:cNvPr>
            <p:cNvSpPr/>
            <p:nvPr/>
          </p:nvSpPr>
          <p:spPr>
            <a:xfrm>
              <a:off x="8117353" y="4027225"/>
              <a:ext cx="255839" cy="255839"/>
            </a:xfrm>
            <a:custGeom>
              <a:avLst/>
              <a:gdLst>
                <a:gd name="connsiteX0" fmla="*/ 94161 w 255839"/>
                <a:gd name="connsiteY0" fmla="*/ 255667 h 255839"/>
                <a:gd name="connsiteX1" fmla="*/ 72293 w 255839"/>
                <a:gd name="connsiteY1" fmla="*/ 244733 h 255839"/>
                <a:gd name="connsiteX2" fmla="*/ 5255 w 255839"/>
                <a:gd name="connsiteY2" fmla="*/ 155341 h 255839"/>
                <a:gd name="connsiteX3" fmla="*/ 10696 w 255839"/>
                <a:gd name="connsiteY3" fmla="*/ 117062 h 255839"/>
                <a:gd name="connsiteX4" fmla="*/ 48974 w 255839"/>
                <a:gd name="connsiteY4" fmla="*/ 122512 h 255839"/>
                <a:gd name="connsiteX5" fmla="*/ 48991 w 255839"/>
                <a:gd name="connsiteY5" fmla="*/ 122538 h 255839"/>
                <a:gd name="connsiteX6" fmla="*/ 92851 w 255839"/>
                <a:gd name="connsiteY6" fmla="*/ 181012 h 255839"/>
                <a:gd name="connsiteX7" fmla="*/ 205510 w 255839"/>
                <a:gd name="connsiteY7" fmla="*/ 12030 h 255839"/>
                <a:gd name="connsiteX8" fmla="*/ 243408 w 255839"/>
                <a:gd name="connsiteY8" fmla="*/ 4404 h 255839"/>
                <a:gd name="connsiteX9" fmla="*/ 251042 w 255839"/>
                <a:gd name="connsiteY9" fmla="*/ 42302 h 255839"/>
                <a:gd name="connsiteX10" fmla="*/ 250998 w 255839"/>
                <a:gd name="connsiteY10" fmla="*/ 42364 h 255839"/>
                <a:gd name="connsiteX11" fmla="*/ 116914 w 255839"/>
                <a:gd name="connsiteY11" fmla="*/ 243494 h 255839"/>
                <a:gd name="connsiteX12" fmla="*/ 94922 w 255839"/>
                <a:gd name="connsiteY12" fmla="*/ 255658 h 255839"/>
                <a:gd name="connsiteX13" fmla="*/ 94161 w 255839"/>
                <a:gd name="connsiteY13" fmla="*/ 255667 h 25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839" h="255839">
                  <a:moveTo>
                    <a:pt x="94161" y="255667"/>
                  </a:moveTo>
                  <a:cubicBezTo>
                    <a:pt x="85562" y="255667"/>
                    <a:pt x="77459" y="251615"/>
                    <a:pt x="72293" y="244733"/>
                  </a:cubicBezTo>
                  <a:lnTo>
                    <a:pt x="5255" y="155341"/>
                  </a:lnTo>
                  <a:cubicBezTo>
                    <a:pt x="-3813" y="143265"/>
                    <a:pt x="-1371" y="126130"/>
                    <a:pt x="10696" y="117062"/>
                  </a:cubicBezTo>
                  <a:cubicBezTo>
                    <a:pt x="22771" y="108004"/>
                    <a:pt x="39906" y="110436"/>
                    <a:pt x="48974" y="122512"/>
                  </a:cubicBezTo>
                  <a:lnTo>
                    <a:pt x="48991" y="122538"/>
                  </a:lnTo>
                  <a:lnTo>
                    <a:pt x="92851" y="181012"/>
                  </a:lnTo>
                  <a:lnTo>
                    <a:pt x="205510" y="12030"/>
                  </a:lnTo>
                  <a:cubicBezTo>
                    <a:pt x="213869" y="-541"/>
                    <a:pt x="230837" y="-3956"/>
                    <a:pt x="243408" y="4404"/>
                  </a:cubicBezTo>
                  <a:cubicBezTo>
                    <a:pt x="255978" y="12764"/>
                    <a:pt x="259402" y="29731"/>
                    <a:pt x="251042" y="42302"/>
                  </a:cubicBezTo>
                  <a:cubicBezTo>
                    <a:pt x="251024" y="42320"/>
                    <a:pt x="251016" y="42337"/>
                    <a:pt x="250998" y="42364"/>
                  </a:cubicBezTo>
                  <a:lnTo>
                    <a:pt x="116914" y="243494"/>
                  </a:lnTo>
                  <a:cubicBezTo>
                    <a:pt x="111986" y="250881"/>
                    <a:pt x="103794" y="255410"/>
                    <a:pt x="94922" y="255658"/>
                  </a:cubicBezTo>
                  <a:cubicBezTo>
                    <a:pt x="94665" y="255667"/>
                    <a:pt x="94417" y="255667"/>
                    <a:pt x="94161" y="255667"/>
                  </a:cubicBezTo>
                  <a:close/>
                </a:path>
              </a:pathLst>
            </a:custGeom>
            <a:solidFill>
              <a:schemeClr val="accent3"/>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0" name="任意多边形: 形状 59">
              <a:extLst>
                <a:ext uri="{FF2B5EF4-FFF2-40B4-BE49-F238E27FC236}">
                  <a16:creationId xmlns:a16="http://schemas.microsoft.com/office/drawing/2014/main" id="{1D9007FF-DD7B-42C2-3288-8DB5360FA5B6}"/>
                </a:ext>
              </a:extLst>
            </p:cNvPr>
            <p:cNvSpPr/>
            <p:nvPr/>
          </p:nvSpPr>
          <p:spPr>
            <a:xfrm>
              <a:off x="10468464" y="3940958"/>
              <a:ext cx="308669" cy="448694"/>
            </a:xfrm>
            <a:custGeom>
              <a:avLst/>
              <a:gdLst>
                <a:gd name="connsiteX0" fmla="*/ 95249 w 308669"/>
                <a:gd name="connsiteY0" fmla="*/ 439607 h 448694"/>
                <a:gd name="connsiteX1" fmla="*/ 117550 w 308669"/>
                <a:gd name="connsiteY1" fmla="*/ 353655 h 448694"/>
                <a:gd name="connsiteX2" fmla="*/ 111119 w 308669"/>
                <a:gd name="connsiteY2" fmla="*/ 344641 h 448694"/>
                <a:gd name="connsiteX3" fmla="*/ 308445 w 308669"/>
                <a:gd name="connsiteY3" fmla="*/ -172 h 448694"/>
                <a:gd name="connsiteX4" fmla="*/ 192664 w 308669"/>
                <a:gd name="connsiteY4" fmla="*/ 6118 h 448694"/>
                <a:gd name="connsiteX5" fmla="*/ 18763 w 308669"/>
                <a:gd name="connsiteY5" fmla="*/ 340262 h 448694"/>
                <a:gd name="connsiteX6" fmla="*/ 17772 w 308669"/>
                <a:gd name="connsiteY6" fmla="*/ 429530 h 448694"/>
                <a:gd name="connsiteX7" fmla="*/ 95257 w 308669"/>
                <a:gd name="connsiteY7" fmla="*/ 439607 h 4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69" h="448694">
                  <a:moveTo>
                    <a:pt x="95249" y="439607"/>
                  </a:moveTo>
                  <a:cubicBezTo>
                    <a:pt x="125140" y="422029"/>
                    <a:pt x="135128" y="383547"/>
                    <a:pt x="117550" y="353655"/>
                  </a:cubicBezTo>
                  <a:cubicBezTo>
                    <a:pt x="115675" y="350462"/>
                    <a:pt x="113525" y="347454"/>
                    <a:pt x="111119" y="344641"/>
                  </a:cubicBezTo>
                  <a:lnTo>
                    <a:pt x="308445" y="-172"/>
                  </a:lnTo>
                  <a:lnTo>
                    <a:pt x="192664" y="6118"/>
                  </a:lnTo>
                  <a:lnTo>
                    <a:pt x="18763" y="340262"/>
                  </a:lnTo>
                  <a:cubicBezTo>
                    <a:pt x="-6157" y="364642"/>
                    <a:pt x="-6608" y="404610"/>
                    <a:pt x="17772" y="429530"/>
                  </a:cubicBezTo>
                  <a:cubicBezTo>
                    <a:pt x="38172" y="450390"/>
                    <a:pt x="70205" y="454548"/>
                    <a:pt x="95257" y="439607"/>
                  </a:cubicBezTo>
                  <a:close/>
                </a:path>
              </a:pathLst>
            </a:custGeom>
            <a:solidFill>
              <a:schemeClr val="accent6"/>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1" name="任意多边形: 形状 60">
              <a:extLst>
                <a:ext uri="{FF2B5EF4-FFF2-40B4-BE49-F238E27FC236}">
                  <a16:creationId xmlns:a16="http://schemas.microsoft.com/office/drawing/2014/main" id="{F821CC29-7EC9-C2A6-5EA2-4ABBFC9551F7}"/>
                </a:ext>
              </a:extLst>
            </p:cNvPr>
            <p:cNvSpPr/>
            <p:nvPr/>
          </p:nvSpPr>
          <p:spPr>
            <a:xfrm>
              <a:off x="10341681" y="3158217"/>
              <a:ext cx="497173" cy="1102288"/>
            </a:xfrm>
            <a:custGeom>
              <a:avLst/>
              <a:gdLst>
                <a:gd name="connsiteX0" fmla="*/ -224 w 497173"/>
                <a:gd name="connsiteY0" fmla="*/ 13707 h 1102288"/>
                <a:gd name="connsiteX1" fmla="*/ 262521 w 497173"/>
                <a:gd name="connsiteY1" fmla="*/ 107770 h 1102288"/>
                <a:gd name="connsiteX2" fmla="*/ 496949 w 497173"/>
                <a:gd name="connsiteY2" fmla="*/ 705721 h 1102288"/>
                <a:gd name="connsiteX3" fmla="*/ 302825 w 497173"/>
                <a:gd name="connsiteY3" fmla="*/ 1102117 h 1102288"/>
                <a:gd name="connsiteX4" fmla="*/ 215486 w 497173"/>
                <a:gd name="connsiteY4" fmla="*/ 1008054 h 1102288"/>
                <a:gd name="connsiteX5" fmla="*/ 308832 w 497173"/>
                <a:gd name="connsiteY5" fmla="*/ 732596 h 1102288"/>
                <a:gd name="connsiteX6" fmla="*/ 40089 w 497173"/>
                <a:gd name="connsiteY6" fmla="*/ 329477 h 110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173" h="1102288">
                  <a:moveTo>
                    <a:pt x="-224" y="13707"/>
                  </a:moveTo>
                  <a:cubicBezTo>
                    <a:pt x="-224" y="13707"/>
                    <a:pt x="208771" y="-53472"/>
                    <a:pt x="262521" y="107770"/>
                  </a:cubicBezTo>
                  <a:cubicBezTo>
                    <a:pt x="316263" y="269012"/>
                    <a:pt x="496949" y="705721"/>
                    <a:pt x="496949" y="705721"/>
                  </a:cubicBezTo>
                  <a:lnTo>
                    <a:pt x="302825" y="1102117"/>
                  </a:lnTo>
                  <a:lnTo>
                    <a:pt x="215486" y="1008054"/>
                  </a:lnTo>
                  <a:lnTo>
                    <a:pt x="308832" y="732596"/>
                  </a:lnTo>
                  <a:lnTo>
                    <a:pt x="40089" y="329477"/>
                  </a:ln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2" name="任意多边形: 形状 61">
              <a:extLst>
                <a:ext uri="{FF2B5EF4-FFF2-40B4-BE49-F238E27FC236}">
                  <a16:creationId xmlns:a16="http://schemas.microsoft.com/office/drawing/2014/main" id="{3BE56E6C-747D-0DED-77DF-61011B8D25CA}"/>
                </a:ext>
              </a:extLst>
            </p:cNvPr>
            <p:cNvSpPr/>
            <p:nvPr/>
          </p:nvSpPr>
          <p:spPr>
            <a:xfrm>
              <a:off x="10543260" y="4127571"/>
              <a:ext cx="113313" cy="144940"/>
            </a:xfrm>
            <a:custGeom>
              <a:avLst/>
              <a:gdLst>
                <a:gd name="connsiteX0" fmla="*/ 107908 w 113313"/>
                <a:gd name="connsiteY0" fmla="*/ 92281 h 144940"/>
                <a:gd name="connsiteX1" fmla="*/ 84279 w 113313"/>
                <a:gd name="connsiteY1" fmla="*/ 64008 h 144940"/>
                <a:gd name="connsiteX2" fmla="*/ 17595 w 113313"/>
                <a:gd name="connsiteY2" fmla="*/ -172 h 144940"/>
                <a:gd name="connsiteX3" fmla="*/ 13889 w 113313"/>
                <a:gd name="connsiteY3" fmla="*/ 8100 h 144940"/>
                <a:gd name="connsiteX4" fmla="*/ 41781 w 113313"/>
                <a:gd name="connsiteY4" fmla="*/ 133010 h 144940"/>
                <a:gd name="connsiteX5" fmla="*/ 50760 w 113313"/>
                <a:gd name="connsiteY5" fmla="*/ 138017 h 144940"/>
                <a:gd name="connsiteX6" fmla="*/ 82625 w 113313"/>
                <a:gd name="connsiteY6" fmla="*/ 144599 h 144940"/>
                <a:gd name="connsiteX7" fmla="*/ 109526 w 113313"/>
                <a:gd name="connsiteY7" fmla="*/ 127799 h 144940"/>
                <a:gd name="connsiteX8" fmla="*/ 107908 w 113313"/>
                <a:gd name="connsiteY8" fmla="*/ 92281 h 14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13" h="144940">
                  <a:moveTo>
                    <a:pt x="107908" y="92281"/>
                  </a:moveTo>
                  <a:cubicBezTo>
                    <a:pt x="101618" y="81639"/>
                    <a:pt x="93639" y="72085"/>
                    <a:pt x="84279" y="64008"/>
                  </a:cubicBezTo>
                  <a:lnTo>
                    <a:pt x="17595" y="-172"/>
                  </a:lnTo>
                  <a:lnTo>
                    <a:pt x="13889" y="8100"/>
                  </a:lnTo>
                  <a:cubicBezTo>
                    <a:pt x="-12907" y="50288"/>
                    <a:pt x="-416" y="106214"/>
                    <a:pt x="41781" y="133010"/>
                  </a:cubicBezTo>
                  <a:cubicBezTo>
                    <a:pt x="44674" y="134850"/>
                    <a:pt x="47673" y="136522"/>
                    <a:pt x="50760" y="138017"/>
                  </a:cubicBezTo>
                  <a:cubicBezTo>
                    <a:pt x="60553" y="143157"/>
                    <a:pt x="71594" y="145439"/>
                    <a:pt x="82625" y="144599"/>
                  </a:cubicBezTo>
                  <a:cubicBezTo>
                    <a:pt x="93762" y="143634"/>
                    <a:pt x="103767" y="137389"/>
                    <a:pt x="109526" y="127799"/>
                  </a:cubicBezTo>
                  <a:cubicBezTo>
                    <a:pt x="114799" y="116405"/>
                    <a:pt x="114189" y="103153"/>
                    <a:pt x="107908" y="92281"/>
                  </a:cubicBezTo>
                  <a:close/>
                </a:path>
              </a:pathLst>
            </a:custGeom>
            <a:solidFill>
              <a:schemeClr val="bg1">
                <a:lumMod val="85000"/>
              </a:schemeClr>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3" name="任意多边形: 形状 62">
              <a:extLst>
                <a:ext uri="{FF2B5EF4-FFF2-40B4-BE49-F238E27FC236}">
                  <a16:creationId xmlns:a16="http://schemas.microsoft.com/office/drawing/2014/main" id="{867014E7-0F50-6FF6-ACF1-B416DA317140}"/>
                </a:ext>
              </a:extLst>
            </p:cNvPr>
            <p:cNvSpPr/>
            <p:nvPr/>
          </p:nvSpPr>
          <p:spPr>
            <a:xfrm>
              <a:off x="8249397" y="4458186"/>
              <a:ext cx="598517" cy="681548"/>
            </a:xfrm>
            <a:custGeom>
              <a:avLst/>
              <a:gdLst>
                <a:gd name="connsiteX0" fmla="*/ 17693 w 598517"/>
                <a:gd name="connsiteY0" fmla="*/ 0 h 681548"/>
                <a:gd name="connsiteX1" fmla="*/ 0 w 598517"/>
                <a:gd name="connsiteY1" fmla="*/ 0 h 681548"/>
                <a:gd name="connsiteX2" fmla="*/ 0 w 598517"/>
                <a:gd name="connsiteY2" fmla="*/ 681549 h 681548"/>
                <a:gd name="connsiteX3" fmla="*/ 598517 w 598517"/>
                <a:gd name="connsiteY3" fmla="*/ 681549 h 681548"/>
                <a:gd name="connsiteX4" fmla="*/ 598517 w 598517"/>
                <a:gd name="connsiteY4" fmla="*/ 663856 h 681548"/>
                <a:gd name="connsiteX5" fmla="*/ 17693 w 598517"/>
                <a:gd name="connsiteY5" fmla="*/ 663856 h 681548"/>
                <a:gd name="connsiteX6" fmla="*/ 17693 w 598517"/>
                <a:gd name="connsiteY6" fmla="*/ 0 h 68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517" h="681548">
                  <a:moveTo>
                    <a:pt x="17693" y="0"/>
                  </a:moveTo>
                  <a:lnTo>
                    <a:pt x="0" y="0"/>
                  </a:lnTo>
                  <a:lnTo>
                    <a:pt x="0" y="681549"/>
                  </a:lnTo>
                  <a:lnTo>
                    <a:pt x="598517" y="681549"/>
                  </a:lnTo>
                  <a:lnTo>
                    <a:pt x="598517" y="663856"/>
                  </a:lnTo>
                  <a:lnTo>
                    <a:pt x="17693" y="663856"/>
                  </a:lnTo>
                  <a:lnTo>
                    <a:pt x="17693" y="0"/>
                  </a:lnTo>
                  <a:close/>
                </a:path>
              </a:pathLst>
            </a:custGeom>
            <a:solidFill>
              <a:schemeClr val="accent5"/>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4" name="任意多边形: 形状 63">
              <a:extLst>
                <a:ext uri="{FF2B5EF4-FFF2-40B4-BE49-F238E27FC236}">
                  <a16:creationId xmlns:a16="http://schemas.microsoft.com/office/drawing/2014/main" id="{1DED54DE-2E15-A80A-54C7-6CFD08823E5A}"/>
                </a:ext>
              </a:extLst>
            </p:cNvPr>
            <p:cNvSpPr/>
            <p:nvPr/>
          </p:nvSpPr>
          <p:spPr>
            <a:xfrm>
              <a:off x="8805213" y="5021645"/>
              <a:ext cx="698861" cy="230004"/>
            </a:xfrm>
            <a:custGeom>
              <a:avLst/>
              <a:gdLst>
                <a:gd name="connsiteX0" fmla="*/ 698637 w 698861"/>
                <a:gd name="connsiteY0" fmla="*/ 114830 h 230004"/>
                <a:gd name="connsiteX1" fmla="*/ 583635 w 698861"/>
                <a:gd name="connsiteY1" fmla="*/ -172 h 230004"/>
                <a:gd name="connsiteX2" fmla="*/ 114778 w 698861"/>
                <a:gd name="connsiteY2" fmla="*/ -172 h 230004"/>
                <a:gd name="connsiteX3" fmla="*/ -224 w 698861"/>
                <a:gd name="connsiteY3" fmla="*/ 114830 h 230004"/>
                <a:gd name="connsiteX4" fmla="*/ 114778 w 698861"/>
                <a:gd name="connsiteY4" fmla="*/ 229833 h 230004"/>
                <a:gd name="connsiteX5" fmla="*/ 583635 w 698861"/>
                <a:gd name="connsiteY5" fmla="*/ 229833 h 230004"/>
                <a:gd name="connsiteX6" fmla="*/ 698637 w 698861"/>
                <a:gd name="connsiteY6" fmla="*/ 114830 h 2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861" h="230004">
                  <a:moveTo>
                    <a:pt x="698637" y="114830"/>
                  </a:moveTo>
                  <a:cubicBezTo>
                    <a:pt x="698575" y="51340"/>
                    <a:pt x="647116" y="-110"/>
                    <a:pt x="583635" y="-172"/>
                  </a:cubicBezTo>
                  <a:lnTo>
                    <a:pt x="114778" y="-172"/>
                  </a:lnTo>
                  <a:cubicBezTo>
                    <a:pt x="51261" y="-172"/>
                    <a:pt x="-224" y="51314"/>
                    <a:pt x="-224" y="114830"/>
                  </a:cubicBezTo>
                  <a:cubicBezTo>
                    <a:pt x="-224" y="178347"/>
                    <a:pt x="51261" y="229833"/>
                    <a:pt x="114778" y="229833"/>
                  </a:cubicBezTo>
                  <a:lnTo>
                    <a:pt x="583635" y="229833"/>
                  </a:lnTo>
                  <a:cubicBezTo>
                    <a:pt x="647116" y="229771"/>
                    <a:pt x="698575" y="178321"/>
                    <a:pt x="698637" y="114830"/>
                  </a:cubicBezTo>
                  <a:close/>
                </a:path>
              </a:pathLst>
            </a:custGeom>
            <a:solidFill>
              <a:schemeClr val="accent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5" name="任意多边形: 形状 64">
              <a:extLst>
                <a:ext uri="{FF2B5EF4-FFF2-40B4-BE49-F238E27FC236}">
                  <a16:creationId xmlns:a16="http://schemas.microsoft.com/office/drawing/2014/main" id="{F46C978C-066A-180A-0BF8-C71581A3D66B}"/>
                </a:ext>
              </a:extLst>
            </p:cNvPr>
            <p:cNvSpPr/>
            <p:nvPr/>
          </p:nvSpPr>
          <p:spPr>
            <a:xfrm>
              <a:off x="8140243" y="4298192"/>
              <a:ext cx="211355" cy="211355"/>
            </a:xfrm>
            <a:custGeom>
              <a:avLst/>
              <a:gdLst>
                <a:gd name="connsiteX0" fmla="*/ 211355 w 211355"/>
                <a:gd name="connsiteY0" fmla="*/ 105678 h 211355"/>
                <a:gd name="connsiteX1" fmla="*/ 105678 w 211355"/>
                <a:gd name="connsiteY1" fmla="*/ 211355 h 211355"/>
                <a:gd name="connsiteX2" fmla="*/ 0 w 211355"/>
                <a:gd name="connsiteY2" fmla="*/ 105678 h 211355"/>
                <a:gd name="connsiteX3" fmla="*/ 105678 w 211355"/>
                <a:gd name="connsiteY3" fmla="*/ 0 h 211355"/>
                <a:gd name="connsiteX4" fmla="*/ 211355 w 211355"/>
                <a:gd name="connsiteY4" fmla="*/ 105678 h 21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55" h="211355">
                  <a:moveTo>
                    <a:pt x="211355" y="105678"/>
                  </a:moveTo>
                  <a:cubicBezTo>
                    <a:pt x="211355" y="164042"/>
                    <a:pt x="164042" y="211355"/>
                    <a:pt x="105678" y="211355"/>
                  </a:cubicBezTo>
                  <a:cubicBezTo>
                    <a:pt x="47314" y="211355"/>
                    <a:pt x="0" y="164042"/>
                    <a:pt x="0" y="105678"/>
                  </a:cubicBezTo>
                  <a:cubicBezTo>
                    <a:pt x="0" y="47314"/>
                    <a:pt x="47314" y="0"/>
                    <a:pt x="105678" y="0"/>
                  </a:cubicBezTo>
                  <a:cubicBezTo>
                    <a:pt x="164042" y="0"/>
                    <a:pt x="211355" y="47314"/>
                    <a:pt x="211355" y="105678"/>
                  </a:cubicBezTo>
                  <a:close/>
                </a:path>
              </a:pathLst>
            </a:custGeom>
            <a:solidFill>
              <a:schemeClr val="accent1"/>
            </a:solidFill>
            <a:ln w="884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15" name="文本框 14">
            <a:extLst>
              <a:ext uri="{FF2B5EF4-FFF2-40B4-BE49-F238E27FC236}">
                <a16:creationId xmlns:a16="http://schemas.microsoft.com/office/drawing/2014/main" id="{0A3E772D-0292-69BB-58CE-03ACB49400A0}"/>
              </a:ext>
            </a:extLst>
          </p:cNvPr>
          <p:cNvSpPr txBox="1"/>
          <p:nvPr/>
        </p:nvSpPr>
        <p:spPr>
          <a:xfrm>
            <a:off x="1443341" y="4639681"/>
            <a:ext cx="1111202" cy="338554"/>
          </a:xfrm>
          <a:prstGeom prst="rect">
            <a:avLst/>
          </a:prstGeom>
          <a:noFill/>
        </p:spPr>
        <p:txBody>
          <a:bodyPr wrap="none" rtlCol="0">
            <a:noAutofit/>
          </a:bodyPr>
          <a:lstStyle/>
          <a:p>
            <a:pPr algn="l"/>
            <a:r>
              <a:rPr lang="zh-CN" altLang="en-US" sz="1600" dirty="0">
                <a:solidFill>
                  <a:schemeClr val="accent5"/>
                </a:solidFill>
                <a:latin typeface="+mn-ea"/>
              </a:rPr>
              <a:t>备选名称</a:t>
            </a:r>
            <a:r>
              <a:rPr lang="en-US" altLang="zh-CN" sz="1600" dirty="0">
                <a:solidFill>
                  <a:schemeClr val="accent5"/>
                </a:solidFill>
                <a:latin typeface="+mn-ea"/>
              </a:rPr>
              <a:t>1</a:t>
            </a:r>
            <a:endParaRPr lang="zh-CN" altLang="en-US" sz="1600" b="0" i="0" dirty="0">
              <a:solidFill>
                <a:schemeClr val="accent5"/>
              </a:solidFill>
              <a:effectLst/>
              <a:latin typeface="+mn-ea"/>
            </a:endParaRPr>
          </a:p>
        </p:txBody>
      </p:sp>
      <p:sp>
        <p:nvSpPr>
          <p:cNvPr id="16" name="矩形 15">
            <a:extLst>
              <a:ext uri="{FF2B5EF4-FFF2-40B4-BE49-F238E27FC236}">
                <a16:creationId xmlns:a16="http://schemas.microsoft.com/office/drawing/2014/main" id="{5EE5411F-B54E-7344-FB00-E6703BE14540}"/>
              </a:ext>
            </a:extLst>
          </p:cNvPr>
          <p:cNvSpPr/>
          <p:nvPr/>
        </p:nvSpPr>
        <p:spPr>
          <a:xfrm>
            <a:off x="1160770" y="4723467"/>
            <a:ext cx="159684" cy="159684"/>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71" name="矩形 70">
            <a:extLst>
              <a:ext uri="{FF2B5EF4-FFF2-40B4-BE49-F238E27FC236}">
                <a16:creationId xmlns:a16="http://schemas.microsoft.com/office/drawing/2014/main" id="{33951BDB-9AC9-59FC-6BE8-21A1ABF57C62}"/>
              </a:ext>
            </a:extLst>
          </p:cNvPr>
          <p:cNvSpPr/>
          <p:nvPr/>
        </p:nvSpPr>
        <p:spPr>
          <a:xfrm>
            <a:off x="1160770" y="5088592"/>
            <a:ext cx="159684" cy="15968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72" name="矩形 71">
            <a:extLst>
              <a:ext uri="{FF2B5EF4-FFF2-40B4-BE49-F238E27FC236}">
                <a16:creationId xmlns:a16="http://schemas.microsoft.com/office/drawing/2014/main" id="{AF81BFD1-2A05-68B8-101E-1C7091C22D54}"/>
              </a:ext>
            </a:extLst>
          </p:cNvPr>
          <p:cNvSpPr/>
          <p:nvPr/>
        </p:nvSpPr>
        <p:spPr>
          <a:xfrm>
            <a:off x="1160770" y="5453717"/>
            <a:ext cx="159684" cy="159684"/>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iSans Normal" panose="00000500000000000000" pitchFamily="2" charset="-122"/>
              <a:ea typeface="MiSans Normal" panose="00000500000000000000" pitchFamily="2" charset="-122"/>
            </a:endParaRPr>
          </a:p>
        </p:txBody>
      </p:sp>
      <p:sp>
        <p:nvSpPr>
          <p:cNvPr id="73" name="文本框 72">
            <a:extLst>
              <a:ext uri="{FF2B5EF4-FFF2-40B4-BE49-F238E27FC236}">
                <a16:creationId xmlns:a16="http://schemas.microsoft.com/office/drawing/2014/main" id="{1299FB2D-ADF9-12D2-DA78-C6142BF7029C}"/>
              </a:ext>
            </a:extLst>
          </p:cNvPr>
          <p:cNvSpPr txBox="1"/>
          <p:nvPr/>
        </p:nvSpPr>
        <p:spPr>
          <a:xfrm>
            <a:off x="1445284" y="5004806"/>
            <a:ext cx="1111202" cy="338554"/>
          </a:xfrm>
          <a:prstGeom prst="rect">
            <a:avLst/>
          </a:prstGeom>
          <a:noFill/>
        </p:spPr>
        <p:txBody>
          <a:bodyPr wrap="none" rtlCol="0">
            <a:noAutofit/>
          </a:bodyPr>
          <a:lstStyle/>
          <a:p>
            <a:pPr algn="l"/>
            <a:r>
              <a:rPr lang="zh-CN" altLang="en-US" sz="1600" dirty="0">
                <a:solidFill>
                  <a:schemeClr val="accent5"/>
                </a:solidFill>
                <a:latin typeface="+mn-ea"/>
              </a:rPr>
              <a:t>备选名称</a:t>
            </a:r>
            <a:r>
              <a:rPr lang="en-US" altLang="zh-CN" sz="1600" dirty="0">
                <a:solidFill>
                  <a:schemeClr val="accent5"/>
                </a:solidFill>
                <a:latin typeface="+mn-ea"/>
              </a:rPr>
              <a:t>2</a:t>
            </a:r>
            <a:endParaRPr lang="zh-CN" altLang="en-US" sz="1600" b="0" i="0" dirty="0">
              <a:solidFill>
                <a:schemeClr val="accent5"/>
              </a:solidFill>
              <a:effectLst/>
              <a:latin typeface="+mn-ea"/>
            </a:endParaRPr>
          </a:p>
        </p:txBody>
      </p:sp>
      <p:sp>
        <p:nvSpPr>
          <p:cNvPr id="74" name="文本框 73">
            <a:extLst>
              <a:ext uri="{FF2B5EF4-FFF2-40B4-BE49-F238E27FC236}">
                <a16:creationId xmlns:a16="http://schemas.microsoft.com/office/drawing/2014/main" id="{7DDF798B-B450-6B89-5838-4706E69E87ED}"/>
              </a:ext>
            </a:extLst>
          </p:cNvPr>
          <p:cNvSpPr txBox="1"/>
          <p:nvPr/>
        </p:nvSpPr>
        <p:spPr>
          <a:xfrm>
            <a:off x="1447227" y="5369931"/>
            <a:ext cx="1111202" cy="338554"/>
          </a:xfrm>
          <a:prstGeom prst="rect">
            <a:avLst/>
          </a:prstGeom>
          <a:noFill/>
        </p:spPr>
        <p:txBody>
          <a:bodyPr wrap="none" rtlCol="0">
            <a:noAutofit/>
          </a:bodyPr>
          <a:lstStyle/>
          <a:p>
            <a:pPr algn="l"/>
            <a:r>
              <a:rPr lang="zh-CN" altLang="en-US" sz="1600" dirty="0">
                <a:solidFill>
                  <a:schemeClr val="accent5"/>
                </a:solidFill>
                <a:latin typeface="+mn-ea"/>
              </a:rPr>
              <a:t>备选名称</a:t>
            </a:r>
            <a:r>
              <a:rPr lang="en-US" altLang="zh-CN" sz="1600" dirty="0">
                <a:solidFill>
                  <a:schemeClr val="accent5"/>
                </a:solidFill>
                <a:latin typeface="+mn-ea"/>
              </a:rPr>
              <a:t>3</a:t>
            </a:r>
            <a:endParaRPr lang="zh-CN" altLang="en-US" sz="1600" b="0" i="0" dirty="0">
              <a:solidFill>
                <a:schemeClr val="accent5"/>
              </a:solidFill>
              <a:effectLst/>
              <a:latin typeface="+mn-ea"/>
            </a:endParaRPr>
          </a:p>
        </p:txBody>
      </p:sp>
      <p:grpSp>
        <p:nvGrpSpPr>
          <p:cNvPr id="75" name="组合 74">
            <a:extLst>
              <a:ext uri="{FF2B5EF4-FFF2-40B4-BE49-F238E27FC236}">
                <a16:creationId xmlns:a16="http://schemas.microsoft.com/office/drawing/2014/main" id="{7B3B8358-29B7-B412-CE80-E2B2FAA0EF79}"/>
              </a:ext>
            </a:extLst>
          </p:cNvPr>
          <p:cNvGrpSpPr/>
          <p:nvPr/>
        </p:nvGrpSpPr>
        <p:grpSpPr>
          <a:xfrm rot="20607255">
            <a:off x="1033542" y="3154455"/>
            <a:ext cx="362558" cy="433924"/>
            <a:chOff x="1167296" y="2781300"/>
            <a:chExt cx="115404" cy="138120"/>
          </a:xfrm>
        </p:grpSpPr>
        <p:cxnSp>
          <p:nvCxnSpPr>
            <p:cNvPr id="76" name="直接连接符 75">
              <a:extLst>
                <a:ext uri="{FF2B5EF4-FFF2-40B4-BE49-F238E27FC236}">
                  <a16:creationId xmlns:a16="http://schemas.microsoft.com/office/drawing/2014/main" id="{81C434F9-026D-2D78-E964-5277E3E6BFCB}"/>
                </a:ext>
              </a:extLst>
            </p:cNvPr>
            <p:cNvCxnSpPr>
              <a:cxnSpLocks/>
            </p:cNvCxnSpPr>
            <p:nvPr/>
          </p:nvCxnSpPr>
          <p:spPr>
            <a:xfrm>
              <a:off x="1167296" y="2781300"/>
              <a:ext cx="115404" cy="66675"/>
            </a:xfrm>
            <a:prstGeom prst="line">
              <a:avLst/>
            </a:prstGeom>
            <a:ln w="152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F93205D6-6C0B-CFCC-A525-B0EAB50BA4DE}"/>
                </a:ext>
              </a:extLst>
            </p:cNvPr>
            <p:cNvCxnSpPr>
              <a:cxnSpLocks/>
            </p:cNvCxnSpPr>
            <p:nvPr/>
          </p:nvCxnSpPr>
          <p:spPr>
            <a:xfrm flipV="1">
              <a:off x="1167296" y="2852745"/>
              <a:ext cx="115404" cy="66675"/>
            </a:xfrm>
            <a:prstGeom prst="line">
              <a:avLst/>
            </a:prstGeom>
            <a:ln w="1524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4" name="组合 93">
            <a:extLst>
              <a:ext uri="{FF2B5EF4-FFF2-40B4-BE49-F238E27FC236}">
                <a16:creationId xmlns:a16="http://schemas.microsoft.com/office/drawing/2014/main" id="{89E6A45A-5100-C3AF-C384-0F83A4F20896}"/>
              </a:ext>
            </a:extLst>
          </p:cNvPr>
          <p:cNvGrpSpPr/>
          <p:nvPr/>
        </p:nvGrpSpPr>
        <p:grpSpPr>
          <a:xfrm rot="20607255">
            <a:off x="2014369" y="2070094"/>
            <a:ext cx="195838" cy="234386"/>
            <a:chOff x="1167296" y="2781300"/>
            <a:chExt cx="115404" cy="138120"/>
          </a:xfrm>
        </p:grpSpPr>
        <p:cxnSp>
          <p:nvCxnSpPr>
            <p:cNvPr id="95" name="直接连接符 94">
              <a:extLst>
                <a:ext uri="{FF2B5EF4-FFF2-40B4-BE49-F238E27FC236}">
                  <a16:creationId xmlns:a16="http://schemas.microsoft.com/office/drawing/2014/main" id="{D8E7BFB0-FBF4-F553-7906-F1F362AA5688}"/>
                </a:ext>
              </a:extLst>
            </p:cNvPr>
            <p:cNvCxnSpPr>
              <a:cxnSpLocks/>
            </p:cNvCxnSpPr>
            <p:nvPr/>
          </p:nvCxnSpPr>
          <p:spPr>
            <a:xfrm>
              <a:off x="1167296" y="2781300"/>
              <a:ext cx="115404" cy="66675"/>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2CB9ECD8-5E0F-5CEE-977B-A0F9867D56E5}"/>
                </a:ext>
              </a:extLst>
            </p:cNvPr>
            <p:cNvCxnSpPr>
              <a:cxnSpLocks/>
            </p:cNvCxnSpPr>
            <p:nvPr/>
          </p:nvCxnSpPr>
          <p:spPr>
            <a:xfrm flipV="1">
              <a:off x="1167296" y="2852745"/>
              <a:ext cx="115404" cy="66675"/>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9" name="组合 98">
            <a:extLst>
              <a:ext uri="{FF2B5EF4-FFF2-40B4-BE49-F238E27FC236}">
                <a16:creationId xmlns:a16="http://schemas.microsoft.com/office/drawing/2014/main" id="{6BA6AE0F-6EF3-8D02-4786-C45FF982FC37}"/>
              </a:ext>
            </a:extLst>
          </p:cNvPr>
          <p:cNvGrpSpPr/>
          <p:nvPr/>
        </p:nvGrpSpPr>
        <p:grpSpPr>
          <a:xfrm rot="20607255">
            <a:off x="3674025" y="2764984"/>
            <a:ext cx="345248" cy="413206"/>
            <a:chOff x="1167296" y="2781300"/>
            <a:chExt cx="115404" cy="138120"/>
          </a:xfrm>
        </p:grpSpPr>
        <p:cxnSp>
          <p:nvCxnSpPr>
            <p:cNvPr id="105" name="直接连接符 104">
              <a:extLst>
                <a:ext uri="{FF2B5EF4-FFF2-40B4-BE49-F238E27FC236}">
                  <a16:creationId xmlns:a16="http://schemas.microsoft.com/office/drawing/2014/main" id="{DAD6AFFA-7623-8564-AD1F-19ADC0905CB5}"/>
                </a:ext>
              </a:extLst>
            </p:cNvPr>
            <p:cNvCxnSpPr>
              <a:cxnSpLocks/>
            </p:cNvCxnSpPr>
            <p:nvPr/>
          </p:nvCxnSpPr>
          <p:spPr>
            <a:xfrm>
              <a:off x="1167296" y="2781300"/>
              <a:ext cx="115404" cy="66675"/>
            </a:xfrm>
            <a:prstGeom prst="line">
              <a:avLst/>
            </a:prstGeom>
            <a:ln w="1143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B9F4A717-3207-480E-682F-3F5D1FB45520}"/>
                </a:ext>
              </a:extLst>
            </p:cNvPr>
            <p:cNvCxnSpPr>
              <a:cxnSpLocks/>
            </p:cNvCxnSpPr>
            <p:nvPr/>
          </p:nvCxnSpPr>
          <p:spPr>
            <a:xfrm flipV="1">
              <a:off x="1167296" y="2852745"/>
              <a:ext cx="115404" cy="66675"/>
            </a:xfrm>
            <a:prstGeom prst="line">
              <a:avLst/>
            </a:prstGeom>
            <a:ln w="1143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8" name="组合 107">
            <a:extLst>
              <a:ext uri="{FF2B5EF4-FFF2-40B4-BE49-F238E27FC236}">
                <a16:creationId xmlns:a16="http://schemas.microsoft.com/office/drawing/2014/main" id="{B4863FE8-25DC-E119-B8E2-66A28D335353}"/>
              </a:ext>
            </a:extLst>
          </p:cNvPr>
          <p:cNvGrpSpPr/>
          <p:nvPr/>
        </p:nvGrpSpPr>
        <p:grpSpPr>
          <a:xfrm rot="20607255">
            <a:off x="4382920" y="1732386"/>
            <a:ext cx="115404" cy="138120"/>
            <a:chOff x="1167296" y="2781300"/>
            <a:chExt cx="115404" cy="138120"/>
          </a:xfrm>
        </p:grpSpPr>
        <p:cxnSp>
          <p:nvCxnSpPr>
            <p:cNvPr id="109" name="直接连接符 108">
              <a:extLst>
                <a:ext uri="{FF2B5EF4-FFF2-40B4-BE49-F238E27FC236}">
                  <a16:creationId xmlns:a16="http://schemas.microsoft.com/office/drawing/2014/main" id="{DA0745F4-6794-1910-CBD5-C00CA1DFEF0E}"/>
                </a:ext>
              </a:extLst>
            </p:cNvPr>
            <p:cNvCxnSpPr>
              <a:cxnSpLocks/>
            </p:cNvCxnSpPr>
            <p:nvPr/>
          </p:nvCxnSpPr>
          <p:spPr>
            <a:xfrm>
              <a:off x="1167296" y="2781300"/>
              <a:ext cx="115404" cy="66675"/>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8090E61D-F3B6-63DC-2E86-CED3B3C9B3B8}"/>
                </a:ext>
              </a:extLst>
            </p:cNvPr>
            <p:cNvCxnSpPr>
              <a:cxnSpLocks/>
            </p:cNvCxnSpPr>
            <p:nvPr/>
          </p:nvCxnSpPr>
          <p:spPr>
            <a:xfrm flipV="1">
              <a:off x="1167296" y="2852745"/>
              <a:ext cx="115404" cy="66675"/>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775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88C656F-F001-86E2-72E7-C7014BDEFEC6}"/>
              </a:ext>
            </a:extLst>
          </p:cNvPr>
          <p:cNvGrpSpPr/>
          <p:nvPr/>
        </p:nvGrpSpPr>
        <p:grpSpPr>
          <a:xfrm rot="20607255">
            <a:off x="1028235" y="2464342"/>
            <a:ext cx="362558" cy="433924"/>
            <a:chOff x="1167296" y="2781300"/>
            <a:chExt cx="115404" cy="138120"/>
          </a:xfrm>
        </p:grpSpPr>
        <p:cxnSp>
          <p:nvCxnSpPr>
            <p:cNvPr id="6" name="直接连接符 5">
              <a:extLst>
                <a:ext uri="{FF2B5EF4-FFF2-40B4-BE49-F238E27FC236}">
                  <a16:creationId xmlns:a16="http://schemas.microsoft.com/office/drawing/2014/main" id="{1BCE970B-6610-AAD4-50DB-4D2053AB16E8}"/>
                </a:ext>
              </a:extLst>
            </p:cNvPr>
            <p:cNvCxnSpPr>
              <a:cxnSpLocks/>
            </p:cNvCxnSpPr>
            <p:nvPr/>
          </p:nvCxnSpPr>
          <p:spPr>
            <a:xfrm>
              <a:off x="1167296" y="2781300"/>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BFDE6DE-7430-60A4-BB61-B8AF9581A402}"/>
                </a:ext>
              </a:extLst>
            </p:cNvPr>
            <p:cNvCxnSpPr>
              <a:cxnSpLocks/>
            </p:cNvCxnSpPr>
            <p:nvPr/>
          </p:nvCxnSpPr>
          <p:spPr>
            <a:xfrm flipV="1">
              <a:off x="1167296" y="2852745"/>
              <a:ext cx="115404" cy="66675"/>
            </a:xfrm>
            <a:prstGeom prst="line">
              <a:avLst/>
            </a:prstGeom>
            <a:ln w="152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00AE31C6-CC62-F4DB-39A4-BF68D95047DF}"/>
              </a:ext>
            </a:extLst>
          </p:cNvPr>
          <p:cNvGrpSpPr/>
          <p:nvPr/>
        </p:nvGrpSpPr>
        <p:grpSpPr>
          <a:xfrm rot="20607255">
            <a:off x="2009062" y="1379981"/>
            <a:ext cx="195838" cy="234386"/>
            <a:chOff x="1167296" y="2781300"/>
            <a:chExt cx="115404" cy="138120"/>
          </a:xfrm>
        </p:grpSpPr>
        <p:cxnSp>
          <p:nvCxnSpPr>
            <p:cNvPr id="9" name="直接连接符 8">
              <a:extLst>
                <a:ext uri="{FF2B5EF4-FFF2-40B4-BE49-F238E27FC236}">
                  <a16:creationId xmlns:a16="http://schemas.microsoft.com/office/drawing/2014/main" id="{C68E6A1D-0A0B-5FB1-B5BB-F63B0247C95B}"/>
                </a:ext>
              </a:extLst>
            </p:cNvPr>
            <p:cNvCxnSpPr>
              <a:cxnSpLocks/>
            </p:cNvCxnSpPr>
            <p:nvPr/>
          </p:nvCxnSpPr>
          <p:spPr>
            <a:xfrm>
              <a:off x="1167296" y="2781300"/>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91BB5FD-A78D-D661-3D6B-56CF028C78E5}"/>
                </a:ext>
              </a:extLst>
            </p:cNvPr>
            <p:cNvCxnSpPr>
              <a:cxnSpLocks/>
            </p:cNvCxnSpPr>
            <p:nvPr/>
          </p:nvCxnSpPr>
          <p:spPr>
            <a:xfrm flipV="1">
              <a:off x="1167296" y="2852745"/>
              <a:ext cx="115404" cy="66675"/>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FC3BFB53-50D4-FF84-031E-3ADCB0CCCA8A}"/>
              </a:ext>
            </a:extLst>
          </p:cNvPr>
          <p:cNvGrpSpPr/>
          <p:nvPr/>
        </p:nvGrpSpPr>
        <p:grpSpPr>
          <a:xfrm rot="20607255">
            <a:off x="3668718" y="2074871"/>
            <a:ext cx="345248" cy="413206"/>
            <a:chOff x="1167296" y="2781300"/>
            <a:chExt cx="115404" cy="138120"/>
          </a:xfrm>
        </p:grpSpPr>
        <p:cxnSp>
          <p:nvCxnSpPr>
            <p:cNvPr id="12" name="直接连接符 11">
              <a:extLst>
                <a:ext uri="{FF2B5EF4-FFF2-40B4-BE49-F238E27FC236}">
                  <a16:creationId xmlns:a16="http://schemas.microsoft.com/office/drawing/2014/main" id="{11DFF21F-FC76-213A-5ED0-DBDA356BD973}"/>
                </a:ext>
              </a:extLst>
            </p:cNvPr>
            <p:cNvCxnSpPr>
              <a:cxnSpLocks/>
            </p:cNvCxnSpPr>
            <p:nvPr/>
          </p:nvCxnSpPr>
          <p:spPr>
            <a:xfrm>
              <a:off x="1167296" y="2781300"/>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0A9861B-3340-D2E5-FCFC-5D1EC307CA81}"/>
                </a:ext>
              </a:extLst>
            </p:cNvPr>
            <p:cNvCxnSpPr>
              <a:cxnSpLocks/>
            </p:cNvCxnSpPr>
            <p:nvPr/>
          </p:nvCxnSpPr>
          <p:spPr>
            <a:xfrm flipV="1">
              <a:off x="1167296" y="2852745"/>
              <a:ext cx="115404" cy="66675"/>
            </a:xfrm>
            <a:prstGeom prst="line">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8C3F0635-D0F2-B8C8-3BE6-5EDC0021120A}"/>
              </a:ext>
            </a:extLst>
          </p:cNvPr>
          <p:cNvGrpSpPr/>
          <p:nvPr/>
        </p:nvGrpSpPr>
        <p:grpSpPr>
          <a:xfrm rot="20607255">
            <a:off x="4377613" y="1042273"/>
            <a:ext cx="115404" cy="138120"/>
            <a:chOff x="1167296" y="2781300"/>
            <a:chExt cx="115404" cy="138120"/>
          </a:xfrm>
        </p:grpSpPr>
        <p:cxnSp>
          <p:nvCxnSpPr>
            <p:cNvPr id="15" name="直接连接符 14">
              <a:extLst>
                <a:ext uri="{FF2B5EF4-FFF2-40B4-BE49-F238E27FC236}">
                  <a16:creationId xmlns:a16="http://schemas.microsoft.com/office/drawing/2014/main" id="{4988D3E8-928C-5AAB-0002-D355760B8A2A}"/>
                </a:ext>
              </a:extLst>
            </p:cNvPr>
            <p:cNvCxnSpPr>
              <a:cxnSpLocks/>
            </p:cNvCxnSpPr>
            <p:nvPr/>
          </p:nvCxnSpPr>
          <p:spPr>
            <a:xfrm>
              <a:off x="1167296" y="2781300"/>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5BB00AF-64FE-9CCD-62E7-A5DE4C1875C2}"/>
                </a:ext>
              </a:extLst>
            </p:cNvPr>
            <p:cNvCxnSpPr>
              <a:cxnSpLocks/>
            </p:cNvCxnSpPr>
            <p:nvPr/>
          </p:nvCxnSpPr>
          <p:spPr>
            <a:xfrm flipV="1">
              <a:off x="1167296" y="2852745"/>
              <a:ext cx="115404" cy="6667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6" name="组合 55">
            <a:extLst>
              <a:ext uri="{FF2B5EF4-FFF2-40B4-BE49-F238E27FC236}">
                <a16:creationId xmlns:a16="http://schemas.microsoft.com/office/drawing/2014/main" id="{B38EA9E4-FA63-B146-9696-891B85AB3952}"/>
              </a:ext>
            </a:extLst>
          </p:cNvPr>
          <p:cNvGrpSpPr/>
          <p:nvPr/>
        </p:nvGrpSpPr>
        <p:grpSpPr>
          <a:xfrm>
            <a:off x="5839090" y="1028699"/>
            <a:ext cx="5679810" cy="4557453"/>
            <a:chOff x="5839090" y="1028699"/>
            <a:chExt cx="5679810" cy="4557453"/>
          </a:xfrm>
        </p:grpSpPr>
        <p:sp>
          <p:nvSpPr>
            <p:cNvPr id="3" name="任意多边形: 形状 2">
              <a:extLst>
                <a:ext uri="{FF2B5EF4-FFF2-40B4-BE49-F238E27FC236}">
                  <a16:creationId xmlns:a16="http://schemas.microsoft.com/office/drawing/2014/main" id="{62FFBE78-EB64-CABE-4EB5-75538F24A9CE}"/>
                </a:ext>
              </a:extLst>
            </p:cNvPr>
            <p:cNvSpPr/>
            <p:nvPr/>
          </p:nvSpPr>
          <p:spPr>
            <a:xfrm>
              <a:off x="10399530" y="4602773"/>
              <a:ext cx="542920" cy="967837"/>
            </a:xfrm>
            <a:custGeom>
              <a:avLst/>
              <a:gdLst>
                <a:gd name="connsiteX0" fmla="*/ 15211 w 542920"/>
                <a:gd name="connsiteY0" fmla="*/ 811361 h 967837"/>
                <a:gd name="connsiteX1" fmla="*/ 31210 w 542920"/>
                <a:gd name="connsiteY1" fmla="*/ 773100 h 967837"/>
                <a:gd name="connsiteX2" fmla="*/ 29693 w 542920"/>
                <a:gd name="connsiteY2" fmla="*/ 767089 h 967837"/>
                <a:gd name="connsiteX3" fmla="*/ 30295 w 542920"/>
                <a:gd name="connsiteY3" fmla="*/ 765650 h 967837"/>
                <a:gd name="connsiteX4" fmla="*/ 139622 w 542920"/>
                <a:gd name="connsiteY4" fmla="*/ 766058 h 967837"/>
                <a:gd name="connsiteX5" fmla="*/ 185878 w 542920"/>
                <a:gd name="connsiteY5" fmla="*/ 897793 h 967837"/>
                <a:gd name="connsiteX6" fmla="*/ 182804 w 542920"/>
                <a:gd name="connsiteY6" fmla="*/ 958102 h 967837"/>
                <a:gd name="connsiteX7" fmla="*/ 246751 w 542920"/>
                <a:gd name="connsiteY7" fmla="*/ 666127 h 967837"/>
                <a:gd name="connsiteX8" fmla="*/ 242539 w 542920"/>
                <a:gd name="connsiteY8" fmla="*/ 590432 h 967837"/>
                <a:gd name="connsiteX9" fmla="*/ 232862 w 542920"/>
                <a:gd name="connsiteY9" fmla="*/ 529062 h 967837"/>
                <a:gd name="connsiteX10" fmla="*/ 91840 w 542920"/>
                <a:gd name="connsiteY10" fmla="*/ 227663 h 967837"/>
                <a:gd name="connsiteX11" fmla="*/ 13130 w 542920"/>
                <a:gd name="connsiteY11" fmla="*/ 146006 h 967837"/>
                <a:gd name="connsiteX12" fmla="*/ 0 w 542920"/>
                <a:gd name="connsiteY12" fmla="*/ 106559 h 967837"/>
                <a:gd name="connsiteX13" fmla="*/ 11564 w 542920"/>
                <a:gd name="connsiteY13" fmla="*/ 45121 h 967837"/>
                <a:gd name="connsiteX14" fmla="*/ 32289 w 542920"/>
                <a:gd name="connsiteY14" fmla="*/ 25077 h 967837"/>
                <a:gd name="connsiteX15" fmla="*/ 122116 w 542920"/>
                <a:gd name="connsiteY15" fmla="*/ 46065 h 967837"/>
                <a:gd name="connsiteX16" fmla="*/ 139768 w 542920"/>
                <a:gd name="connsiteY16" fmla="*/ 141736 h 967837"/>
                <a:gd name="connsiteX17" fmla="*/ 104717 w 542920"/>
                <a:gd name="connsiteY17" fmla="*/ 219873 h 967837"/>
                <a:gd name="connsiteX18" fmla="*/ 109492 w 542920"/>
                <a:gd name="connsiteY18" fmla="*/ 225844 h 967837"/>
                <a:gd name="connsiteX19" fmla="*/ 184195 w 542920"/>
                <a:gd name="connsiteY19" fmla="*/ 344196 h 967837"/>
                <a:gd name="connsiteX20" fmla="*/ 201964 w 542920"/>
                <a:gd name="connsiteY20" fmla="*/ 205994 h 967837"/>
                <a:gd name="connsiteX21" fmla="*/ 278894 w 542920"/>
                <a:gd name="connsiteY21" fmla="*/ 94975 h 967837"/>
                <a:gd name="connsiteX22" fmla="*/ 387666 w 542920"/>
                <a:gd name="connsiteY22" fmla="*/ 124960 h 967837"/>
                <a:gd name="connsiteX23" fmla="*/ 387832 w 542920"/>
                <a:gd name="connsiteY23" fmla="*/ 126525 h 967837"/>
                <a:gd name="connsiteX24" fmla="*/ 375597 w 542920"/>
                <a:gd name="connsiteY24" fmla="*/ 134014 h 967837"/>
                <a:gd name="connsiteX25" fmla="*/ 387666 w 542920"/>
                <a:gd name="connsiteY25" fmla="*/ 188497 h 967837"/>
                <a:gd name="connsiteX26" fmla="*/ 388279 w 542920"/>
                <a:gd name="connsiteY26" fmla="*/ 188595 h 967837"/>
                <a:gd name="connsiteX27" fmla="*/ 380421 w 542920"/>
                <a:gd name="connsiteY27" fmla="*/ 233129 h 967837"/>
                <a:gd name="connsiteX28" fmla="*/ 227718 w 542920"/>
                <a:gd name="connsiteY28" fmla="*/ 425347 h 967837"/>
                <a:gd name="connsiteX29" fmla="*/ 220433 w 542920"/>
                <a:gd name="connsiteY29" fmla="*/ 429053 h 967837"/>
                <a:gd name="connsiteX30" fmla="*/ 247315 w 542920"/>
                <a:gd name="connsiteY30" fmla="*/ 526106 h 967837"/>
                <a:gd name="connsiteX31" fmla="*/ 259754 w 542920"/>
                <a:gd name="connsiteY31" fmla="*/ 614114 h 967837"/>
                <a:gd name="connsiteX32" fmla="*/ 259248 w 542920"/>
                <a:gd name="connsiteY32" fmla="*/ 725988 h 967837"/>
                <a:gd name="connsiteX33" fmla="*/ 259443 w 542920"/>
                <a:gd name="connsiteY33" fmla="*/ 724675 h 967837"/>
                <a:gd name="connsiteX34" fmla="*/ 321940 w 542920"/>
                <a:gd name="connsiteY34" fmla="*/ 618957 h 967837"/>
                <a:gd name="connsiteX35" fmla="*/ 489884 w 542920"/>
                <a:gd name="connsiteY35" fmla="*/ 533128 h 967837"/>
                <a:gd name="connsiteX36" fmla="*/ 542519 w 542920"/>
                <a:gd name="connsiteY36" fmla="*/ 566555 h 967837"/>
                <a:gd name="connsiteX37" fmla="*/ 542305 w 542920"/>
                <a:gd name="connsiteY37" fmla="*/ 567946 h 967837"/>
                <a:gd name="connsiteX38" fmla="*/ 519751 w 542920"/>
                <a:gd name="connsiteY38" fmla="*/ 578809 h 967837"/>
                <a:gd name="connsiteX39" fmla="*/ 507507 w 542920"/>
                <a:gd name="connsiteY39" fmla="*/ 586298 h 967837"/>
                <a:gd name="connsiteX40" fmla="*/ 519586 w 542920"/>
                <a:gd name="connsiteY40" fmla="*/ 640781 h 967837"/>
                <a:gd name="connsiteX41" fmla="*/ 520189 w 542920"/>
                <a:gd name="connsiteY41" fmla="*/ 640879 h 967837"/>
                <a:gd name="connsiteX42" fmla="*/ 521443 w 542920"/>
                <a:gd name="connsiteY42" fmla="*/ 641064 h 967837"/>
                <a:gd name="connsiteX43" fmla="*/ 466610 w 542920"/>
                <a:gd name="connsiteY43" fmla="*/ 726932 h 967837"/>
                <a:gd name="connsiteX44" fmla="*/ 243989 w 542920"/>
                <a:gd name="connsiteY44" fmla="*/ 824617 h 967837"/>
                <a:gd name="connsiteX45" fmla="*/ 243920 w 542920"/>
                <a:gd name="connsiteY45" fmla="*/ 824617 h 967837"/>
                <a:gd name="connsiteX46" fmla="*/ 194864 w 542920"/>
                <a:gd name="connsiteY46" fmla="*/ 967838 h 967837"/>
                <a:gd name="connsiteX47" fmla="*/ 19607 w 542920"/>
                <a:gd name="connsiteY47" fmla="*/ 967838 h 967837"/>
                <a:gd name="connsiteX48" fmla="*/ 17847 w 542920"/>
                <a:gd name="connsiteY48" fmla="*/ 961934 h 967837"/>
                <a:gd name="connsiteX49" fmla="*/ 66339 w 542920"/>
                <a:gd name="connsiteY49" fmla="*/ 959045 h 967837"/>
                <a:gd name="connsiteX50" fmla="*/ 27329 w 542920"/>
                <a:gd name="connsiteY50" fmla="*/ 911049 h 967837"/>
                <a:gd name="connsiteX51" fmla="*/ 26512 w 542920"/>
                <a:gd name="connsiteY51" fmla="*/ 910106 h 967837"/>
                <a:gd name="connsiteX52" fmla="*/ 6662 w 542920"/>
                <a:gd name="connsiteY52" fmla="*/ 885675 h 967837"/>
                <a:gd name="connsiteX53" fmla="*/ 6662 w 542920"/>
                <a:gd name="connsiteY53" fmla="*/ 885665 h 967837"/>
                <a:gd name="connsiteX54" fmla="*/ 15201 w 542920"/>
                <a:gd name="connsiteY54" fmla="*/ 811361 h 967837"/>
                <a:gd name="connsiteX55" fmla="*/ 15211 w 542920"/>
                <a:gd name="connsiteY55" fmla="*/ 811361 h 96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2920" h="967837">
                  <a:moveTo>
                    <a:pt x="15211" y="811361"/>
                  </a:moveTo>
                  <a:cubicBezTo>
                    <a:pt x="35304" y="812615"/>
                    <a:pt x="46411" y="787649"/>
                    <a:pt x="31210" y="773100"/>
                  </a:cubicBezTo>
                  <a:lnTo>
                    <a:pt x="29693" y="767089"/>
                  </a:lnTo>
                  <a:cubicBezTo>
                    <a:pt x="29897" y="766613"/>
                    <a:pt x="30091" y="766126"/>
                    <a:pt x="30295" y="765650"/>
                  </a:cubicBezTo>
                  <a:cubicBezTo>
                    <a:pt x="50612" y="717197"/>
                    <a:pt x="119480" y="717527"/>
                    <a:pt x="139622" y="766058"/>
                  </a:cubicBezTo>
                  <a:cubicBezTo>
                    <a:pt x="157508" y="809124"/>
                    <a:pt x="180275" y="852257"/>
                    <a:pt x="185878" y="897793"/>
                  </a:cubicBezTo>
                  <a:cubicBezTo>
                    <a:pt x="188397" y="917896"/>
                    <a:pt x="187259" y="938378"/>
                    <a:pt x="182804" y="958102"/>
                  </a:cubicBezTo>
                  <a:cubicBezTo>
                    <a:pt x="224703" y="866573"/>
                    <a:pt x="246751" y="766632"/>
                    <a:pt x="246751" y="666127"/>
                  </a:cubicBezTo>
                  <a:cubicBezTo>
                    <a:pt x="246751" y="640879"/>
                    <a:pt x="245370" y="615621"/>
                    <a:pt x="242539" y="590432"/>
                  </a:cubicBezTo>
                  <a:cubicBezTo>
                    <a:pt x="240215" y="569833"/>
                    <a:pt x="237015" y="549350"/>
                    <a:pt x="232862" y="529062"/>
                  </a:cubicBezTo>
                  <a:cubicBezTo>
                    <a:pt x="210445" y="419386"/>
                    <a:pt x="161884" y="314922"/>
                    <a:pt x="91840" y="227663"/>
                  </a:cubicBezTo>
                  <a:cubicBezTo>
                    <a:pt x="58169" y="209262"/>
                    <a:pt x="30091" y="180493"/>
                    <a:pt x="13130" y="146006"/>
                  </a:cubicBezTo>
                  <a:cubicBezTo>
                    <a:pt x="7041" y="133567"/>
                    <a:pt x="2266" y="120184"/>
                    <a:pt x="0" y="106559"/>
                  </a:cubicBezTo>
                  <a:cubicBezTo>
                    <a:pt x="3832" y="107054"/>
                    <a:pt x="14452" y="48700"/>
                    <a:pt x="11564" y="45121"/>
                  </a:cubicBezTo>
                  <a:cubicBezTo>
                    <a:pt x="16903" y="37020"/>
                    <a:pt x="26464" y="32984"/>
                    <a:pt x="32289" y="25077"/>
                  </a:cubicBezTo>
                  <a:cubicBezTo>
                    <a:pt x="61301" y="-14244"/>
                    <a:pt x="101254" y="-7378"/>
                    <a:pt x="122116" y="46065"/>
                  </a:cubicBezTo>
                  <a:cubicBezTo>
                    <a:pt x="166689" y="68551"/>
                    <a:pt x="167117" y="105858"/>
                    <a:pt x="139768" y="141736"/>
                  </a:cubicBezTo>
                  <a:cubicBezTo>
                    <a:pt x="122379" y="164553"/>
                    <a:pt x="119986" y="195442"/>
                    <a:pt x="104717" y="219873"/>
                  </a:cubicBezTo>
                  <a:cubicBezTo>
                    <a:pt x="106292" y="221886"/>
                    <a:pt x="107926" y="223831"/>
                    <a:pt x="109492" y="225844"/>
                  </a:cubicBezTo>
                  <a:cubicBezTo>
                    <a:pt x="138290" y="262782"/>
                    <a:pt x="163197" y="302483"/>
                    <a:pt x="184195" y="344196"/>
                  </a:cubicBezTo>
                  <a:cubicBezTo>
                    <a:pt x="178262" y="297834"/>
                    <a:pt x="187025" y="241989"/>
                    <a:pt x="201964" y="205994"/>
                  </a:cubicBezTo>
                  <a:cubicBezTo>
                    <a:pt x="218965" y="164981"/>
                    <a:pt x="250835" y="130435"/>
                    <a:pt x="278894" y="94975"/>
                  </a:cubicBezTo>
                  <a:cubicBezTo>
                    <a:pt x="312604" y="52386"/>
                    <a:pt x="381734" y="70972"/>
                    <a:pt x="387666" y="124960"/>
                  </a:cubicBezTo>
                  <a:cubicBezTo>
                    <a:pt x="387725" y="125485"/>
                    <a:pt x="387783" y="126010"/>
                    <a:pt x="387832" y="126525"/>
                  </a:cubicBezTo>
                  <a:cubicBezTo>
                    <a:pt x="383669" y="128879"/>
                    <a:pt x="379584" y="131379"/>
                    <a:pt x="375597" y="134014"/>
                  </a:cubicBezTo>
                  <a:cubicBezTo>
                    <a:pt x="352839" y="149070"/>
                    <a:pt x="360707" y="184335"/>
                    <a:pt x="387666" y="188497"/>
                  </a:cubicBezTo>
                  <a:lnTo>
                    <a:pt x="388279" y="188595"/>
                  </a:lnTo>
                  <a:cubicBezTo>
                    <a:pt x="386772" y="203602"/>
                    <a:pt x="384194" y="218492"/>
                    <a:pt x="380421" y="233129"/>
                  </a:cubicBezTo>
                  <a:cubicBezTo>
                    <a:pt x="416425" y="372362"/>
                    <a:pt x="338697" y="423072"/>
                    <a:pt x="227718" y="425347"/>
                  </a:cubicBezTo>
                  <a:cubicBezTo>
                    <a:pt x="225267" y="426602"/>
                    <a:pt x="222874" y="427866"/>
                    <a:pt x="220433" y="429053"/>
                  </a:cubicBezTo>
                  <a:cubicBezTo>
                    <a:pt x="231676" y="460720"/>
                    <a:pt x="240653" y="493194"/>
                    <a:pt x="247315" y="526106"/>
                  </a:cubicBezTo>
                  <a:cubicBezTo>
                    <a:pt x="253286" y="555195"/>
                    <a:pt x="257430" y="584587"/>
                    <a:pt x="259754" y="614114"/>
                  </a:cubicBezTo>
                  <a:cubicBezTo>
                    <a:pt x="262643" y="651363"/>
                    <a:pt x="262390" y="688807"/>
                    <a:pt x="259248" y="725988"/>
                  </a:cubicBezTo>
                  <a:lnTo>
                    <a:pt x="259443" y="724675"/>
                  </a:lnTo>
                  <a:cubicBezTo>
                    <a:pt x="267418" y="683721"/>
                    <a:pt x="289651" y="645460"/>
                    <a:pt x="321940" y="618957"/>
                  </a:cubicBezTo>
                  <a:cubicBezTo>
                    <a:pt x="370044" y="579442"/>
                    <a:pt x="437997" y="564892"/>
                    <a:pt x="489884" y="533128"/>
                  </a:cubicBezTo>
                  <a:cubicBezTo>
                    <a:pt x="514869" y="517839"/>
                    <a:pt x="546876" y="537602"/>
                    <a:pt x="542519" y="566555"/>
                  </a:cubicBezTo>
                  <a:lnTo>
                    <a:pt x="542305" y="567946"/>
                  </a:lnTo>
                  <a:cubicBezTo>
                    <a:pt x="534573" y="571087"/>
                    <a:pt x="527036" y="574734"/>
                    <a:pt x="519751" y="578809"/>
                  </a:cubicBezTo>
                  <a:cubicBezTo>
                    <a:pt x="515579" y="581163"/>
                    <a:pt x="511504" y="583663"/>
                    <a:pt x="507507" y="586298"/>
                  </a:cubicBezTo>
                  <a:cubicBezTo>
                    <a:pt x="484758" y="601354"/>
                    <a:pt x="492617" y="636619"/>
                    <a:pt x="519586" y="640781"/>
                  </a:cubicBezTo>
                  <a:lnTo>
                    <a:pt x="520189" y="640879"/>
                  </a:lnTo>
                  <a:cubicBezTo>
                    <a:pt x="520636" y="640937"/>
                    <a:pt x="521006" y="641005"/>
                    <a:pt x="521443" y="641064"/>
                  </a:cubicBezTo>
                  <a:cubicBezTo>
                    <a:pt x="508197" y="672536"/>
                    <a:pt x="489728" y="701742"/>
                    <a:pt x="466610" y="726932"/>
                  </a:cubicBezTo>
                  <a:cubicBezTo>
                    <a:pt x="444095" y="848474"/>
                    <a:pt x="347412" y="860009"/>
                    <a:pt x="243989" y="824617"/>
                  </a:cubicBezTo>
                  <a:lnTo>
                    <a:pt x="243920" y="824617"/>
                  </a:lnTo>
                  <a:cubicBezTo>
                    <a:pt x="232619" y="873868"/>
                    <a:pt x="216095" y="921981"/>
                    <a:pt x="194864" y="967838"/>
                  </a:cubicBezTo>
                  <a:lnTo>
                    <a:pt x="19607" y="967838"/>
                  </a:lnTo>
                  <a:cubicBezTo>
                    <a:pt x="18975" y="965892"/>
                    <a:pt x="18411" y="963879"/>
                    <a:pt x="17847" y="961934"/>
                  </a:cubicBezTo>
                  <a:cubicBezTo>
                    <a:pt x="34050" y="962936"/>
                    <a:pt x="50379" y="961992"/>
                    <a:pt x="66339" y="959045"/>
                  </a:cubicBezTo>
                  <a:cubicBezTo>
                    <a:pt x="53336" y="943086"/>
                    <a:pt x="40333" y="927009"/>
                    <a:pt x="27329" y="911049"/>
                  </a:cubicBezTo>
                  <a:cubicBezTo>
                    <a:pt x="27018" y="910738"/>
                    <a:pt x="26765" y="910427"/>
                    <a:pt x="26512" y="910106"/>
                  </a:cubicBezTo>
                  <a:cubicBezTo>
                    <a:pt x="19918" y="901946"/>
                    <a:pt x="13256" y="893844"/>
                    <a:pt x="6662" y="885675"/>
                  </a:cubicBezTo>
                  <a:lnTo>
                    <a:pt x="6662" y="885665"/>
                  </a:lnTo>
                  <a:cubicBezTo>
                    <a:pt x="6244" y="860592"/>
                    <a:pt x="9249" y="835607"/>
                    <a:pt x="15201" y="811361"/>
                  </a:cubicBezTo>
                  <a:lnTo>
                    <a:pt x="15211" y="811361"/>
                  </a:lnTo>
                  <a:close/>
                </a:path>
              </a:pathLst>
            </a:custGeom>
            <a:solidFill>
              <a:schemeClr val="bg1">
                <a:lumMod val="95000"/>
              </a:schemeClr>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17" name="任意多边形: 形状 16">
              <a:extLst>
                <a:ext uri="{FF2B5EF4-FFF2-40B4-BE49-F238E27FC236}">
                  <a16:creationId xmlns:a16="http://schemas.microsoft.com/office/drawing/2014/main" id="{D9C700C2-7BCB-51E3-341B-FC9271E42621}"/>
                </a:ext>
              </a:extLst>
            </p:cNvPr>
            <p:cNvSpPr/>
            <p:nvPr/>
          </p:nvSpPr>
          <p:spPr>
            <a:xfrm>
              <a:off x="8358289" y="2771749"/>
              <a:ext cx="2492536" cy="1457045"/>
            </a:xfrm>
            <a:custGeom>
              <a:avLst/>
              <a:gdLst>
                <a:gd name="connsiteX0" fmla="*/ 2485792 w 2492536"/>
                <a:gd name="connsiteY0" fmla="*/ 370685 h 1457045"/>
                <a:gd name="connsiteX1" fmla="*/ 1848564 w 2492536"/>
                <a:gd name="connsiteY1" fmla="*/ 1457046 h 1457045"/>
                <a:gd name="connsiteX2" fmla="*/ 0 w 2492536"/>
                <a:gd name="connsiteY2" fmla="*/ 1457046 h 1457045"/>
                <a:gd name="connsiteX3" fmla="*/ 193250 w 2492536"/>
                <a:gd name="connsiteY3" fmla="*/ 235108 h 1457045"/>
                <a:gd name="connsiteX4" fmla="*/ 1670779 w 2492536"/>
                <a:gd name="connsiteY4" fmla="*/ 33008 h 1457045"/>
                <a:gd name="connsiteX5" fmla="*/ 2485792 w 2492536"/>
                <a:gd name="connsiteY5" fmla="*/ 370685 h 145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2536" h="1457045">
                  <a:moveTo>
                    <a:pt x="2485792" y="370685"/>
                  </a:moveTo>
                  <a:cubicBezTo>
                    <a:pt x="2439303" y="664595"/>
                    <a:pt x="2190520" y="1068017"/>
                    <a:pt x="1848564" y="1457046"/>
                  </a:cubicBezTo>
                  <a:lnTo>
                    <a:pt x="0" y="1457046"/>
                  </a:lnTo>
                  <a:lnTo>
                    <a:pt x="193250" y="235108"/>
                  </a:lnTo>
                  <a:cubicBezTo>
                    <a:pt x="644133" y="237053"/>
                    <a:pt x="1212114" y="98268"/>
                    <a:pt x="1670779" y="33008"/>
                  </a:cubicBezTo>
                  <a:cubicBezTo>
                    <a:pt x="2175542" y="-38670"/>
                    <a:pt x="2547745" y="-21359"/>
                    <a:pt x="2485792" y="370685"/>
                  </a:cubicBezTo>
                  <a:close/>
                </a:path>
              </a:pathLst>
            </a:custGeom>
            <a:solidFill>
              <a:schemeClr val="accent3"/>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3" name="任意多边形: 形状 22">
              <a:extLst>
                <a:ext uri="{FF2B5EF4-FFF2-40B4-BE49-F238E27FC236}">
                  <a16:creationId xmlns:a16="http://schemas.microsoft.com/office/drawing/2014/main" id="{CC9E5E7F-FE28-38A0-C1BA-C8E45709B097}"/>
                </a:ext>
              </a:extLst>
            </p:cNvPr>
            <p:cNvSpPr/>
            <p:nvPr/>
          </p:nvSpPr>
          <p:spPr>
            <a:xfrm>
              <a:off x="6344290" y="3100102"/>
              <a:ext cx="1072342" cy="1128692"/>
            </a:xfrm>
            <a:custGeom>
              <a:avLst/>
              <a:gdLst>
                <a:gd name="connsiteX0" fmla="*/ 1071676 w 1072342"/>
                <a:gd name="connsiteY0" fmla="*/ 1128693 h 1128692"/>
                <a:gd name="connsiteX1" fmla="*/ 97646 w 1072342"/>
                <a:gd name="connsiteY1" fmla="*/ 1128693 h 1128692"/>
                <a:gd name="connsiteX2" fmla="*/ 0 w 1072342"/>
                <a:gd name="connsiteY2" fmla="*/ 1031046 h 1128692"/>
                <a:gd name="connsiteX3" fmla="*/ 0 w 1072342"/>
                <a:gd name="connsiteY3" fmla="*/ 460926 h 1128692"/>
                <a:gd name="connsiteX4" fmla="*/ 64773 w 1072342"/>
                <a:gd name="connsiteY4" fmla="*/ 395861 h 1128692"/>
                <a:gd name="connsiteX5" fmla="*/ 920539 w 1072342"/>
                <a:gd name="connsiteY5" fmla="*/ 181409 h 1128692"/>
                <a:gd name="connsiteX6" fmla="*/ 1071676 w 1072342"/>
                <a:gd name="connsiteY6" fmla="*/ 1128693 h 112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342" h="1128692">
                  <a:moveTo>
                    <a:pt x="1071676" y="1128693"/>
                  </a:moveTo>
                  <a:lnTo>
                    <a:pt x="97646" y="1128693"/>
                  </a:lnTo>
                  <a:cubicBezTo>
                    <a:pt x="43766" y="1128693"/>
                    <a:pt x="0" y="1084927"/>
                    <a:pt x="0" y="1031046"/>
                  </a:cubicBezTo>
                  <a:lnTo>
                    <a:pt x="0" y="460926"/>
                  </a:lnTo>
                  <a:cubicBezTo>
                    <a:pt x="21688" y="438751"/>
                    <a:pt x="43377" y="417063"/>
                    <a:pt x="64773" y="395861"/>
                  </a:cubicBezTo>
                  <a:cubicBezTo>
                    <a:pt x="427445" y="37566"/>
                    <a:pt x="736626" y="-170370"/>
                    <a:pt x="920539" y="181409"/>
                  </a:cubicBezTo>
                  <a:cubicBezTo>
                    <a:pt x="1030634" y="392068"/>
                    <a:pt x="1078679" y="735774"/>
                    <a:pt x="1071676" y="1128693"/>
                  </a:cubicBezTo>
                  <a:close/>
                </a:path>
              </a:pathLst>
            </a:custGeom>
            <a:solidFill>
              <a:schemeClr val="accent3"/>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4" name="任意多边形: 形状 23">
              <a:extLst>
                <a:ext uri="{FF2B5EF4-FFF2-40B4-BE49-F238E27FC236}">
                  <a16:creationId xmlns:a16="http://schemas.microsoft.com/office/drawing/2014/main" id="{E9BF1A71-F8DE-3468-E687-17CCA00B7446}"/>
                </a:ext>
              </a:extLst>
            </p:cNvPr>
            <p:cNvSpPr/>
            <p:nvPr/>
          </p:nvSpPr>
          <p:spPr>
            <a:xfrm>
              <a:off x="5839090" y="1028699"/>
              <a:ext cx="5679810" cy="2071574"/>
            </a:xfrm>
            <a:custGeom>
              <a:avLst/>
              <a:gdLst>
                <a:gd name="connsiteX0" fmla="*/ 5552501 w 5679810"/>
                <a:gd name="connsiteY0" fmla="*/ 0 h 2071574"/>
                <a:gd name="connsiteX1" fmla="*/ 127407 w 5679810"/>
                <a:gd name="connsiteY1" fmla="*/ 0 h 2071574"/>
                <a:gd name="connsiteX2" fmla="*/ 0 w 5679810"/>
                <a:gd name="connsiteY2" fmla="*/ 127309 h 2071574"/>
                <a:gd name="connsiteX3" fmla="*/ 0 w 5679810"/>
                <a:gd name="connsiteY3" fmla="*/ 1944168 h 2071574"/>
                <a:gd name="connsiteX4" fmla="*/ 118848 w 5679810"/>
                <a:gd name="connsiteY4" fmla="*/ 2071186 h 2071574"/>
                <a:gd name="connsiteX5" fmla="*/ 127407 w 5679810"/>
                <a:gd name="connsiteY5" fmla="*/ 2071574 h 2071574"/>
                <a:gd name="connsiteX6" fmla="*/ 507876 w 5679810"/>
                <a:gd name="connsiteY6" fmla="*/ 2071574 h 2071574"/>
                <a:gd name="connsiteX7" fmla="*/ 507876 w 5679810"/>
                <a:gd name="connsiteY7" fmla="*/ 2052123 h 2071574"/>
                <a:gd name="connsiteX8" fmla="*/ 127407 w 5679810"/>
                <a:gd name="connsiteY8" fmla="*/ 2052123 h 2071574"/>
                <a:gd name="connsiteX9" fmla="*/ 118848 w 5679810"/>
                <a:gd name="connsiteY9" fmla="*/ 2051734 h 2071574"/>
                <a:gd name="connsiteX10" fmla="*/ 19452 w 5679810"/>
                <a:gd name="connsiteY10" fmla="*/ 1944168 h 2071574"/>
                <a:gd name="connsiteX11" fmla="*/ 19452 w 5679810"/>
                <a:gd name="connsiteY11" fmla="*/ 127309 h 2071574"/>
                <a:gd name="connsiteX12" fmla="*/ 127407 w 5679810"/>
                <a:gd name="connsiteY12" fmla="*/ 19451 h 2071574"/>
                <a:gd name="connsiteX13" fmla="*/ 5552501 w 5679810"/>
                <a:gd name="connsiteY13" fmla="*/ 19451 h 2071574"/>
                <a:gd name="connsiteX14" fmla="*/ 5660359 w 5679810"/>
                <a:gd name="connsiteY14" fmla="*/ 127309 h 2071574"/>
                <a:gd name="connsiteX15" fmla="*/ 5660359 w 5679810"/>
                <a:gd name="connsiteY15" fmla="*/ 1944168 h 2071574"/>
                <a:gd name="connsiteX16" fmla="*/ 5552501 w 5679810"/>
                <a:gd name="connsiteY16" fmla="*/ 2052123 h 2071574"/>
                <a:gd name="connsiteX17" fmla="*/ 5117859 w 5679810"/>
                <a:gd name="connsiteY17" fmla="*/ 2052123 h 2071574"/>
                <a:gd name="connsiteX18" fmla="*/ 5117859 w 5679810"/>
                <a:gd name="connsiteY18" fmla="*/ 2071574 h 2071574"/>
                <a:gd name="connsiteX19" fmla="*/ 5552501 w 5679810"/>
                <a:gd name="connsiteY19" fmla="*/ 2071574 h 2071574"/>
                <a:gd name="connsiteX20" fmla="*/ 5679810 w 5679810"/>
                <a:gd name="connsiteY20" fmla="*/ 1944168 h 2071574"/>
                <a:gd name="connsiteX21" fmla="*/ 5679810 w 5679810"/>
                <a:gd name="connsiteY21" fmla="*/ 127309 h 2071574"/>
                <a:gd name="connsiteX22" fmla="*/ 5552501 w 5679810"/>
                <a:gd name="connsiteY22" fmla="*/ 0 h 207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9810" h="2071574">
                  <a:moveTo>
                    <a:pt x="5552501" y="0"/>
                  </a:moveTo>
                  <a:lnTo>
                    <a:pt x="127407" y="0"/>
                  </a:lnTo>
                  <a:cubicBezTo>
                    <a:pt x="57186" y="0"/>
                    <a:pt x="0" y="57089"/>
                    <a:pt x="0" y="127309"/>
                  </a:cubicBezTo>
                  <a:lnTo>
                    <a:pt x="0" y="1944168"/>
                  </a:lnTo>
                  <a:cubicBezTo>
                    <a:pt x="0" y="2011470"/>
                    <a:pt x="52615" y="2066906"/>
                    <a:pt x="118848" y="2071186"/>
                  </a:cubicBezTo>
                  <a:cubicBezTo>
                    <a:pt x="121669" y="2071477"/>
                    <a:pt x="124489" y="2071574"/>
                    <a:pt x="127407" y="2071574"/>
                  </a:cubicBezTo>
                  <a:lnTo>
                    <a:pt x="507876" y="2071574"/>
                  </a:lnTo>
                  <a:lnTo>
                    <a:pt x="507876" y="2052123"/>
                  </a:lnTo>
                  <a:lnTo>
                    <a:pt x="127407" y="2052123"/>
                  </a:lnTo>
                  <a:cubicBezTo>
                    <a:pt x="124489" y="2052123"/>
                    <a:pt x="121669" y="2052026"/>
                    <a:pt x="118848" y="2051734"/>
                  </a:cubicBezTo>
                  <a:cubicBezTo>
                    <a:pt x="63315" y="2047357"/>
                    <a:pt x="19452" y="2000771"/>
                    <a:pt x="19452" y="1944168"/>
                  </a:cubicBezTo>
                  <a:lnTo>
                    <a:pt x="19452" y="127309"/>
                  </a:lnTo>
                  <a:cubicBezTo>
                    <a:pt x="19451" y="67788"/>
                    <a:pt x="67885" y="19451"/>
                    <a:pt x="127407" y="19451"/>
                  </a:cubicBezTo>
                  <a:lnTo>
                    <a:pt x="5552501" y="19451"/>
                  </a:lnTo>
                  <a:cubicBezTo>
                    <a:pt x="5612022" y="19451"/>
                    <a:pt x="5660359" y="67788"/>
                    <a:pt x="5660359" y="127309"/>
                  </a:cubicBezTo>
                  <a:lnTo>
                    <a:pt x="5660359" y="1944168"/>
                  </a:lnTo>
                  <a:cubicBezTo>
                    <a:pt x="5660359" y="2003689"/>
                    <a:pt x="5612022" y="2052123"/>
                    <a:pt x="5552501" y="2052123"/>
                  </a:cubicBezTo>
                  <a:lnTo>
                    <a:pt x="5117859" y="2052123"/>
                  </a:lnTo>
                  <a:lnTo>
                    <a:pt x="5117859" y="2071574"/>
                  </a:lnTo>
                  <a:lnTo>
                    <a:pt x="5552501" y="2071574"/>
                  </a:lnTo>
                  <a:cubicBezTo>
                    <a:pt x="5622720" y="2071574"/>
                    <a:pt x="5679810" y="2014387"/>
                    <a:pt x="5679810" y="1944168"/>
                  </a:cubicBezTo>
                  <a:lnTo>
                    <a:pt x="5679810" y="127309"/>
                  </a:lnTo>
                  <a:cubicBezTo>
                    <a:pt x="5679810" y="57089"/>
                    <a:pt x="5622720" y="0"/>
                    <a:pt x="5552501" y="0"/>
                  </a:cubicBezTo>
                  <a:close/>
                </a:path>
              </a:pathLst>
            </a:custGeom>
            <a:solidFill>
              <a:schemeClr val="accent3"/>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nvGrpSpPr>
            <p:cNvPr id="55" name="组合 54">
              <a:extLst>
                <a:ext uri="{FF2B5EF4-FFF2-40B4-BE49-F238E27FC236}">
                  <a16:creationId xmlns:a16="http://schemas.microsoft.com/office/drawing/2014/main" id="{4A80A2B1-357E-3242-FBBD-F1D6E680BD2E}"/>
                </a:ext>
              </a:extLst>
            </p:cNvPr>
            <p:cNvGrpSpPr/>
            <p:nvPr/>
          </p:nvGrpSpPr>
          <p:grpSpPr>
            <a:xfrm>
              <a:off x="6391009" y="1411030"/>
              <a:ext cx="1642704" cy="240442"/>
              <a:chOff x="6391009" y="1411030"/>
              <a:chExt cx="1642704" cy="240442"/>
            </a:xfrm>
          </p:grpSpPr>
          <p:sp>
            <p:nvSpPr>
              <p:cNvPr id="26" name="任意多边形: 形状 25">
                <a:extLst>
                  <a:ext uri="{FF2B5EF4-FFF2-40B4-BE49-F238E27FC236}">
                    <a16:creationId xmlns:a16="http://schemas.microsoft.com/office/drawing/2014/main" id="{E7B64395-2285-72A3-5B68-24C1DA4CBA36}"/>
                  </a:ext>
                </a:extLst>
              </p:cNvPr>
              <p:cNvSpPr/>
              <p:nvPr/>
            </p:nvSpPr>
            <p:spPr>
              <a:xfrm>
                <a:off x="6391009" y="1414152"/>
                <a:ext cx="242428" cy="237320"/>
              </a:xfrm>
              <a:custGeom>
                <a:avLst/>
                <a:gdLst>
                  <a:gd name="connsiteX0" fmla="*/ 242429 w 242428"/>
                  <a:gd name="connsiteY0" fmla="*/ 118660 h 237320"/>
                  <a:gd name="connsiteX1" fmla="*/ 121214 w 242428"/>
                  <a:gd name="connsiteY1" fmla="*/ 237321 h 237320"/>
                  <a:gd name="connsiteX2" fmla="*/ 0 w 242428"/>
                  <a:gd name="connsiteY2" fmla="*/ 118660 h 237320"/>
                  <a:gd name="connsiteX3" fmla="*/ 121214 w 242428"/>
                  <a:gd name="connsiteY3" fmla="*/ 0 h 237320"/>
                  <a:gd name="connsiteX4" fmla="*/ 242429 w 242428"/>
                  <a:gd name="connsiteY4" fmla="*/ 118660 h 23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28" h="237320">
                    <a:moveTo>
                      <a:pt x="242429" y="118660"/>
                    </a:moveTo>
                    <a:cubicBezTo>
                      <a:pt x="242429" y="184195"/>
                      <a:pt x="188159" y="237321"/>
                      <a:pt x="121214" y="237321"/>
                    </a:cubicBezTo>
                    <a:cubicBezTo>
                      <a:pt x="54270" y="237321"/>
                      <a:pt x="0" y="184195"/>
                      <a:pt x="0" y="118660"/>
                    </a:cubicBezTo>
                    <a:cubicBezTo>
                      <a:pt x="0" y="53126"/>
                      <a:pt x="54270" y="0"/>
                      <a:pt x="121214" y="0"/>
                    </a:cubicBezTo>
                    <a:cubicBezTo>
                      <a:pt x="188159" y="0"/>
                      <a:pt x="242429" y="53126"/>
                      <a:pt x="242429" y="118660"/>
                    </a:cubicBezTo>
                    <a:close/>
                  </a:path>
                </a:pathLst>
              </a:custGeom>
              <a:solidFill>
                <a:schemeClr val="accent1"/>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7" name="任意多边形: 形状 26">
                <a:extLst>
                  <a:ext uri="{FF2B5EF4-FFF2-40B4-BE49-F238E27FC236}">
                    <a16:creationId xmlns:a16="http://schemas.microsoft.com/office/drawing/2014/main" id="{E058ED72-D7A0-C2A8-DEAB-1C1BABCB3B55}"/>
                  </a:ext>
                </a:extLst>
              </p:cNvPr>
              <p:cNvSpPr/>
              <p:nvPr/>
            </p:nvSpPr>
            <p:spPr>
              <a:xfrm>
                <a:off x="6790904" y="1411030"/>
                <a:ext cx="733639" cy="81188"/>
              </a:xfrm>
              <a:custGeom>
                <a:avLst/>
                <a:gdLst>
                  <a:gd name="connsiteX0" fmla="*/ 693045 w 733639"/>
                  <a:gd name="connsiteY0" fmla="*/ 81188 h 81188"/>
                  <a:gd name="connsiteX1" fmla="*/ 40596 w 733639"/>
                  <a:gd name="connsiteY1" fmla="*/ 81188 h 81188"/>
                  <a:gd name="connsiteX2" fmla="*/ 0 w 733639"/>
                  <a:gd name="connsiteY2" fmla="*/ 40594 h 81188"/>
                  <a:gd name="connsiteX3" fmla="*/ 40596 w 733639"/>
                  <a:gd name="connsiteY3" fmla="*/ 0 h 81188"/>
                  <a:gd name="connsiteX4" fmla="*/ 693045 w 733639"/>
                  <a:gd name="connsiteY4" fmla="*/ 0 h 81188"/>
                  <a:gd name="connsiteX5" fmla="*/ 733640 w 733639"/>
                  <a:gd name="connsiteY5" fmla="*/ 40594 h 81188"/>
                  <a:gd name="connsiteX6" fmla="*/ 693045 w 733639"/>
                  <a:gd name="connsiteY6" fmla="*/ 81188 h 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639" h="81188">
                    <a:moveTo>
                      <a:pt x="693045" y="81188"/>
                    </a:moveTo>
                    <a:lnTo>
                      <a:pt x="40596" y="81188"/>
                    </a:lnTo>
                    <a:cubicBezTo>
                      <a:pt x="18211" y="81188"/>
                      <a:pt x="0" y="62977"/>
                      <a:pt x="0" y="40594"/>
                    </a:cubicBezTo>
                    <a:cubicBezTo>
                      <a:pt x="0" y="18211"/>
                      <a:pt x="18210" y="0"/>
                      <a:pt x="40596" y="0"/>
                    </a:cubicBezTo>
                    <a:lnTo>
                      <a:pt x="693045" y="0"/>
                    </a:lnTo>
                    <a:cubicBezTo>
                      <a:pt x="715424" y="0"/>
                      <a:pt x="733640" y="18211"/>
                      <a:pt x="733640" y="40594"/>
                    </a:cubicBezTo>
                    <a:cubicBezTo>
                      <a:pt x="733640" y="62977"/>
                      <a:pt x="715424" y="81188"/>
                      <a:pt x="693045" y="81188"/>
                    </a:cubicBezTo>
                    <a:close/>
                  </a:path>
                </a:pathLst>
              </a:custGeom>
              <a:solidFill>
                <a:schemeClr val="bg1">
                  <a:lumMod val="95000"/>
                </a:schemeClr>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28" name="任意多边形: 形状 27">
                <a:extLst>
                  <a:ext uri="{FF2B5EF4-FFF2-40B4-BE49-F238E27FC236}">
                    <a16:creationId xmlns:a16="http://schemas.microsoft.com/office/drawing/2014/main" id="{68D45E68-CD6A-12D6-F17E-C0E2FFC2FC89}"/>
                  </a:ext>
                </a:extLst>
              </p:cNvPr>
              <p:cNvSpPr/>
              <p:nvPr/>
            </p:nvSpPr>
            <p:spPr>
              <a:xfrm>
                <a:off x="6790904" y="1548426"/>
                <a:ext cx="1242809" cy="81188"/>
              </a:xfrm>
              <a:custGeom>
                <a:avLst/>
                <a:gdLst>
                  <a:gd name="connsiteX0" fmla="*/ 1202215 w 1242809"/>
                  <a:gd name="connsiteY0" fmla="*/ 81188 h 81188"/>
                  <a:gd name="connsiteX1" fmla="*/ 40596 w 1242809"/>
                  <a:gd name="connsiteY1" fmla="*/ 81188 h 81188"/>
                  <a:gd name="connsiteX2" fmla="*/ 0 w 1242809"/>
                  <a:gd name="connsiteY2" fmla="*/ 40594 h 81188"/>
                  <a:gd name="connsiteX3" fmla="*/ 40596 w 1242809"/>
                  <a:gd name="connsiteY3" fmla="*/ 0 h 81188"/>
                  <a:gd name="connsiteX4" fmla="*/ 1202215 w 1242809"/>
                  <a:gd name="connsiteY4" fmla="*/ 0 h 81188"/>
                  <a:gd name="connsiteX5" fmla="*/ 1242810 w 1242809"/>
                  <a:gd name="connsiteY5" fmla="*/ 40594 h 81188"/>
                  <a:gd name="connsiteX6" fmla="*/ 1202215 w 1242809"/>
                  <a:gd name="connsiteY6" fmla="*/ 81188 h 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809" h="81188">
                    <a:moveTo>
                      <a:pt x="1202215" y="81188"/>
                    </a:moveTo>
                    <a:lnTo>
                      <a:pt x="40596" y="81188"/>
                    </a:lnTo>
                    <a:cubicBezTo>
                      <a:pt x="18211" y="81188"/>
                      <a:pt x="0" y="62978"/>
                      <a:pt x="0" y="40594"/>
                    </a:cubicBezTo>
                    <a:cubicBezTo>
                      <a:pt x="0" y="18211"/>
                      <a:pt x="18210" y="0"/>
                      <a:pt x="40596" y="0"/>
                    </a:cubicBezTo>
                    <a:lnTo>
                      <a:pt x="1202215" y="0"/>
                    </a:lnTo>
                    <a:cubicBezTo>
                      <a:pt x="1224593" y="0"/>
                      <a:pt x="1242810" y="18211"/>
                      <a:pt x="1242810" y="40594"/>
                    </a:cubicBezTo>
                    <a:cubicBezTo>
                      <a:pt x="1242810" y="62978"/>
                      <a:pt x="1224593" y="81188"/>
                      <a:pt x="1202215" y="81188"/>
                    </a:cubicBezTo>
                    <a:close/>
                  </a:path>
                </a:pathLst>
              </a:custGeom>
              <a:solidFill>
                <a:schemeClr val="bg1">
                  <a:lumMod val="95000"/>
                </a:schemeClr>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29" name="任意多边形: 形状 28">
              <a:extLst>
                <a:ext uri="{FF2B5EF4-FFF2-40B4-BE49-F238E27FC236}">
                  <a16:creationId xmlns:a16="http://schemas.microsoft.com/office/drawing/2014/main" id="{69CA63EB-30B2-91F9-7914-6D28A42C0583}"/>
                </a:ext>
              </a:extLst>
            </p:cNvPr>
            <p:cNvSpPr/>
            <p:nvPr/>
          </p:nvSpPr>
          <p:spPr>
            <a:xfrm>
              <a:off x="9534321" y="1800028"/>
              <a:ext cx="279390" cy="279386"/>
            </a:xfrm>
            <a:custGeom>
              <a:avLst/>
              <a:gdLst>
                <a:gd name="connsiteX0" fmla="*/ 139700 w 279390"/>
                <a:gd name="connsiteY0" fmla="*/ 279386 h 279386"/>
                <a:gd name="connsiteX1" fmla="*/ 0 w 279390"/>
                <a:gd name="connsiteY1" fmla="*/ 139693 h 279386"/>
                <a:gd name="connsiteX2" fmla="*/ 139700 w 279390"/>
                <a:gd name="connsiteY2" fmla="*/ 0 h 279386"/>
                <a:gd name="connsiteX3" fmla="*/ 279390 w 279390"/>
                <a:gd name="connsiteY3" fmla="*/ 139693 h 279386"/>
                <a:gd name="connsiteX4" fmla="*/ 139700 w 279390"/>
                <a:gd name="connsiteY4" fmla="*/ 279386 h 279386"/>
                <a:gd name="connsiteX5" fmla="*/ 139700 w 279390"/>
                <a:gd name="connsiteY5" fmla="*/ 19451 h 279386"/>
                <a:gd name="connsiteX6" fmla="*/ 19451 w 279390"/>
                <a:gd name="connsiteY6" fmla="*/ 139693 h 279386"/>
                <a:gd name="connsiteX7" fmla="*/ 139700 w 279390"/>
                <a:gd name="connsiteY7" fmla="*/ 259935 h 279386"/>
                <a:gd name="connsiteX8" fmla="*/ 259939 w 279390"/>
                <a:gd name="connsiteY8" fmla="*/ 139693 h 279386"/>
                <a:gd name="connsiteX9" fmla="*/ 139700 w 279390"/>
                <a:gd name="connsiteY9" fmla="*/ 19451 h 27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390" h="279386">
                  <a:moveTo>
                    <a:pt x="139700" y="279386"/>
                  </a:moveTo>
                  <a:cubicBezTo>
                    <a:pt x="62663" y="279386"/>
                    <a:pt x="0" y="216724"/>
                    <a:pt x="0" y="139693"/>
                  </a:cubicBezTo>
                  <a:cubicBezTo>
                    <a:pt x="0" y="62666"/>
                    <a:pt x="62663" y="0"/>
                    <a:pt x="139700" y="0"/>
                  </a:cubicBezTo>
                  <a:cubicBezTo>
                    <a:pt x="216728" y="0"/>
                    <a:pt x="279390" y="62666"/>
                    <a:pt x="279390" y="139693"/>
                  </a:cubicBezTo>
                  <a:cubicBezTo>
                    <a:pt x="279390" y="216724"/>
                    <a:pt x="216728" y="279386"/>
                    <a:pt x="139700" y="279386"/>
                  </a:cubicBezTo>
                  <a:close/>
                  <a:moveTo>
                    <a:pt x="139700" y="19451"/>
                  </a:moveTo>
                  <a:cubicBezTo>
                    <a:pt x="73390" y="19451"/>
                    <a:pt x="19451" y="73394"/>
                    <a:pt x="19451" y="139693"/>
                  </a:cubicBezTo>
                  <a:cubicBezTo>
                    <a:pt x="19451" y="205996"/>
                    <a:pt x="73390" y="259935"/>
                    <a:pt x="139700" y="259935"/>
                  </a:cubicBezTo>
                  <a:cubicBezTo>
                    <a:pt x="206000" y="259935"/>
                    <a:pt x="259939" y="205996"/>
                    <a:pt x="259939" y="139693"/>
                  </a:cubicBezTo>
                  <a:cubicBezTo>
                    <a:pt x="259939" y="73394"/>
                    <a:pt x="206000" y="19451"/>
                    <a:pt x="139700" y="19451"/>
                  </a:cubicBez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0" name="任意多边形: 形状 29">
              <a:extLst>
                <a:ext uri="{FF2B5EF4-FFF2-40B4-BE49-F238E27FC236}">
                  <a16:creationId xmlns:a16="http://schemas.microsoft.com/office/drawing/2014/main" id="{095499B1-A663-6D2B-9BD6-174BD55E16EF}"/>
                </a:ext>
              </a:extLst>
            </p:cNvPr>
            <p:cNvSpPr/>
            <p:nvPr/>
          </p:nvSpPr>
          <p:spPr>
            <a:xfrm>
              <a:off x="10017066" y="1800028"/>
              <a:ext cx="279399" cy="279386"/>
            </a:xfrm>
            <a:custGeom>
              <a:avLst/>
              <a:gdLst>
                <a:gd name="connsiteX0" fmla="*/ 139700 w 279399"/>
                <a:gd name="connsiteY0" fmla="*/ 279386 h 279386"/>
                <a:gd name="connsiteX1" fmla="*/ 0 w 279399"/>
                <a:gd name="connsiteY1" fmla="*/ 139693 h 279386"/>
                <a:gd name="connsiteX2" fmla="*/ 139700 w 279399"/>
                <a:gd name="connsiteY2" fmla="*/ 0 h 279386"/>
                <a:gd name="connsiteX3" fmla="*/ 279400 w 279399"/>
                <a:gd name="connsiteY3" fmla="*/ 139693 h 279386"/>
                <a:gd name="connsiteX4" fmla="*/ 139700 w 279399"/>
                <a:gd name="connsiteY4" fmla="*/ 279386 h 279386"/>
                <a:gd name="connsiteX5" fmla="*/ 139700 w 279399"/>
                <a:gd name="connsiteY5" fmla="*/ 19451 h 279386"/>
                <a:gd name="connsiteX6" fmla="*/ 19451 w 279399"/>
                <a:gd name="connsiteY6" fmla="*/ 139693 h 279386"/>
                <a:gd name="connsiteX7" fmla="*/ 139700 w 279399"/>
                <a:gd name="connsiteY7" fmla="*/ 259935 h 279386"/>
                <a:gd name="connsiteX8" fmla="*/ 259949 w 279399"/>
                <a:gd name="connsiteY8" fmla="*/ 139693 h 279386"/>
                <a:gd name="connsiteX9" fmla="*/ 139700 w 279399"/>
                <a:gd name="connsiteY9" fmla="*/ 19451 h 27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399" h="279386">
                  <a:moveTo>
                    <a:pt x="139700" y="279386"/>
                  </a:moveTo>
                  <a:cubicBezTo>
                    <a:pt x="62663" y="279386"/>
                    <a:pt x="0" y="216724"/>
                    <a:pt x="0" y="139693"/>
                  </a:cubicBezTo>
                  <a:cubicBezTo>
                    <a:pt x="0" y="62666"/>
                    <a:pt x="62663" y="0"/>
                    <a:pt x="139700" y="0"/>
                  </a:cubicBezTo>
                  <a:cubicBezTo>
                    <a:pt x="216728" y="0"/>
                    <a:pt x="279400" y="62666"/>
                    <a:pt x="279400" y="139693"/>
                  </a:cubicBezTo>
                  <a:cubicBezTo>
                    <a:pt x="279400" y="216724"/>
                    <a:pt x="216728" y="279386"/>
                    <a:pt x="139700" y="279386"/>
                  </a:cubicBezTo>
                  <a:close/>
                  <a:moveTo>
                    <a:pt x="139700" y="19451"/>
                  </a:moveTo>
                  <a:cubicBezTo>
                    <a:pt x="73400" y="19451"/>
                    <a:pt x="19451" y="73394"/>
                    <a:pt x="19451" y="139693"/>
                  </a:cubicBezTo>
                  <a:cubicBezTo>
                    <a:pt x="19451" y="205996"/>
                    <a:pt x="73400" y="259935"/>
                    <a:pt x="139700" y="259935"/>
                  </a:cubicBezTo>
                  <a:cubicBezTo>
                    <a:pt x="206000" y="259935"/>
                    <a:pt x="259949" y="205996"/>
                    <a:pt x="259949" y="139693"/>
                  </a:cubicBezTo>
                  <a:cubicBezTo>
                    <a:pt x="259949" y="73394"/>
                    <a:pt x="206000" y="19451"/>
                    <a:pt x="139700" y="19451"/>
                  </a:cubicBez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1" name="任意多边形: 形状 30">
              <a:extLst>
                <a:ext uri="{FF2B5EF4-FFF2-40B4-BE49-F238E27FC236}">
                  <a16:creationId xmlns:a16="http://schemas.microsoft.com/office/drawing/2014/main" id="{937B6F28-AB0B-A6DC-1D21-117C45DA87B5}"/>
                </a:ext>
              </a:extLst>
            </p:cNvPr>
            <p:cNvSpPr/>
            <p:nvPr/>
          </p:nvSpPr>
          <p:spPr>
            <a:xfrm>
              <a:off x="10082497" y="1865454"/>
              <a:ext cx="148537" cy="148537"/>
            </a:xfrm>
            <a:custGeom>
              <a:avLst/>
              <a:gdLst>
                <a:gd name="connsiteX0" fmla="*/ 148538 w 148537"/>
                <a:gd name="connsiteY0" fmla="*/ 74269 h 148537"/>
                <a:gd name="connsiteX1" fmla="*/ 74269 w 148537"/>
                <a:gd name="connsiteY1" fmla="*/ 148538 h 148537"/>
                <a:gd name="connsiteX2" fmla="*/ 0 w 148537"/>
                <a:gd name="connsiteY2" fmla="*/ 74269 h 148537"/>
                <a:gd name="connsiteX3" fmla="*/ 74269 w 148537"/>
                <a:gd name="connsiteY3" fmla="*/ 0 h 148537"/>
                <a:gd name="connsiteX4" fmla="*/ 148538 w 148537"/>
                <a:gd name="connsiteY4" fmla="*/ 74269 h 148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37" h="148537">
                  <a:moveTo>
                    <a:pt x="148538" y="74269"/>
                  </a:moveTo>
                  <a:cubicBezTo>
                    <a:pt x="148538" y="115287"/>
                    <a:pt x="115287" y="148538"/>
                    <a:pt x="74269" y="148538"/>
                  </a:cubicBezTo>
                  <a:cubicBezTo>
                    <a:pt x="33251" y="148538"/>
                    <a:pt x="0" y="115287"/>
                    <a:pt x="0" y="74269"/>
                  </a:cubicBezTo>
                  <a:cubicBezTo>
                    <a:pt x="0" y="33251"/>
                    <a:pt x="33251" y="0"/>
                    <a:pt x="74269" y="0"/>
                  </a:cubicBezTo>
                  <a:cubicBezTo>
                    <a:pt x="115287" y="0"/>
                    <a:pt x="148538" y="33251"/>
                    <a:pt x="148538" y="74269"/>
                  </a:cubicBezTo>
                  <a:close/>
                </a:path>
              </a:pathLst>
            </a:custGeom>
            <a:solidFill>
              <a:schemeClr val="accent1"/>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2" name="任意多边形: 形状 31">
              <a:extLst>
                <a:ext uri="{FF2B5EF4-FFF2-40B4-BE49-F238E27FC236}">
                  <a16:creationId xmlns:a16="http://schemas.microsoft.com/office/drawing/2014/main" id="{EF327B08-932D-D102-954D-52A05DD5B348}"/>
                </a:ext>
              </a:extLst>
            </p:cNvPr>
            <p:cNvSpPr/>
            <p:nvPr/>
          </p:nvSpPr>
          <p:spPr>
            <a:xfrm>
              <a:off x="10499821" y="1800028"/>
              <a:ext cx="279390" cy="279386"/>
            </a:xfrm>
            <a:custGeom>
              <a:avLst/>
              <a:gdLst>
                <a:gd name="connsiteX0" fmla="*/ 139690 w 279390"/>
                <a:gd name="connsiteY0" fmla="*/ 279386 h 279386"/>
                <a:gd name="connsiteX1" fmla="*/ 0 w 279390"/>
                <a:gd name="connsiteY1" fmla="*/ 139693 h 279386"/>
                <a:gd name="connsiteX2" fmla="*/ 139690 w 279390"/>
                <a:gd name="connsiteY2" fmla="*/ 0 h 279386"/>
                <a:gd name="connsiteX3" fmla="*/ 279390 w 279390"/>
                <a:gd name="connsiteY3" fmla="*/ 139693 h 279386"/>
                <a:gd name="connsiteX4" fmla="*/ 139690 w 279390"/>
                <a:gd name="connsiteY4" fmla="*/ 279386 h 279386"/>
                <a:gd name="connsiteX5" fmla="*/ 139690 w 279390"/>
                <a:gd name="connsiteY5" fmla="*/ 19451 h 279386"/>
                <a:gd name="connsiteX6" fmla="*/ 19451 w 279390"/>
                <a:gd name="connsiteY6" fmla="*/ 139693 h 279386"/>
                <a:gd name="connsiteX7" fmla="*/ 139690 w 279390"/>
                <a:gd name="connsiteY7" fmla="*/ 259935 h 279386"/>
                <a:gd name="connsiteX8" fmla="*/ 259939 w 279390"/>
                <a:gd name="connsiteY8" fmla="*/ 139693 h 279386"/>
                <a:gd name="connsiteX9" fmla="*/ 139690 w 279390"/>
                <a:gd name="connsiteY9" fmla="*/ 19451 h 27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390" h="279386">
                  <a:moveTo>
                    <a:pt x="139690" y="279386"/>
                  </a:moveTo>
                  <a:cubicBezTo>
                    <a:pt x="62663" y="279386"/>
                    <a:pt x="0" y="216724"/>
                    <a:pt x="0" y="139693"/>
                  </a:cubicBezTo>
                  <a:cubicBezTo>
                    <a:pt x="0" y="62666"/>
                    <a:pt x="62663" y="0"/>
                    <a:pt x="139690" y="0"/>
                  </a:cubicBezTo>
                  <a:cubicBezTo>
                    <a:pt x="216728" y="0"/>
                    <a:pt x="279390" y="62666"/>
                    <a:pt x="279390" y="139693"/>
                  </a:cubicBezTo>
                  <a:cubicBezTo>
                    <a:pt x="279390" y="216724"/>
                    <a:pt x="216728" y="279386"/>
                    <a:pt x="139690" y="279386"/>
                  </a:cubicBezTo>
                  <a:close/>
                  <a:moveTo>
                    <a:pt x="139690" y="19451"/>
                  </a:moveTo>
                  <a:cubicBezTo>
                    <a:pt x="73390" y="19451"/>
                    <a:pt x="19451" y="73394"/>
                    <a:pt x="19451" y="139693"/>
                  </a:cubicBezTo>
                  <a:cubicBezTo>
                    <a:pt x="19451" y="205996"/>
                    <a:pt x="73390" y="259935"/>
                    <a:pt x="139690" y="259935"/>
                  </a:cubicBezTo>
                  <a:cubicBezTo>
                    <a:pt x="205991" y="259935"/>
                    <a:pt x="259939" y="205996"/>
                    <a:pt x="259939" y="139693"/>
                  </a:cubicBezTo>
                  <a:cubicBezTo>
                    <a:pt x="259939" y="73394"/>
                    <a:pt x="205991" y="19451"/>
                    <a:pt x="139690" y="19451"/>
                  </a:cubicBez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3" name="任意多边形: 形状 32">
              <a:extLst>
                <a:ext uri="{FF2B5EF4-FFF2-40B4-BE49-F238E27FC236}">
                  <a16:creationId xmlns:a16="http://schemas.microsoft.com/office/drawing/2014/main" id="{FF1B4AFD-6F8A-A0D8-04DA-0807FE27C085}"/>
                </a:ext>
              </a:extLst>
            </p:cNvPr>
            <p:cNvSpPr/>
            <p:nvPr/>
          </p:nvSpPr>
          <p:spPr>
            <a:xfrm>
              <a:off x="7248556" y="1943259"/>
              <a:ext cx="3039312" cy="2285535"/>
            </a:xfrm>
            <a:custGeom>
              <a:avLst/>
              <a:gdLst>
                <a:gd name="connsiteX0" fmla="*/ 3039313 w 3039312"/>
                <a:gd name="connsiteY0" fmla="*/ 2285536 h 2285535"/>
                <a:gd name="connsiteX1" fmla="*/ 537143 w 3039312"/>
                <a:gd name="connsiteY1" fmla="*/ 2285536 h 2285535"/>
                <a:gd name="connsiteX2" fmla="*/ 106722 w 3039312"/>
                <a:gd name="connsiteY2" fmla="*/ 857725 h 2285535"/>
                <a:gd name="connsiteX3" fmla="*/ 312936 w 3039312"/>
                <a:gd name="connsiteY3" fmla="*/ 0 h 2285535"/>
                <a:gd name="connsiteX4" fmla="*/ 2033821 w 3039312"/>
                <a:gd name="connsiteY4" fmla="*/ 857725 h 2285535"/>
                <a:gd name="connsiteX5" fmla="*/ 3039313 w 3039312"/>
                <a:gd name="connsiteY5" fmla="*/ 2285536 h 228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312" h="2285535">
                  <a:moveTo>
                    <a:pt x="3039313" y="2285536"/>
                  </a:moveTo>
                  <a:lnTo>
                    <a:pt x="537143" y="2285536"/>
                  </a:lnTo>
                  <a:cubicBezTo>
                    <a:pt x="468654" y="1839943"/>
                    <a:pt x="242804" y="1300575"/>
                    <a:pt x="106722" y="857725"/>
                  </a:cubicBezTo>
                  <a:cubicBezTo>
                    <a:pt x="-42976" y="370409"/>
                    <a:pt x="-84028" y="0"/>
                    <a:pt x="312936" y="0"/>
                  </a:cubicBezTo>
                  <a:cubicBezTo>
                    <a:pt x="737191" y="0"/>
                    <a:pt x="1445368" y="371304"/>
                    <a:pt x="2033821" y="857725"/>
                  </a:cubicBezTo>
                  <a:cubicBezTo>
                    <a:pt x="2572450" y="1302803"/>
                    <a:pt x="3010827" y="1844261"/>
                    <a:pt x="3039313" y="2285536"/>
                  </a:cubicBezTo>
                  <a:close/>
                </a:path>
              </a:pathLst>
            </a:custGeom>
            <a:solidFill>
              <a:schemeClr val="bg1">
                <a:lumMod val="95000"/>
              </a:schemeClr>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4" name="任意多边形: 形状 33">
              <a:extLst>
                <a:ext uri="{FF2B5EF4-FFF2-40B4-BE49-F238E27FC236}">
                  <a16:creationId xmlns:a16="http://schemas.microsoft.com/office/drawing/2014/main" id="{2BA56E0F-6261-6810-45C3-F7BEACC89FBF}"/>
                </a:ext>
              </a:extLst>
            </p:cNvPr>
            <p:cNvSpPr/>
            <p:nvPr/>
          </p:nvSpPr>
          <p:spPr>
            <a:xfrm>
              <a:off x="6334564" y="2351734"/>
              <a:ext cx="4629435" cy="1886786"/>
            </a:xfrm>
            <a:custGeom>
              <a:avLst/>
              <a:gdLst>
                <a:gd name="connsiteX0" fmla="*/ 4522064 w 4629435"/>
                <a:gd name="connsiteY0" fmla="*/ 1886786 h 1886786"/>
                <a:gd name="connsiteX1" fmla="*/ 107372 w 4629435"/>
                <a:gd name="connsiteY1" fmla="*/ 1886786 h 1886786"/>
                <a:gd name="connsiteX2" fmla="*/ 0 w 4629435"/>
                <a:gd name="connsiteY2" fmla="*/ 1779414 h 1886786"/>
                <a:gd name="connsiteX3" fmla="*/ 0 w 4629435"/>
                <a:gd name="connsiteY3" fmla="*/ 107372 h 1886786"/>
                <a:gd name="connsiteX4" fmla="*/ 107372 w 4629435"/>
                <a:gd name="connsiteY4" fmla="*/ 0 h 1886786"/>
                <a:gd name="connsiteX5" fmla="*/ 4522064 w 4629435"/>
                <a:gd name="connsiteY5" fmla="*/ 0 h 1886786"/>
                <a:gd name="connsiteX6" fmla="*/ 4629435 w 4629435"/>
                <a:gd name="connsiteY6" fmla="*/ 107372 h 1886786"/>
                <a:gd name="connsiteX7" fmla="*/ 4629435 w 4629435"/>
                <a:gd name="connsiteY7" fmla="*/ 1779414 h 1886786"/>
                <a:gd name="connsiteX8" fmla="*/ 4522064 w 4629435"/>
                <a:gd name="connsiteY8" fmla="*/ 1886786 h 1886786"/>
                <a:gd name="connsiteX9" fmla="*/ 107372 w 4629435"/>
                <a:gd name="connsiteY9" fmla="*/ 19451 h 1886786"/>
                <a:gd name="connsiteX10" fmla="*/ 19451 w 4629435"/>
                <a:gd name="connsiteY10" fmla="*/ 107372 h 1886786"/>
                <a:gd name="connsiteX11" fmla="*/ 19451 w 4629435"/>
                <a:gd name="connsiteY11" fmla="*/ 1779414 h 1886786"/>
                <a:gd name="connsiteX12" fmla="*/ 107372 w 4629435"/>
                <a:gd name="connsiteY12" fmla="*/ 1867335 h 1886786"/>
                <a:gd name="connsiteX13" fmla="*/ 4522064 w 4629435"/>
                <a:gd name="connsiteY13" fmla="*/ 1867335 h 1886786"/>
                <a:gd name="connsiteX14" fmla="*/ 4609984 w 4629435"/>
                <a:gd name="connsiteY14" fmla="*/ 1779414 h 1886786"/>
                <a:gd name="connsiteX15" fmla="*/ 4609984 w 4629435"/>
                <a:gd name="connsiteY15" fmla="*/ 107372 h 1886786"/>
                <a:gd name="connsiteX16" fmla="*/ 4522064 w 4629435"/>
                <a:gd name="connsiteY16" fmla="*/ 19451 h 1886786"/>
                <a:gd name="connsiteX17" fmla="*/ 107372 w 4629435"/>
                <a:gd name="connsiteY17" fmla="*/ 19451 h 188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9435" h="1886786">
                  <a:moveTo>
                    <a:pt x="4522064" y="1886786"/>
                  </a:moveTo>
                  <a:lnTo>
                    <a:pt x="107372" y="1886786"/>
                  </a:lnTo>
                  <a:cubicBezTo>
                    <a:pt x="48168" y="1886786"/>
                    <a:pt x="0" y="1838625"/>
                    <a:pt x="0" y="1779414"/>
                  </a:cubicBezTo>
                  <a:lnTo>
                    <a:pt x="0" y="107372"/>
                  </a:lnTo>
                  <a:cubicBezTo>
                    <a:pt x="0" y="48171"/>
                    <a:pt x="48168" y="0"/>
                    <a:pt x="107372" y="0"/>
                  </a:cubicBezTo>
                  <a:lnTo>
                    <a:pt x="4522064" y="0"/>
                  </a:lnTo>
                  <a:cubicBezTo>
                    <a:pt x="4581264" y="0"/>
                    <a:pt x="4629435" y="48171"/>
                    <a:pt x="4629435" y="107372"/>
                  </a:cubicBezTo>
                  <a:lnTo>
                    <a:pt x="4629435" y="1779414"/>
                  </a:lnTo>
                  <a:cubicBezTo>
                    <a:pt x="4629435" y="1838625"/>
                    <a:pt x="4581264" y="1886786"/>
                    <a:pt x="4522064" y="1886786"/>
                  </a:cubicBezTo>
                  <a:close/>
                  <a:moveTo>
                    <a:pt x="107372" y="19451"/>
                  </a:moveTo>
                  <a:cubicBezTo>
                    <a:pt x="58891" y="19451"/>
                    <a:pt x="19451" y="58899"/>
                    <a:pt x="19451" y="107372"/>
                  </a:cubicBezTo>
                  <a:lnTo>
                    <a:pt x="19451" y="1779414"/>
                  </a:lnTo>
                  <a:cubicBezTo>
                    <a:pt x="19451" y="1827897"/>
                    <a:pt x="58891" y="1867335"/>
                    <a:pt x="107372" y="1867335"/>
                  </a:cubicBezTo>
                  <a:lnTo>
                    <a:pt x="4522064" y="1867335"/>
                  </a:lnTo>
                  <a:cubicBezTo>
                    <a:pt x="4570546" y="1867335"/>
                    <a:pt x="4609984" y="1827897"/>
                    <a:pt x="4609984" y="1779414"/>
                  </a:cubicBezTo>
                  <a:lnTo>
                    <a:pt x="4609984" y="107372"/>
                  </a:lnTo>
                  <a:cubicBezTo>
                    <a:pt x="4609984" y="58899"/>
                    <a:pt x="4570546" y="19451"/>
                    <a:pt x="4522064" y="19451"/>
                  </a:cubicBezTo>
                  <a:lnTo>
                    <a:pt x="107372" y="19451"/>
                  </a:ln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6" name="任意多边形: 形状 35">
              <a:extLst>
                <a:ext uri="{FF2B5EF4-FFF2-40B4-BE49-F238E27FC236}">
                  <a16:creationId xmlns:a16="http://schemas.microsoft.com/office/drawing/2014/main" id="{36FF53C7-38C7-F095-12E3-C65328D69123}"/>
                </a:ext>
              </a:extLst>
            </p:cNvPr>
            <p:cNvSpPr/>
            <p:nvPr/>
          </p:nvSpPr>
          <p:spPr>
            <a:xfrm>
              <a:off x="9828193" y="5203611"/>
              <a:ext cx="111874" cy="292374"/>
            </a:xfrm>
            <a:custGeom>
              <a:avLst/>
              <a:gdLst>
                <a:gd name="connsiteX0" fmla="*/ 19 w 111874"/>
                <a:gd name="connsiteY0" fmla="*/ 292374 h 292374"/>
                <a:gd name="connsiteX1" fmla="*/ 75812 w 111874"/>
                <a:gd name="connsiteY1" fmla="*/ 292364 h 292374"/>
                <a:gd name="connsiteX2" fmla="*/ 111875 w 111874"/>
                <a:gd name="connsiteY2" fmla="*/ 0 h 292374"/>
                <a:gd name="connsiteX3" fmla="*/ 0 w 111874"/>
                <a:gd name="connsiteY3" fmla="*/ 10 h 292374"/>
                <a:gd name="connsiteX4" fmla="*/ 19 w 111874"/>
                <a:gd name="connsiteY4" fmla="*/ 292374 h 29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4" h="292374">
                  <a:moveTo>
                    <a:pt x="19" y="292374"/>
                  </a:moveTo>
                  <a:lnTo>
                    <a:pt x="75812" y="292364"/>
                  </a:lnTo>
                  <a:lnTo>
                    <a:pt x="111875" y="0"/>
                  </a:lnTo>
                  <a:lnTo>
                    <a:pt x="0" y="10"/>
                  </a:lnTo>
                  <a:lnTo>
                    <a:pt x="19" y="292374"/>
                  </a:lnTo>
                  <a:close/>
                </a:path>
              </a:pathLst>
            </a:custGeom>
            <a:solidFill>
              <a:schemeClr val="accent6"/>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7" name="任意多边形: 形状 36">
              <a:extLst>
                <a:ext uri="{FF2B5EF4-FFF2-40B4-BE49-F238E27FC236}">
                  <a16:creationId xmlns:a16="http://schemas.microsoft.com/office/drawing/2014/main" id="{DC1D5181-C41D-B6BF-CA0F-059FDCA5599F}"/>
                </a:ext>
              </a:extLst>
            </p:cNvPr>
            <p:cNvSpPr/>
            <p:nvPr/>
          </p:nvSpPr>
          <p:spPr>
            <a:xfrm>
              <a:off x="9554181" y="5203611"/>
              <a:ext cx="111874" cy="292374"/>
            </a:xfrm>
            <a:custGeom>
              <a:avLst/>
              <a:gdLst>
                <a:gd name="connsiteX0" fmla="*/ 20 w 111874"/>
                <a:gd name="connsiteY0" fmla="*/ 292374 h 292374"/>
                <a:gd name="connsiteX1" fmla="*/ 75812 w 111874"/>
                <a:gd name="connsiteY1" fmla="*/ 292364 h 292374"/>
                <a:gd name="connsiteX2" fmla="*/ 111875 w 111874"/>
                <a:gd name="connsiteY2" fmla="*/ 0 h 292374"/>
                <a:gd name="connsiteX3" fmla="*/ 0 w 111874"/>
                <a:gd name="connsiteY3" fmla="*/ 10 h 292374"/>
                <a:gd name="connsiteX4" fmla="*/ 20 w 111874"/>
                <a:gd name="connsiteY4" fmla="*/ 292374 h 29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4" h="292374">
                  <a:moveTo>
                    <a:pt x="20" y="292374"/>
                  </a:moveTo>
                  <a:lnTo>
                    <a:pt x="75812" y="292364"/>
                  </a:lnTo>
                  <a:lnTo>
                    <a:pt x="111875" y="0"/>
                  </a:lnTo>
                  <a:lnTo>
                    <a:pt x="0" y="10"/>
                  </a:lnTo>
                  <a:lnTo>
                    <a:pt x="20" y="292374"/>
                  </a:lnTo>
                  <a:close/>
                </a:path>
              </a:pathLst>
            </a:custGeom>
            <a:solidFill>
              <a:schemeClr val="accent6"/>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8" name="任意多边形: 形状 37">
              <a:extLst>
                <a:ext uri="{FF2B5EF4-FFF2-40B4-BE49-F238E27FC236}">
                  <a16:creationId xmlns:a16="http://schemas.microsoft.com/office/drawing/2014/main" id="{592C72FE-3E2C-CEC2-B60C-B88268F5D46A}"/>
                </a:ext>
              </a:extLst>
            </p:cNvPr>
            <p:cNvSpPr/>
            <p:nvPr/>
          </p:nvSpPr>
          <p:spPr>
            <a:xfrm>
              <a:off x="9393989" y="3754210"/>
              <a:ext cx="673067" cy="1583616"/>
            </a:xfrm>
            <a:custGeom>
              <a:avLst/>
              <a:gdLst>
                <a:gd name="connsiteX0" fmla="*/ 0 w 673067"/>
                <a:gd name="connsiteY0" fmla="*/ 50661 h 1583616"/>
                <a:gd name="connsiteX1" fmla="*/ 102674 w 673067"/>
                <a:gd name="connsiteY1" fmla="*/ 867824 h 1583616"/>
                <a:gd name="connsiteX2" fmla="*/ 158587 w 673067"/>
                <a:gd name="connsiteY2" fmla="*/ 1583617 h 1583616"/>
                <a:gd name="connsiteX3" fmla="*/ 287832 w 673067"/>
                <a:gd name="connsiteY3" fmla="*/ 1583617 h 1583616"/>
                <a:gd name="connsiteX4" fmla="*/ 354317 w 673067"/>
                <a:gd name="connsiteY4" fmla="*/ 856640 h 1583616"/>
                <a:gd name="connsiteX5" fmla="*/ 343133 w 673067"/>
                <a:gd name="connsiteY5" fmla="*/ 325383 h 1583616"/>
                <a:gd name="connsiteX6" fmla="*/ 421424 w 673067"/>
                <a:gd name="connsiteY6" fmla="*/ 834271 h 1583616"/>
                <a:gd name="connsiteX7" fmla="*/ 406184 w 673067"/>
                <a:gd name="connsiteY7" fmla="*/ 1583617 h 1583616"/>
                <a:gd name="connsiteX8" fmla="*/ 549911 w 673067"/>
                <a:gd name="connsiteY8" fmla="*/ 1583617 h 1583616"/>
                <a:gd name="connsiteX9" fmla="*/ 673067 w 673067"/>
                <a:gd name="connsiteY9" fmla="*/ 845455 h 1583616"/>
                <a:gd name="connsiteX10" fmla="*/ 662768 w 673067"/>
                <a:gd name="connsiteY10" fmla="*/ 0 h 1583616"/>
                <a:gd name="connsiteX11" fmla="*/ 0 w 673067"/>
                <a:gd name="connsiteY11" fmla="*/ 50661 h 158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067" h="1583616">
                  <a:moveTo>
                    <a:pt x="0" y="50661"/>
                  </a:moveTo>
                  <a:lnTo>
                    <a:pt x="102674" y="867824"/>
                  </a:lnTo>
                  <a:lnTo>
                    <a:pt x="158587" y="1583617"/>
                  </a:lnTo>
                  <a:lnTo>
                    <a:pt x="287832" y="1583617"/>
                  </a:lnTo>
                  <a:lnTo>
                    <a:pt x="354317" y="856640"/>
                  </a:lnTo>
                  <a:lnTo>
                    <a:pt x="343133" y="325383"/>
                  </a:lnTo>
                  <a:lnTo>
                    <a:pt x="421424" y="834271"/>
                  </a:lnTo>
                  <a:lnTo>
                    <a:pt x="406184" y="1583617"/>
                  </a:lnTo>
                  <a:lnTo>
                    <a:pt x="549911" y="1583617"/>
                  </a:lnTo>
                  <a:lnTo>
                    <a:pt x="673067" y="845455"/>
                  </a:lnTo>
                  <a:lnTo>
                    <a:pt x="662768" y="0"/>
                  </a:lnTo>
                  <a:lnTo>
                    <a:pt x="0" y="50661"/>
                  </a:ln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39" name="任意多边形: 形状 38">
              <a:extLst>
                <a:ext uri="{FF2B5EF4-FFF2-40B4-BE49-F238E27FC236}">
                  <a16:creationId xmlns:a16="http://schemas.microsoft.com/office/drawing/2014/main" id="{FD7C0469-2FAF-C1F8-C912-66DD1BD571D6}"/>
                </a:ext>
              </a:extLst>
            </p:cNvPr>
            <p:cNvSpPr/>
            <p:nvPr/>
          </p:nvSpPr>
          <p:spPr>
            <a:xfrm>
              <a:off x="9356856" y="2508211"/>
              <a:ext cx="723950" cy="1370463"/>
            </a:xfrm>
            <a:custGeom>
              <a:avLst/>
              <a:gdLst>
                <a:gd name="connsiteX0" fmla="*/ 469742 w 723950"/>
                <a:gd name="connsiteY0" fmla="*/ 0 h 1370463"/>
                <a:gd name="connsiteX1" fmla="*/ 247811 w 723950"/>
                <a:gd name="connsiteY1" fmla="*/ 0 h 1370463"/>
                <a:gd name="connsiteX2" fmla="*/ 178953 w 723950"/>
                <a:gd name="connsiteY2" fmla="*/ 93620 h 1370463"/>
                <a:gd name="connsiteX3" fmla="*/ 0 w 723950"/>
                <a:gd name="connsiteY3" fmla="*/ 176843 h 1370463"/>
                <a:gd name="connsiteX4" fmla="*/ 106253 w 723950"/>
                <a:gd name="connsiteY4" fmla="*/ 827025 h 1370463"/>
                <a:gd name="connsiteX5" fmla="*/ 33554 w 723950"/>
                <a:gd name="connsiteY5" fmla="*/ 1310762 h 1370463"/>
                <a:gd name="connsiteX6" fmla="*/ 710200 w 723950"/>
                <a:gd name="connsiteY6" fmla="*/ 1274349 h 1370463"/>
                <a:gd name="connsiteX7" fmla="*/ 703149 w 723950"/>
                <a:gd name="connsiteY7" fmla="*/ 1189988 h 1370463"/>
                <a:gd name="connsiteX8" fmla="*/ 671054 w 723950"/>
                <a:gd name="connsiteY8" fmla="*/ 806222 h 1370463"/>
                <a:gd name="connsiteX9" fmla="*/ 676646 w 723950"/>
                <a:gd name="connsiteY9" fmla="*/ 140439 h 1370463"/>
                <a:gd name="connsiteX10" fmla="*/ 503295 w 723950"/>
                <a:gd name="connsiteY10" fmla="*/ 78020 h 1370463"/>
                <a:gd name="connsiteX11" fmla="*/ 469742 w 723950"/>
                <a:gd name="connsiteY11" fmla="*/ 0 h 137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950" h="1370463">
                  <a:moveTo>
                    <a:pt x="469742" y="0"/>
                  </a:moveTo>
                  <a:lnTo>
                    <a:pt x="247811" y="0"/>
                  </a:lnTo>
                  <a:lnTo>
                    <a:pt x="178953" y="93620"/>
                  </a:lnTo>
                  <a:lnTo>
                    <a:pt x="0" y="176843"/>
                  </a:lnTo>
                  <a:lnTo>
                    <a:pt x="106253" y="827025"/>
                  </a:lnTo>
                  <a:lnTo>
                    <a:pt x="33554" y="1310762"/>
                  </a:lnTo>
                  <a:cubicBezTo>
                    <a:pt x="33554" y="1310762"/>
                    <a:pt x="542432" y="1466801"/>
                    <a:pt x="710200" y="1274349"/>
                  </a:cubicBezTo>
                  <a:cubicBezTo>
                    <a:pt x="728591" y="1250064"/>
                    <a:pt x="730692" y="1222764"/>
                    <a:pt x="703149" y="1189988"/>
                  </a:cubicBezTo>
                  <a:lnTo>
                    <a:pt x="671054" y="806222"/>
                  </a:lnTo>
                  <a:lnTo>
                    <a:pt x="676646" y="140439"/>
                  </a:lnTo>
                  <a:lnTo>
                    <a:pt x="503295" y="78020"/>
                  </a:lnTo>
                  <a:lnTo>
                    <a:pt x="469742" y="0"/>
                  </a:lnTo>
                  <a:close/>
                </a:path>
              </a:pathLst>
            </a:custGeom>
            <a:solidFill>
              <a:schemeClr val="accent1"/>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1" name="任意多边形: 形状 40">
              <a:extLst>
                <a:ext uri="{FF2B5EF4-FFF2-40B4-BE49-F238E27FC236}">
                  <a16:creationId xmlns:a16="http://schemas.microsoft.com/office/drawing/2014/main" id="{F91B4263-F98B-ABD4-62BB-351D3637E330}"/>
                </a:ext>
              </a:extLst>
            </p:cNvPr>
            <p:cNvSpPr/>
            <p:nvPr/>
          </p:nvSpPr>
          <p:spPr>
            <a:xfrm>
              <a:off x="9208876" y="3583349"/>
              <a:ext cx="178470" cy="299350"/>
            </a:xfrm>
            <a:custGeom>
              <a:avLst/>
              <a:gdLst>
                <a:gd name="connsiteX0" fmla="*/ 21828 w 178470"/>
                <a:gd name="connsiteY0" fmla="*/ 186704 h 299350"/>
                <a:gd name="connsiteX1" fmla="*/ 68132 w 178470"/>
                <a:gd name="connsiteY1" fmla="*/ 0 h 299350"/>
                <a:gd name="connsiteX2" fmla="*/ 178471 w 178470"/>
                <a:gd name="connsiteY2" fmla="*/ 11573 h 299350"/>
                <a:gd name="connsiteX3" fmla="*/ 122499 w 178470"/>
                <a:gd name="connsiteY3" fmla="*/ 207225 h 299350"/>
                <a:gd name="connsiteX4" fmla="*/ 128062 w 178470"/>
                <a:gd name="connsiteY4" fmla="*/ 225383 h 299350"/>
                <a:gd name="connsiteX5" fmla="*/ 73968 w 178470"/>
                <a:gd name="connsiteY5" fmla="*/ 298628 h 299350"/>
                <a:gd name="connsiteX6" fmla="*/ 724 w 178470"/>
                <a:gd name="connsiteY6" fmla="*/ 244524 h 299350"/>
                <a:gd name="connsiteX7" fmla="*/ 21828 w 178470"/>
                <a:gd name="connsiteY7" fmla="*/ 186704 h 2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70" h="299350">
                  <a:moveTo>
                    <a:pt x="21828" y="186704"/>
                  </a:moveTo>
                  <a:lnTo>
                    <a:pt x="68132" y="0"/>
                  </a:lnTo>
                  <a:lnTo>
                    <a:pt x="178471" y="11573"/>
                  </a:lnTo>
                  <a:lnTo>
                    <a:pt x="122499" y="207225"/>
                  </a:lnTo>
                  <a:cubicBezTo>
                    <a:pt x="125174" y="212827"/>
                    <a:pt x="127089" y="218916"/>
                    <a:pt x="128062" y="225383"/>
                  </a:cubicBezTo>
                  <a:cubicBezTo>
                    <a:pt x="133343" y="260542"/>
                    <a:pt x="109126" y="293337"/>
                    <a:pt x="73968" y="298628"/>
                  </a:cubicBezTo>
                  <a:cubicBezTo>
                    <a:pt x="38799" y="303909"/>
                    <a:pt x="6005" y="279692"/>
                    <a:pt x="724" y="244524"/>
                  </a:cubicBezTo>
                  <a:cubicBezTo>
                    <a:pt x="-2651" y="222106"/>
                    <a:pt x="6014" y="200680"/>
                    <a:pt x="21828" y="186704"/>
                  </a:cubicBezTo>
                  <a:close/>
                </a:path>
              </a:pathLst>
            </a:custGeom>
            <a:solidFill>
              <a:schemeClr val="accent6"/>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2" name="任意多边形: 形状 41">
              <a:extLst>
                <a:ext uri="{FF2B5EF4-FFF2-40B4-BE49-F238E27FC236}">
                  <a16:creationId xmlns:a16="http://schemas.microsoft.com/office/drawing/2014/main" id="{0588F989-FDBD-2471-54AD-7DCB8DC2364E}"/>
                </a:ext>
              </a:extLst>
            </p:cNvPr>
            <p:cNvSpPr/>
            <p:nvPr/>
          </p:nvSpPr>
          <p:spPr>
            <a:xfrm>
              <a:off x="9241033" y="2669625"/>
              <a:ext cx="265472" cy="1019305"/>
            </a:xfrm>
            <a:custGeom>
              <a:avLst/>
              <a:gdLst>
                <a:gd name="connsiteX0" fmla="*/ 174956 w 265472"/>
                <a:gd name="connsiteY0" fmla="*/ 140 h 1019305"/>
                <a:gd name="connsiteX1" fmla="*/ 92900 w 265472"/>
                <a:gd name="connsiteY1" fmla="*/ 21206 h 1019305"/>
                <a:gd name="connsiteX2" fmla="*/ 39749 w 265472"/>
                <a:gd name="connsiteY2" fmla="*/ 251753 h 1019305"/>
                <a:gd name="connsiteX3" fmla="*/ 23390 w 265472"/>
                <a:gd name="connsiteY3" fmla="*/ 611838 h 1019305"/>
                <a:gd name="connsiteX4" fmla="*/ 0 w 265472"/>
                <a:gd name="connsiteY4" fmla="*/ 1018518 h 1019305"/>
                <a:gd name="connsiteX5" fmla="*/ 149328 w 265472"/>
                <a:gd name="connsiteY5" fmla="*/ 1019306 h 1019305"/>
                <a:gd name="connsiteX6" fmla="*/ 265473 w 265472"/>
                <a:gd name="connsiteY6" fmla="*/ 297250 h 1019305"/>
                <a:gd name="connsiteX7" fmla="*/ 161592 w 265472"/>
                <a:gd name="connsiteY7" fmla="*/ 82234 h 1019305"/>
                <a:gd name="connsiteX8" fmla="*/ 174956 w 265472"/>
                <a:gd name="connsiteY8" fmla="*/ 140 h 101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72" h="1019305">
                  <a:moveTo>
                    <a:pt x="174956" y="140"/>
                  </a:moveTo>
                  <a:lnTo>
                    <a:pt x="92900" y="21206"/>
                  </a:lnTo>
                  <a:cubicBezTo>
                    <a:pt x="64443" y="23637"/>
                    <a:pt x="16329" y="211129"/>
                    <a:pt x="39749" y="251753"/>
                  </a:cubicBezTo>
                  <a:cubicBezTo>
                    <a:pt x="39749" y="251753"/>
                    <a:pt x="3618" y="580842"/>
                    <a:pt x="23390" y="611838"/>
                  </a:cubicBezTo>
                  <a:cubicBezTo>
                    <a:pt x="43163" y="642843"/>
                    <a:pt x="0" y="1018518"/>
                    <a:pt x="0" y="1018518"/>
                  </a:cubicBezTo>
                  <a:lnTo>
                    <a:pt x="149328" y="1019306"/>
                  </a:lnTo>
                  <a:lnTo>
                    <a:pt x="265473" y="297250"/>
                  </a:lnTo>
                  <a:lnTo>
                    <a:pt x="161592" y="82234"/>
                  </a:lnTo>
                  <a:cubicBezTo>
                    <a:pt x="160416" y="45967"/>
                    <a:pt x="211106" y="-2953"/>
                    <a:pt x="174956" y="140"/>
                  </a:cubicBezTo>
                  <a:close/>
                </a:path>
              </a:pathLst>
            </a:custGeom>
            <a:solidFill>
              <a:schemeClr val="accent1"/>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4" name="任意多边形: 形状 43">
              <a:extLst>
                <a:ext uri="{FF2B5EF4-FFF2-40B4-BE49-F238E27FC236}">
                  <a16:creationId xmlns:a16="http://schemas.microsoft.com/office/drawing/2014/main" id="{AC56A235-6A1A-DCDD-5F9C-0F70BB3FE9BA}"/>
                </a:ext>
              </a:extLst>
            </p:cNvPr>
            <p:cNvSpPr/>
            <p:nvPr/>
          </p:nvSpPr>
          <p:spPr>
            <a:xfrm>
              <a:off x="10063908" y="1944191"/>
              <a:ext cx="175527" cy="283987"/>
            </a:xfrm>
            <a:custGeom>
              <a:avLst/>
              <a:gdLst>
                <a:gd name="connsiteX0" fmla="*/ 22065 w 175527"/>
                <a:gd name="connsiteY0" fmla="*/ 108089 h 283987"/>
                <a:gd name="connsiteX1" fmla="*/ 71141 w 175527"/>
                <a:gd name="connsiteY1" fmla="*/ 283988 h 283987"/>
                <a:gd name="connsiteX2" fmla="*/ 175527 w 175527"/>
                <a:gd name="connsiteY2" fmla="*/ 269973 h 283987"/>
                <a:gd name="connsiteX3" fmla="*/ 117027 w 175527"/>
                <a:gd name="connsiteY3" fmla="*/ 85846 h 283987"/>
                <a:gd name="connsiteX4" fmla="*/ 121812 w 175527"/>
                <a:gd name="connsiteY4" fmla="*/ 68466 h 283987"/>
                <a:gd name="connsiteX5" fmla="*/ 68467 w 175527"/>
                <a:gd name="connsiteY5" fmla="*/ 448 h 283987"/>
                <a:gd name="connsiteX6" fmla="*/ 445 w 175527"/>
                <a:gd name="connsiteY6" fmla="*/ 53796 h 283987"/>
                <a:gd name="connsiteX7" fmla="*/ 22065 w 175527"/>
                <a:gd name="connsiteY7" fmla="*/ 108089 h 28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27" h="283987">
                  <a:moveTo>
                    <a:pt x="22065" y="108089"/>
                  </a:moveTo>
                  <a:lnTo>
                    <a:pt x="71141" y="283988"/>
                  </a:lnTo>
                  <a:lnTo>
                    <a:pt x="175527" y="269973"/>
                  </a:lnTo>
                  <a:lnTo>
                    <a:pt x="117027" y="85846"/>
                  </a:lnTo>
                  <a:cubicBezTo>
                    <a:pt x="119420" y="80458"/>
                    <a:pt x="121063" y="74623"/>
                    <a:pt x="121812" y="68466"/>
                  </a:cubicBezTo>
                  <a:cubicBezTo>
                    <a:pt x="125858" y="34949"/>
                    <a:pt x="101981" y="4498"/>
                    <a:pt x="68467" y="448"/>
                  </a:cubicBezTo>
                  <a:cubicBezTo>
                    <a:pt x="34952" y="-3602"/>
                    <a:pt x="4501" y="20283"/>
                    <a:pt x="445" y="53796"/>
                  </a:cubicBezTo>
                  <a:cubicBezTo>
                    <a:pt x="-2132" y="75167"/>
                    <a:pt x="6670" y="95261"/>
                    <a:pt x="22065" y="108089"/>
                  </a:cubicBezTo>
                  <a:close/>
                </a:path>
              </a:pathLst>
            </a:custGeom>
            <a:solidFill>
              <a:schemeClr val="accent6"/>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5" name="任意多边形: 形状 44">
              <a:extLst>
                <a:ext uri="{FF2B5EF4-FFF2-40B4-BE49-F238E27FC236}">
                  <a16:creationId xmlns:a16="http://schemas.microsoft.com/office/drawing/2014/main" id="{8D2507D5-AA93-ABC7-8BF6-1E228BE22EC3}"/>
                </a:ext>
              </a:extLst>
            </p:cNvPr>
            <p:cNvSpPr/>
            <p:nvPr/>
          </p:nvSpPr>
          <p:spPr>
            <a:xfrm>
              <a:off x="9865149" y="2094451"/>
              <a:ext cx="503047" cy="744252"/>
            </a:xfrm>
            <a:custGeom>
              <a:avLst/>
              <a:gdLst>
                <a:gd name="connsiteX0" fmla="*/ 2784 w 503047"/>
                <a:gd name="connsiteY0" fmla="*/ 680858 h 744252"/>
                <a:gd name="connsiteX1" fmla="*/ 2784 w 503047"/>
                <a:gd name="connsiteY1" fmla="*/ 680858 h 744252"/>
                <a:gd name="connsiteX2" fmla="*/ 98212 w 503047"/>
                <a:gd name="connsiteY2" fmla="*/ 743170 h 744252"/>
                <a:gd name="connsiteX3" fmla="*/ 303862 w 503047"/>
                <a:gd name="connsiteY3" fmla="*/ 658868 h 744252"/>
                <a:gd name="connsiteX4" fmla="*/ 437600 w 503047"/>
                <a:gd name="connsiteY4" fmla="*/ 566571 h 744252"/>
                <a:gd name="connsiteX5" fmla="*/ 478341 w 503047"/>
                <a:gd name="connsiteY5" fmla="*/ 530712 h 744252"/>
                <a:gd name="connsiteX6" fmla="*/ 498862 w 503047"/>
                <a:gd name="connsiteY6" fmla="*/ 451739 h 744252"/>
                <a:gd name="connsiteX7" fmla="*/ 338904 w 503047"/>
                <a:gd name="connsiteY7" fmla="*/ 0 h 744252"/>
                <a:gd name="connsiteX8" fmla="*/ 215008 w 503047"/>
                <a:gd name="connsiteY8" fmla="*/ 37444 h 744252"/>
                <a:gd name="connsiteX9" fmla="*/ 324199 w 503047"/>
                <a:gd name="connsiteY9" fmla="*/ 361086 h 744252"/>
                <a:gd name="connsiteX10" fmla="*/ 330520 w 503047"/>
                <a:gd name="connsiteY10" fmla="*/ 364266 h 744252"/>
                <a:gd name="connsiteX11" fmla="*/ 155458 w 503047"/>
                <a:gd name="connsiteY11" fmla="*/ 500426 h 744252"/>
                <a:gd name="connsiteX12" fmla="*/ 33818 w 503047"/>
                <a:gd name="connsiteY12" fmla="*/ 591498 h 744252"/>
                <a:gd name="connsiteX13" fmla="*/ 2784 w 503047"/>
                <a:gd name="connsiteY13" fmla="*/ 680858 h 74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047" h="744252">
                  <a:moveTo>
                    <a:pt x="2784" y="680858"/>
                  </a:moveTo>
                  <a:lnTo>
                    <a:pt x="2784" y="680858"/>
                  </a:lnTo>
                  <a:cubicBezTo>
                    <a:pt x="13871" y="723077"/>
                    <a:pt x="55117" y="750104"/>
                    <a:pt x="98212" y="743170"/>
                  </a:cubicBezTo>
                  <a:cubicBezTo>
                    <a:pt x="165708" y="732297"/>
                    <a:pt x="259863" y="708702"/>
                    <a:pt x="303862" y="658868"/>
                  </a:cubicBezTo>
                  <a:lnTo>
                    <a:pt x="437600" y="566571"/>
                  </a:lnTo>
                  <a:lnTo>
                    <a:pt x="478341" y="530712"/>
                  </a:lnTo>
                  <a:cubicBezTo>
                    <a:pt x="500671" y="511047"/>
                    <a:pt x="508802" y="479779"/>
                    <a:pt x="498862" y="451739"/>
                  </a:cubicBezTo>
                  <a:lnTo>
                    <a:pt x="338904" y="0"/>
                  </a:lnTo>
                  <a:lnTo>
                    <a:pt x="215008" y="37444"/>
                  </a:lnTo>
                  <a:lnTo>
                    <a:pt x="324199" y="361086"/>
                  </a:lnTo>
                  <a:lnTo>
                    <a:pt x="330520" y="364266"/>
                  </a:lnTo>
                  <a:cubicBezTo>
                    <a:pt x="272788" y="378232"/>
                    <a:pt x="181503" y="458470"/>
                    <a:pt x="155458" y="500426"/>
                  </a:cubicBezTo>
                  <a:cubicBezTo>
                    <a:pt x="100361" y="494056"/>
                    <a:pt x="64065" y="535137"/>
                    <a:pt x="33818" y="591498"/>
                  </a:cubicBezTo>
                  <a:cubicBezTo>
                    <a:pt x="6304" y="612223"/>
                    <a:pt x="-5960" y="647537"/>
                    <a:pt x="2784" y="680858"/>
                  </a:cubicBezTo>
                  <a:close/>
                </a:path>
              </a:pathLst>
            </a:custGeom>
            <a:solidFill>
              <a:schemeClr val="accent1"/>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6" name="任意多边形: 形状 45">
              <a:extLst>
                <a:ext uri="{FF2B5EF4-FFF2-40B4-BE49-F238E27FC236}">
                  <a16:creationId xmlns:a16="http://schemas.microsoft.com/office/drawing/2014/main" id="{5C98B0DB-06EC-CC9B-6974-02218AE41A91}"/>
                </a:ext>
              </a:extLst>
            </p:cNvPr>
            <p:cNvSpPr/>
            <p:nvPr/>
          </p:nvSpPr>
          <p:spPr>
            <a:xfrm>
              <a:off x="9524054" y="2101699"/>
              <a:ext cx="380521" cy="380521"/>
            </a:xfrm>
            <a:custGeom>
              <a:avLst/>
              <a:gdLst>
                <a:gd name="connsiteX0" fmla="*/ 380522 w 380521"/>
                <a:gd name="connsiteY0" fmla="*/ 190261 h 380521"/>
                <a:gd name="connsiteX1" fmla="*/ 190261 w 380521"/>
                <a:gd name="connsiteY1" fmla="*/ 380522 h 380521"/>
                <a:gd name="connsiteX2" fmla="*/ 0 w 380521"/>
                <a:gd name="connsiteY2" fmla="*/ 190261 h 380521"/>
                <a:gd name="connsiteX3" fmla="*/ 190261 w 380521"/>
                <a:gd name="connsiteY3" fmla="*/ 0 h 380521"/>
                <a:gd name="connsiteX4" fmla="*/ 380522 w 380521"/>
                <a:gd name="connsiteY4" fmla="*/ 190261 h 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21" h="380521">
                  <a:moveTo>
                    <a:pt x="380522" y="190261"/>
                  </a:moveTo>
                  <a:cubicBezTo>
                    <a:pt x="380522" y="295339"/>
                    <a:pt x="295339" y="380522"/>
                    <a:pt x="190261" y="380522"/>
                  </a:cubicBezTo>
                  <a:cubicBezTo>
                    <a:pt x="85183" y="380522"/>
                    <a:pt x="0" y="295339"/>
                    <a:pt x="0" y="190261"/>
                  </a:cubicBezTo>
                  <a:cubicBezTo>
                    <a:pt x="0" y="85183"/>
                    <a:pt x="85183" y="0"/>
                    <a:pt x="190261" y="0"/>
                  </a:cubicBezTo>
                  <a:cubicBezTo>
                    <a:pt x="295339" y="0"/>
                    <a:pt x="380522" y="85183"/>
                    <a:pt x="380522" y="190261"/>
                  </a:cubicBezTo>
                  <a:close/>
                </a:path>
              </a:pathLst>
            </a:custGeom>
            <a:solidFill>
              <a:schemeClr val="accent6"/>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7" name="任意多边形: 形状 46">
              <a:extLst>
                <a:ext uri="{FF2B5EF4-FFF2-40B4-BE49-F238E27FC236}">
                  <a16:creationId xmlns:a16="http://schemas.microsoft.com/office/drawing/2014/main" id="{17FEA88F-1B24-4E9C-6478-463BDA9F2FD3}"/>
                </a:ext>
              </a:extLst>
            </p:cNvPr>
            <p:cNvSpPr/>
            <p:nvPr/>
          </p:nvSpPr>
          <p:spPr>
            <a:xfrm>
              <a:off x="9480933" y="2047925"/>
              <a:ext cx="426513" cy="434619"/>
            </a:xfrm>
            <a:custGeom>
              <a:avLst/>
              <a:gdLst>
                <a:gd name="connsiteX0" fmla="*/ 379199 w 426513"/>
                <a:gd name="connsiteY0" fmla="*/ 124759 h 434619"/>
                <a:gd name="connsiteX1" fmla="*/ 404875 w 426513"/>
                <a:gd name="connsiteY1" fmla="*/ 215013 h 434619"/>
                <a:gd name="connsiteX2" fmla="*/ 382409 w 426513"/>
                <a:gd name="connsiteY2" fmla="*/ 267338 h 434619"/>
                <a:gd name="connsiteX3" fmla="*/ 334947 w 426513"/>
                <a:gd name="connsiteY3" fmla="*/ 297974 h 434619"/>
                <a:gd name="connsiteX4" fmla="*/ 315010 w 426513"/>
                <a:gd name="connsiteY4" fmla="*/ 362650 h 434619"/>
                <a:gd name="connsiteX5" fmla="*/ 330473 w 426513"/>
                <a:gd name="connsiteY5" fmla="*/ 407582 h 434619"/>
                <a:gd name="connsiteX6" fmla="*/ 327167 w 426513"/>
                <a:gd name="connsiteY6" fmla="*/ 418183 h 434619"/>
                <a:gd name="connsiteX7" fmla="*/ 277760 w 426513"/>
                <a:gd name="connsiteY7" fmla="*/ 434620 h 434619"/>
                <a:gd name="connsiteX8" fmla="*/ 185269 w 426513"/>
                <a:gd name="connsiteY8" fmla="*/ 434620 h 434619"/>
                <a:gd name="connsiteX9" fmla="*/ 38994 w 426513"/>
                <a:gd name="connsiteY9" fmla="*/ 325497 h 434619"/>
                <a:gd name="connsiteX10" fmla="*/ 29560 w 426513"/>
                <a:gd name="connsiteY10" fmla="*/ 298946 h 434619"/>
                <a:gd name="connsiteX11" fmla="*/ 675 w 426513"/>
                <a:gd name="connsiteY11" fmla="*/ 200814 h 434619"/>
                <a:gd name="connsiteX12" fmla="*/ 38119 w 426513"/>
                <a:gd name="connsiteY12" fmla="*/ 124759 h 434619"/>
                <a:gd name="connsiteX13" fmla="*/ 85580 w 426513"/>
                <a:gd name="connsiteY13" fmla="*/ 34504 h 434619"/>
                <a:gd name="connsiteX14" fmla="*/ 194703 w 426513"/>
                <a:gd name="connsiteY14" fmla="*/ 35282 h 434619"/>
                <a:gd name="connsiteX15" fmla="*/ 196162 w 426513"/>
                <a:gd name="connsiteY15" fmla="*/ 34991 h 434619"/>
                <a:gd name="connsiteX16" fmla="*/ 334947 w 426513"/>
                <a:gd name="connsiteY16" fmla="*/ 2020 h 434619"/>
                <a:gd name="connsiteX17" fmla="*/ 402347 w 426513"/>
                <a:gd name="connsiteY17" fmla="*/ 39173 h 434619"/>
                <a:gd name="connsiteX18" fmla="*/ 363444 w 426513"/>
                <a:gd name="connsiteY18" fmla="*/ 52497 h 434619"/>
                <a:gd name="connsiteX19" fmla="*/ 417616 w 426513"/>
                <a:gd name="connsiteY19" fmla="*/ 59694 h 434619"/>
                <a:gd name="connsiteX20" fmla="*/ 426466 w 426513"/>
                <a:gd name="connsiteY20" fmla="*/ 87023 h 434619"/>
                <a:gd name="connsiteX21" fmla="*/ 379880 w 426513"/>
                <a:gd name="connsiteY21" fmla="*/ 122716 h 434619"/>
                <a:gd name="connsiteX22" fmla="*/ 379199 w 426513"/>
                <a:gd name="connsiteY22" fmla="*/ 124759 h 43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6513" h="434619">
                  <a:moveTo>
                    <a:pt x="379199" y="124759"/>
                  </a:moveTo>
                  <a:cubicBezTo>
                    <a:pt x="373461" y="152380"/>
                    <a:pt x="410613" y="187490"/>
                    <a:pt x="404875" y="215013"/>
                  </a:cubicBezTo>
                  <a:cubicBezTo>
                    <a:pt x="401082" y="233687"/>
                    <a:pt x="396608" y="253333"/>
                    <a:pt x="382409" y="267338"/>
                  </a:cubicBezTo>
                  <a:cubicBezTo>
                    <a:pt x="369182" y="280273"/>
                    <a:pt x="349439" y="286205"/>
                    <a:pt x="334947" y="297974"/>
                  </a:cubicBezTo>
                  <a:cubicBezTo>
                    <a:pt x="315399" y="313826"/>
                    <a:pt x="307326" y="340086"/>
                    <a:pt x="315010" y="362650"/>
                  </a:cubicBezTo>
                  <a:cubicBezTo>
                    <a:pt x="320164" y="377530"/>
                    <a:pt x="331446" y="393188"/>
                    <a:pt x="330473" y="407582"/>
                  </a:cubicBezTo>
                  <a:cubicBezTo>
                    <a:pt x="330279" y="411181"/>
                    <a:pt x="329306" y="414779"/>
                    <a:pt x="327167" y="418183"/>
                  </a:cubicBezTo>
                  <a:cubicBezTo>
                    <a:pt x="318414" y="432869"/>
                    <a:pt x="296239" y="434620"/>
                    <a:pt x="277760" y="434620"/>
                  </a:cubicBezTo>
                  <a:lnTo>
                    <a:pt x="185269" y="434620"/>
                  </a:lnTo>
                  <a:cubicBezTo>
                    <a:pt x="117772" y="434522"/>
                    <a:pt x="58835" y="390076"/>
                    <a:pt x="38994" y="325497"/>
                  </a:cubicBezTo>
                  <a:cubicBezTo>
                    <a:pt x="35979" y="315869"/>
                    <a:pt x="32867" y="306824"/>
                    <a:pt x="29560" y="298946"/>
                  </a:cubicBezTo>
                  <a:cubicBezTo>
                    <a:pt x="16236" y="267240"/>
                    <a:pt x="6510" y="234270"/>
                    <a:pt x="675" y="200814"/>
                  </a:cubicBezTo>
                  <a:cubicBezTo>
                    <a:pt x="-4869" y="169594"/>
                    <a:pt x="25184" y="154228"/>
                    <a:pt x="38119" y="124759"/>
                  </a:cubicBezTo>
                  <a:cubicBezTo>
                    <a:pt x="52221" y="92372"/>
                    <a:pt x="51054" y="50065"/>
                    <a:pt x="85580" y="34504"/>
                  </a:cubicBezTo>
                  <a:cubicBezTo>
                    <a:pt x="120106" y="18846"/>
                    <a:pt x="156675" y="41604"/>
                    <a:pt x="194703" y="35282"/>
                  </a:cubicBezTo>
                  <a:lnTo>
                    <a:pt x="196162" y="34991"/>
                  </a:lnTo>
                  <a:cubicBezTo>
                    <a:pt x="241581" y="26821"/>
                    <a:pt x="290501" y="-8775"/>
                    <a:pt x="334947" y="2020"/>
                  </a:cubicBezTo>
                  <a:cubicBezTo>
                    <a:pt x="360526" y="8245"/>
                    <a:pt x="385035" y="21375"/>
                    <a:pt x="402347" y="39173"/>
                  </a:cubicBezTo>
                  <a:cubicBezTo>
                    <a:pt x="390092" y="45592"/>
                    <a:pt x="376962" y="50065"/>
                    <a:pt x="363444" y="52497"/>
                  </a:cubicBezTo>
                  <a:cubicBezTo>
                    <a:pt x="381631" y="52205"/>
                    <a:pt x="400012" y="54636"/>
                    <a:pt x="417616" y="59694"/>
                  </a:cubicBezTo>
                  <a:cubicBezTo>
                    <a:pt x="422284" y="68155"/>
                    <a:pt x="425396" y="77395"/>
                    <a:pt x="426466" y="87023"/>
                  </a:cubicBezTo>
                  <a:cubicBezTo>
                    <a:pt x="428120" y="101417"/>
                    <a:pt x="386396" y="109100"/>
                    <a:pt x="379880" y="122716"/>
                  </a:cubicBezTo>
                  <a:cubicBezTo>
                    <a:pt x="379588" y="123397"/>
                    <a:pt x="379296" y="124078"/>
                    <a:pt x="379199" y="124759"/>
                  </a:cubicBez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8" name="任意多边形: 形状 47">
              <a:extLst>
                <a:ext uri="{FF2B5EF4-FFF2-40B4-BE49-F238E27FC236}">
                  <a16:creationId xmlns:a16="http://schemas.microsoft.com/office/drawing/2014/main" id="{57A0E8A4-79B5-E868-02F4-50F743B5EBE6}"/>
                </a:ext>
              </a:extLst>
            </p:cNvPr>
            <p:cNvSpPr/>
            <p:nvPr/>
          </p:nvSpPr>
          <p:spPr>
            <a:xfrm>
              <a:off x="10601784" y="1868094"/>
              <a:ext cx="80627" cy="136014"/>
            </a:xfrm>
            <a:custGeom>
              <a:avLst/>
              <a:gdLst>
                <a:gd name="connsiteX0" fmla="*/ 9727 w 80627"/>
                <a:gd name="connsiteY0" fmla="*/ 136015 h 136014"/>
                <a:gd name="connsiteX1" fmla="*/ 2520 w 80627"/>
                <a:gd name="connsiteY1" fmla="*/ 132821 h 136014"/>
                <a:gd name="connsiteX2" fmla="*/ 3201 w 80627"/>
                <a:gd name="connsiteY2" fmla="*/ 119082 h 136014"/>
                <a:gd name="connsiteX3" fmla="*/ 57169 w 80627"/>
                <a:gd name="connsiteY3" fmla="*/ 70216 h 136014"/>
                <a:gd name="connsiteX4" fmla="*/ 8317 w 80627"/>
                <a:gd name="connsiteY4" fmla="*/ 16249 h 136014"/>
                <a:gd name="connsiteX5" fmla="*/ 8997 w 80627"/>
                <a:gd name="connsiteY5" fmla="*/ 2516 h 136014"/>
                <a:gd name="connsiteX6" fmla="*/ 22730 w 80627"/>
                <a:gd name="connsiteY6" fmla="*/ 3199 h 136014"/>
                <a:gd name="connsiteX7" fmla="*/ 78108 w 80627"/>
                <a:gd name="connsiteY7" fmla="*/ 64375 h 136014"/>
                <a:gd name="connsiteX8" fmla="*/ 77427 w 80627"/>
                <a:gd name="connsiteY8" fmla="*/ 78109 h 136014"/>
                <a:gd name="connsiteX9" fmla="*/ 16252 w 80627"/>
                <a:gd name="connsiteY9" fmla="*/ 133496 h 136014"/>
                <a:gd name="connsiteX10" fmla="*/ 9727 w 80627"/>
                <a:gd name="connsiteY10" fmla="*/ 136015 h 13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27" h="136014">
                  <a:moveTo>
                    <a:pt x="9727" y="136015"/>
                  </a:moveTo>
                  <a:cubicBezTo>
                    <a:pt x="7081" y="136015"/>
                    <a:pt x="4436" y="134935"/>
                    <a:pt x="2520" y="132821"/>
                  </a:cubicBezTo>
                  <a:cubicBezTo>
                    <a:pt x="-1088" y="128836"/>
                    <a:pt x="-787" y="122686"/>
                    <a:pt x="3201" y="119082"/>
                  </a:cubicBezTo>
                  <a:lnTo>
                    <a:pt x="57169" y="70216"/>
                  </a:lnTo>
                  <a:lnTo>
                    <a:pt x="8317" y="16249"/>
                  </a:lnTo>
                  <a:cubicBezTo>
                    <a:pt x="4708" y="12271"/>
                    <a:pt x="5019" y="6120"/>
                    <a:pt x="8997" y="2516"/>
                  </a:cubicBezTo>
                  <a:cubicBezTo>
                    <a:pt x="12975" y="-1089"/>
                    <a:pt x="19131" y="-784"/>
                    <a:pt x="22730" y="3199"/>
                  </a:cubicBezTo>
                  <a:lnTo>
                    <a:pt x="78108" y="64375"/>
                  </a:lnTo>
                  <a:cubicBezTo>
                    <a:pt x="81716" y="68355"/>
                    <a:pt x="81415" y="74504"/>
                    <a:pt x="77427" y="78109"/>
                  </a:cubicBezTo>
                  <a:lnTo>
                    <a:pt x="16252" y="133496"/>
                  </a:lnTo>
                  <a:cubicBezTo>
                    <a:pt x="14395" y="135188"/>
                    <a:pt x="12051" y="136015"/>
                    <a:pt x="9727" y="136015"/>
                  </a:cubicBez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49" name="任意多边形: 形状 48">
              <a:extLst>
                <a:ext uri="{FF2B5EF4-FFF2-40B4-BE49-F238E27FC236}">
                  <a16:creationId xmlns:a16="http://schemas.microsoft.com/office/drawing/2014/main" id="{A7C11F97-2BB1-33A6-A6D4-C088D01FBEC9}"/>
                </a:ext>
              </a:extLst>
            </p:cNvPr>
            <p:cNvSpPr/>
            <p:nvPr/>
          </p:nvSpPr>
          <p:spPr>
            <a:xfrm>
              <a:off x="9632190" y="1868094"/>
              <a:ext cx="80627" cy="136014"/>
            </a:xfrm>
            <a:custGeom>
              <a:avLst/>
              <a:gdLst>
                <a:gd name="connsiteX0" fmla="*/ 70901 w 80627"/>
                <a:gd name="connsiteY0" fmla="*/ 136015 h 136014"/>
                <a:gd name="connsiteX1" fmla="*/ 64376 w 80627"/>
                <a:gd name="connsiteY1" fmla="*/ 133496 h 136014"/>
                <a:gd name="connsiteX2" fmla="*/ 3201 w 80627"/>
                <a:gd name="connsiteY2" fmla="*/ 78109 h 136014"/>
                <a:gd name="connsiteX3" fmla="*/ 2520 w 80627"/>
                <a:gd name="connsiteY3" fmla="*/ 64375 h 136014"/>
                <a:gd name="connsiteX4" fmla="*/ 57898 w 80627"/>
                <a:gd name="connsiteY4" fmla="*/ 3199 h 136014"/>
                <a:gd name="connsiteX5" fmla="*/ 71631 w 80627"/>
                <a:gd name="connsiteY5" fmla="*/ 2516 h 136014"/>
                <a:gd name="connsiteX6" fmla="*/ 72311 w 80627"/>
                <a:gd name="connsiteY6" fmla="*/ 16249 h 136014"/>
                <a:gd name="connsiteX7" fmla="*/ 23459 w 80627"/>
                <a:gd name="connsiteY7" fmla="*/ 70216 h 136014"/>
                <a:gd name="connsiteX8" fmla="*/ 77427 w 80627"/>
                <a:gd name="connsiteY8" fmla="*/ 119082 h 136014"/>
                <a:gd name="connsiteX9" fmla="*/ 78108 w 80627"/>
                <a:gd name="connsiteY9" fmla="*/ 132821 h 136014"/>
                <a:gd name="connsiteX10" fmla="*/ 70901 w 80627"/>
                <a:gd name="connsiteY10" fmla="*/ 136015 h 13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27" h="136014">
                  <a:moveTo>
                    <a:pt x="70901" y="136015"/>
                  </a:moveTo>
                  <a:cubicBezTo>
                    <a:pt x="68577" y="136015"/>
                    <a:pt x="66233" y="135188"/>
                    <a:pt x="64376" y="133496"/>
                  </a:cubicBezTo>
                  <a:lnTo>
                    <a:pt x="3201" y="78109"/>
                  </a:lnTo>
                  <a:cubicBezTo>
                    <a:pt x="-787" y="74504"/>
                    <a:pt x="-1088" y="68355"/>
                    <a:pt x="2520" y="64375"/>
                  </a:cubicBezTo>
                  <a:lnTo>
                    <a:pt x="57898" y="3199"/>
                  </a:lnTo>
                  <a:cubicBezTo>
                    <a:pt x="61497" y="-784"/>
                    <a:pt x="67653" y="-1089"/>
                    <a:pt x="71631" y="2516"/>
                  </a:cubicBezTo>
                  <a:cubicBezTo>
                    <a:pt x="75609" y="6120"/>
                    <a:pt x="75920" y="12271"/>
                    <a:pt x="72311" y="16249"/>
                  </a:cubicBezTo>
                  <a:lnTo>
                    <a:pt x="23459" y="70216"/>
                  </a:lnTo>
                  <a:lnTo>
                    <a:pt x="77427" y="119082"/>
                  </a:lnTo>
                  <a:cubicBezTo>
                    <a:pt x="81415" y="122686"/>
                    <a:pt x="81716" y="128836"/>
                    <a:pt x="78108" y="132821"/>
                  </a:cubicBezTo>
                  <a:cubicBezTo>
                    <a:pt x="76192" y="134935"/>
                    <a:pt x="73547" y="136015"/>
                    <a:pt x="70901" y="136015"/>
                  </a:cubicBez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0" name="任意多边形: 形状 49">
              <a:extLst>
                <a:ext uri="{FF2B5EF4-FFF2-40B4-BE49-F238E27FC236}">
                  <a16:creationId xmlns:a16="http://schemas.microsoft.com/office/drawing/2014/main" id="{5FBAC9C9-A0AD-7BAA-D7AF-CA43F604BA45}"/>
                </a:ext>
              </a:extLst>
            </p:cNvPr>
            <p:cNvSpPr/>
            <p:nvPr/>
          </p:nvSpPr>
          <p:spPr>
            <a:xfrm>
              <a:off x="9791006" y="5369454"/>
              <a:ext cx="306026" cy="202048"/>
            </a:xfrm>
            <a:custGeom>
              <a:avLst/>
              <a:gdLst>
                <a:gd name="connsiteX0" fmla="*/ 305986 w 306026"/>
                <a:gd name="connsiteY0" fmla="*/ 137103 h 202048"/>
                <a:gd name="connsiteX1" fmla="*/ 305986 w 306026"/>
                <a:gd name="connsiteY1" fmla="*/ 137103 h 202048"/>
                <a:gd name="connsiteX2" fmla="*/ 272461 w 306026"/>
                <a:gd name="connsiteY2" fmla="*/ 195283 h 202048"/>
                <a:gd name="connsiteX3" fmla="*/ 8204 w 306026"/>
                <a:gd name="connsiteY3" fmla="*/ 173079 h 202048"/>
                <a:gd name="connsiteX4" fmla="*/ 32499 w 306026"/>
                <a:gd name="connsiteY4" fmla="*/ 46217 h 202048"/>
                <a:gd name="connsiteX5" fmla="*/ 125360 w 306026"/>
                <a:gd name="connsiteY5" fmla="*/ 34478 h 202048"/>
                <a:gd name="connsiteX6" fmla="*/ 133763 w 306026"/>
                <a:gd name="connsiteY6" fmla="*/ 13130 h 202048"/>
                <a:gd name="connsiteX7" fmla="*/ 135397 w 306026"/>
                <a:gd name="connsiteY7" fmla="*/ 15532 h 202048"/>
                <a:gd name="connsiteX8" fmla="*/ 136856 w 306026"/>
                <a:gd name="connsiteY8" fmla="*/ 0 h 202048"/>
                <a:gd name="connsiteX9" fmla="*/ 169058 w 306026"/>
                <a:gd name="connsiteY9" fmla="*/ 52840 h 202048"/>
                <a:gd name="connsiteX10" fmla="*/ 169661 w 306026"/>
                <a:gd name="connsiteY10" fmla="*/ 53813 h 202048"/>
                <a:gd name="connsiteX11" fmla="*/ 265858 w 306026"/>
                <a:gd name="connsiteY11" fmla="*/ 100496 h 202048"/>
                <a:gd name="connsiteX12" fmla="*/ 265858 w 306026"/>
                <a:gd name="connsiteY12" fmla="*/ 100496 h 202048"/>
                <a:gd name="connsiteX13" fmla="*/ 297729 w 306026"/>
                <a:gd name="connsiteY13" fmla="*/ 112312 h 202048"/>
                <a:gd name="connsiteX14" fmla="*/ 305986 w 306026"/>
                <a:gd name="connsiteY14" fmla="*/ 137103 h 2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026" h="202048">
                  <a:moveTo>
                    <a:pt x="305986" y="137103"/>
                  </a:moveTo>
                  <a:lnTo>
                    <a:pt x="305986" y="137103"/>
                  </a:lnTo>
                  <a:cubicBezTo>
                    <a:pt x="305266" y="152528"/>
                    <a:pt x="287245" y="190848"/>
                    <a:pt x="272461" y="195283"/>
                  </a:cubicBezTo>
                  <a:cubicBezTo>
                    <a:pt x="228015" y="208607"/>
                    <a:pt x="16306" y="202781"/>
                    <a:pt x="8204" y="173079"/>
                  </a:cubicBezTo>
                  <a:cubicBezTo>
                    <a:pt x="-11675" y="191441"/>
                    <a:pt x="7767" y="24869"/>
                    <a:pt x="32499" y="46217"/>
                  </a:cubicBezTo>
                  <a:cubicBezTo>
                    <a:pt x="83083" y="89866"/>
                    <a:pt x="118387" y="69811"/>
                    <a:pt x="125360" y="34478"/>
                  </a:cubicBezTo>
                  <a:lnTo>
                    <a:pt x="133763" y="13130"/>
                  </a:lnTo>
                  <a:lnTo>
                    <a:pt x="135397" y="15532"/>
                  </a:lnTo>
                  <a:cubicBezTo>
                    <a:pt x="140513" y="23011"/>
                    <a:pt x="127811" y="535"/>
                    <a:pt x="136856" y="0"/>
                  </a:cubicBezTo>
                  <a:cubicBezTo>
                    <a:pt x="137897" y="-58"/>
                    <a:pt x="161452" y="47491"/>
                    <a:pt x="169058" y="52840"/>
                  </a:cubicBezTo>
                  <a:lnTo>
                    <a:pt x="169661" y="53813"/>
                  </a:lnTo>
                  <a:cubicBezTo>
                    <a:pt x="190027" y="86637"/>
                    <a:pt x="227471" y="104804"/>
                    <a:pt x="265858" y="100496"/>
                  </a:cubicBezTo>
                  <a:lnTo>
                    <a:pt x="265858" y="100496"/>
                  </a:lnTo>
                  <a:cubicBezTo>
                    <a:pt x="277752" y="99163"/>
                    <a:pt x="290114" y="103073"/>
                    <a:pt x="297729" y="112312"/>
                  </a:cubicBezTo>
                  <a:cubicBezTo>
                    <a:pt x="303282" y="119052"/>
                    <a:pt x="306424" y="127776"/>
                    <a:pt x="305986" y="137103"/>
                  </a:cubicBez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1" name="任意多边形: 形状 50">
              <a:extLst>
                <a:ext uri="{FF2B5EF4-FFF2-40B4-BE49-F238E27FC236}">
                  <a16:creationId xmlns:a16="http://schemas.microsoft.com/office/drawing/2014/main" id="{731A5D75-A243-6407-2A5E-4876602B8377}"/>
                </a:ext>
              </a:extLst>
            </p:cNvPr>
            <p:cNvSpPr/>
            <p:nvPr/>
          </p:nvSpPr>
          <p:spPr>
            <a:xfrm>
              <a:off x="9518686" y="5369454"/>
              <a:ext cx="306026" cy="202048"/>
            </a:xfrm>
            <a:custGeom>
              <a:avLst/>
              <a:gdLst>
                <a:gd name="connsiteX0" fmla="*/ 305986 w 306026"/>
                <a:gd name="connsiteY0" fmla="*/ 137103 h 202048"/>
                <a:gd name="connsiteX1" fmla="*/ 305986 w 306026"/>
                <a:gd name="connsiteY1" fmla="*/ 137103 h 202048"/>
                <a:gd name="connsiteX2" fmla="*/ 272461 w 306026"/>
                <a:gd name="connsiteY2" fmla="*/ 195283 h 202048"/>
                <a:gd name="connsiteX3" fmla="*/ 8204 w 306026"/>
                <a:gd name="connsiteY3" fmla="*/ 173079 h 202048"/>
                <a:gd name="connsiteX4" fmla="*/ 32499 w 306026"/>
                <a:gd name="connsiteY4" fmla="*/ 46217 h 202048"/>
                <a:gd name="connsiteX5" fmla="*/ 125360 w 306026"/>
                <a:gd name="connsiteY5" fmla="*/ 34478 h 202048"/>
                <a:gd name="connsiteX6" fmla="*/ 133763 w 306026"/>
                <a:gd name="connsiteY6" fmla="*/ 13130 h 202048"/>
                <a:gd name="connsiteX7" fmla="*/ 135397 w 306026"/>
                <a:gd name="connsiteY7" fmla="*/ 15532 h 202048"/>
                <a:gd name="connsiteX8" fmla="*/ 136856 w 306026"/>
                <a:gd name="connsiteY8" fmla="*/ 0 h 202048"/>
                <a:gd name="connsiteX9" fmla="*/ 169058 w 306026"/>
                <a:gd name="connsiteY9" fmla="*/ 52840 h 202048"/>
                <a:gd name="connsiteX10" fmla="*/ 169661 w 306026"/>
                <a:gd name="connsiteY10" fmla="*/ 53813 h 202048"/>
                <a:gd name="connsiteX11" fmla="*/ 265858 w 306026"/>
                <a:gd name="connsiteY11" fmla="*/ 100496 h 202048"/>
                <a:gd name="connsiteX12" fmla="*/ 265858 w 306026"/>
                <a:gd name="connsiteY12" fmla="*/ 100496 h 202048"/>
                <a:gd name="connsiteX13" fmla="*/ 297729 w 306026"/>
                <a:gd name="connsiteY13" fmla="*/ 112312 h 202048"/>
                <a:gd name="connsiteX14" fmla="*/ 305986 w 306026"/>
                <a:gd name="connsiteY14" fmla="*/ 137103 h 2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026" h="202048">
                  <a:moveTo>
                    <a:pt x="305986" y="137103"/>
                  </a:moveTo>
                  <a:lnTo>
                    <a:pt x="305986" y="137103"/>
                  </a:lnTo>
                  <a:cubicBezTo>
                    <a:pt x="305266" y="152528"/>
                    <a:pt x="287245" y="190848"/>
                    <a:pt x="272461" y="195283"/>
                  </a:cubicBezTo>
                  <a:cubicBezTo>
                    <a:pt x="228015" y="208607"/>
                    <a:pt x="16306" y="202781"/>
                    <a:pt x="8204" y="173079"/>
                  </a:cubicBezTo>
                  <a:cubicBezTo>
                    <a:pt x="-11675" y="191441"/>
                    <a:pt x="7767" y="24869"/>
                    <a:pt x="32499" y="46217"/>
                  </a:cubicBezTo>
                  <a:cubicBezTo>
                    <a:pt x="83083" y="89866"/>
                    <a:pt x="118387" y="69811"/>
                    <a:pt x="125360" y="34478"/>
                  </a:cubicBezTo>
                  <a:lnTo>
                    <a:pt x="133763" y="13130"/>
                  </a:lnTo>
                  <a:lnTo>
                    <a:pt x="135397" y="15532"/>
                  </a:lnTo>
                  <a:cubicBezTo>
                    <a:pt x="140513" y="23011"/>
                    <a:pt x="127811" y="535"/>
                    <a:pt x="136856" y="0"/>
                  </a:cubicBezTo>
                  <a:cubicBezTo>
                    <a:pt x="137897" y="-58"/>
                    <a:pt x="161452" y="47491"/>
                    <a:pt x="169058" y="52840"/>
                  </a:cubicBezTo>
                  <a:lnTo>
                    <a:pt x="169661" y="53813"/>
                  </a:lnTo>
                  <a:cubicBezTo>
                    <a:pt x="190027" y="86637"/>
                    <a:pt x="227471" y="104804"/>
                    <a:pt x="265858" y="100496"/>
                  </a:cubicBezTo>
                  <a:lnTo>
                    <a:pt x="265858" y="100496"/>
                  </a:lnTo>
                  <a:cubicBezTo>
                    <a:pt x="277752" y="99163"/>
                    <a:pt x="290114" y="103073"/>
                    <a:pt x="297729" y="112312"/>
                  </a:cubicBezTo>
                  <a:cubicBezTo>
                    <a:pt x="303282" y="119052"/>
                    <a:pt x="306424" y="127776"/>
                    <a:pt x="305986" y="137103"/>
                  </a:cubicBezTo>
                  <a:close/>
                </a:path>
              </a:pathLst>
            </a:custGeom>
            <a:solidFill>
              <a:schemeClr val="accent5"/>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2" name="任意多边形: 形状 51">
              <a:extLst>
                <a:ext uri="{FF2B5EF4-FFF2-40B4-BE49-F238E27FC236}">
                  <a16:creationId xmlns:a16="http://schemas.microsoft.com/office/drawing/2014/main" id="{0BF9A164-8AB1-15D5-9286-5CCB70FB1AD5}"/>
                </a:ext>
              </a:extLst>
            </p:cNvPr>
            <p:cNvSpPr/>
            <p:nvPr/>
          </p:nvSpPr>
          <p:spPr>
            <a:xfrm>
              <a:off x="8544284" y="5563005"/>
              <a:ext cx="2486570" cy="23147"/>
            </a:xfrm>
            <a:custGeom>
              <a:avLst/>
              <a:gdLst>
                <a:gd name="connsiteX0" fmla="*/ 0 w 2486570"/>
                <a:gd name="connsiteY0" fmla="*/ 11574 h 23147"/>
                <a:gd name="connsiteX1" fmla="*/ 11574 w 2486570"/>
                <a:gd name="connsiteY1" fmla="*/ 23147 h 23147"/>
                <a:gd name="connsiteX2" fmla="*/ 2474997 w 2486570"/>
                <a:gd name="connsiteY2" fmla="*/ 23147 h 23147"/>
                <a:gd name="connsiteX3" fmla="*/ 2486570 w 2486570"/>
                <a:gd name="connsiteY3" fmla="*/ 11574 h 23147"/>
                <a:gd name="connsiteX4" fmla="*/ 2474997 w 2486570"/>
                <a:gd name="connsiteY4" fmla="*/ 0 h 23147"/>
                <a:gd name="connsiteX5" fmla="*/ 11574 w 2486570"/>
                <a:gd name="connsiteY5" fmla="*/ 0 h 23147"/>
                <a:gd name="connsiteX6" fmla="*/ 0 w 2486570"/>
                <a:gd name="connsiteY6" fmla="*/ 11574 h 2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6570" h="23147">
                  <a:moveTo>
                    <a:pt x="0" y="11574"/>
                  </a:moveTo>
                  <a:cubicBezTo>
                    <a:pt x="0" y="17993"/>
                    <a:pt x="5155" y="23147"/>
                    <a:pt x="11574" y="23147"/>
                  </a:cubicBezTo>
                  <a:lnTo>
                    <a:pt x="2474997" y="23147"/>
                  </a:lnTo>
                  <a:cubicBezTo>
                    <a:pt x="2481416" y="23147"/>
                    <a:pt x="2486570" y="17993"/>
                    <a:pt x="2486570" y="11574"/>
                  </a:cubicBezTo>
                  <a:cubicBezTo>
                    <a:pt x="2486570" y="5155"/>
                    <a:pt x="2481416" y="0"/>
                    <a:pt x="2474997" y="0"/>
                  </a:cubicBezTo>
                  <a:lnTo>
                    <a:pt x="11574" y="0"/>
                  </a:lnTo>
                  <a:cubicBezTo>
                    <a:pt x="5155" y="0"/>
                    <a:pt x="0" y="5155"/>
                    <a:pt x="0" y="11574"/>
                  </a:cubicBezTo>
                  <a:close/>
                </a:path>
              </a:pathLst>
            </a:custGeom>
            <a:solidFill>
              <a:schemeClr val="bg1">
                <a:lumMod val="85000"/>
              </a:schemeClr>
            </a:solidFill>
            <a:ln w="9721"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sp>
        <p:nvSpPr>
          <p:cNvPr id="2" name="文本占位符 1">
            <a:extLst>
              <a:ext uri="{FF2B5EF4-FFF2-40B4-BE49-F238E27FC236}">
                <a16:creationId xmlns:a16="http://schemas.microsoft.com/office/drawing/2014/main" id="{43DD88DC-ED99-B0CC-B6E0-FED4D37A1A05}"/>
              </a:ext>
            </a:extLst>
          </p:cNvPr>
          <p:cNvSpPr>
            <a:spLocks noGrp="1"/>
          </p:cNvSpPr>
          <p:nvPr>
            <p:ph type="body" sz="quarter" idx="11"/>
          </p:nvPr>
        </p:nvSpPr>
        <p:spPr/>
        <p:txBody>
          <a:bodyPr/>
          <a:lstStyle/>
          <a:p>
            <a:r>
              <a:rPr lang="en-US" altLang="zh-CN" dirty="0"/>
              <a:t>02</a:t>
            </a:r>
            <a:endParaRPr lang="zh-CN" altLang="en-US" dirty="0"/>
          </a:p>
        </p:txBody>
      </p:sp>
      <p:sp>
        <p:nvSpPr>
          <p:cNvPr id="18" name="文本占位符 17">
            <a:extLst>
              <a:ext uri="{FF2B5EF4-FFF2-40B4-BE49-F238E27FC236}">
                <a16:creationId xmlns:a16="http://schemas.microsoft.com/office/drawing/2014/main" id="{DF421FA4-2EB2-8FEE-25F3-8331A4DAE28E}"/>
              </a:ext>
            </a:extLst>
          </p:cNvPr>
          <p:cNvSpPr>
            <a:spLocks noGrp="1"/>
          </p:cNvSpPr>
          <p:nvPr>
            <p:ph type="body" sz="quarter" idx="12"/>
          </p:nvPr>
        </p:nvSpPr>
        <p:spPr/>
        <p:txBody>
          <a:bodyPr/>
          <a:lstStyle/>
          <a:p>
            <a:r>
              <a:rPr lang="zh-CN" altLang="en-US" dirty="0"/>
              <a:t>内容选择</a:t>
            </a:r>
          </a:p>
        </p:txBody>
      </p:sp>
      <p:sp>
        <p:nvSpPr>
          <p:cNvPr id="54" name="文本占位符 53">
            <a:extLst>
              <a:ext uri="{FF2B5EF4-FFF2-40B4-BE49-F238E27FC236}">
                <a16:creationId xmlns:a16="http://schemas.microsoft.com/office/drawing/2014/main" id="{13A743A4-0D55-A054-3734-7E4DE4BD06B7}"/>
              </a:ext>
            </a:extLst>
          </p:cNvPr>
          <p:cNvSpPr>
            <a:spLocks noGrp="1"/>
          </p:cNvSpPr>
          <p:nvPr>
            <p:ph type="body" sz="quarter" idx="13"/>
          </p:nvPr>
        </p:nvSpPr>
        <p:spPr/>
        <p:txBody>
          <a:bodyPr/>
          <a:lstStyle/>
          <a:p>
            <a:r>
              <a:rPr lang="en-US" altLang="zh-CN" dirty="0"/>
              <a:t>Content Selection</a:t>
            </a:r>
            <a:endParaRPr lang="zh-CN" altLang="en-US" dirty="0"/>
          </a:p>
        </p:txBody>
      </p:sp>
      <p:grpSp>
        <p:nvGrpSpPr>
          <p:cNvPr id="20" name="组合 19">
            <a:extLst>
              <a:ext uri="{FF2B5EF4-FFF2-40B4-BE49-F238E27FC236}">
                <a16:creationId xmlns:a16="http://schemas.microsoft.com/office/drawing/2014/main" id="{6F466062-A743-AC3A-BD9B-0A2300F887C1}"/>
              </a:ext>
            </a:extLst>
          </p:cNvPr>
          <p:cNvGrpSpPr/>
          <p:nvPr/>
        </p:nvGrpSpPr>
        <p:grpSpPr>
          <a:xfrm>
            <a:off x="3073745" y="5222319"/>
            <a:ext cx="115404" cy="138120"/>
            <a:chOff x="1167296" y="2781300"/>
            <a:chExt cx="115404" cy="138120"/>
          </a:xfrm>
        </p:grpSpPr>
        <p:cxnSp>
          <p:nvCxnSpPr>
            <p:cNvPr id="21" name="直接连接符 20">
              <a:extLst>
                <a:ext uri="{FF2B5EF4-FFF2-40B4-BE49-F238E27FC236}">
                  <a16:creationId xmlns:a16="http://schemas.microsoft.com/office/drawing/2014/main" id="{06325E31-E264-BE92-764A-F1A553628A4F}"/>
                </a:ext>
              </a:extLst>
            </p:cNvPr>
            <p:cNvCxnSpPr>
              <a:cxnSpLocks/>
            </p:cNvCxnSpPr>
            <p:nvPr/>
          </p:nvCxnSpPr>
          <p:spPr>
            <a:xfrm>
              <a:off x="1167296" y="2781300"/>
              <a:ext cx="115404" cy="66675"/>
            </a:xfrm>
            <a:prstGeom prst="line">
              <a:avLst/>
            </a:prstGeom>
            <a:ln w="381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270989B-5037-27B6-4917-C34805521B84}"/>
                </a:ext>
              </a:extLst>
            </p:cNvPr>
            <p:cNvCxnSpPr>
              <a:cxnSpLocks/>
            </p:cNvCxnSpPr>
            <p:nvPr/>
          </p:nvCxnSpPr>
          <p:spPr>
            <a:xfrm flipV="1">
              <a:off x="1167296" y="2852745"/>
              <a:ext cx="115404" cy="66675"/>
            </a:xfrm>
            <a:prstGeom prst="line">
              <a:avLst/>
            </a:prstGeom>
            <a:ln w="381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745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a:extLst>
              <a:ext uri="{FF2B5EF4-FFF2-40B4-BE49-F238E27FC236}">
                <a16:creationId xmlns:a16="http://schemas.microsoft.com/office/drawing/2014/main" id="{B4E4798A-202C-47F8-B184-C7DCB13B7008}"/>
              </a:ext>
            </a:extLst>
          </p:cNvPr>
          <p:cNvGrpSpPr/>
          <p:nvPr/>
        </p:nvGrpSpPr>
        <p:grpSpPr>
          <a:xfrm>
            <a:off x="985582" y="2463802"/>
            <a:ext cx="2837572" cy="3771898"/>
            <a:chOff x="660400" y="2412126"/>
            <a:chExt cx="3487936" cy="3823573"/>
          </a:xfrm>
        </p:grpSpPr>
        <p:sp>
          <p:nvSpPr>
            <p:cNvPr id="71" name="矩形 70">
              <a:extLst>
                <a:ext uri="{FF2B5EF4-FFF2-40B4-BE49-F238E27FC236}">
                  <a16:creationId xmlns:a16="http://schemas.microsoft.com/office/drawing/2014/main" id="{D91E1C2E-A115-D276-D00B-0CD80132EC13}"/>
                </a:ext>
              </a:extLst>
            </p:cNvPr>
            <p:cNvSpPr/>
            <p:nvPr/>
          </p:nvSpPr>
          <p:spPr>
            <a:xfrm>
              <a:off x="660400" y="2412282"/>
              <a:ext cx="3487936" cy="382341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74" name="矩形 73">
              <a:extLst>
                <a:ext uri="{FF2B5EF4-FFF2-40B4-BE49-F238E27FC236}">
                  <a16:creationId xmlns:a16="http://schemas.microsoft.com/office/drawing/2014/main" id="{A995AF57-5513-967A-12FD-99523BBAB841}"/>
                </a:ext>
              </a:extLst>
            </p:cNvPr>
            <p:cNvSpPr/>
            <p:nvPr/>
          </p:nvSpPr>
          <p:spPr>
            <a:xfrm>
              <a:off x="660400" y="2412126"/>
              <a:ext cx="3487936" cy="430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75" name="矩形 74">
              <a:extLst>
                <a:ext uri="{FF2B5EF4-FFF2-40B4-BE49-F238E27FC236}">
                  <a16:creationId xmlns:a16="http://schemas.microsoft.com/office/drawing/2014/main" id="{C68D409C-C63F-CAC5-9CBB-2C49A12B2A77}"/>
                </a:ext>
              </a:extLst>
            </p:cNvPr>
            <p:cNvSpPr/>
            <p:nvPr/>
          </p:nvSpPr>
          <p:spPr>
            <a:xfrm>
              <a:off x="660400" y="2412282"/>
              <a:ext cx="3487936" cy="382341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53" name="文本框 52">
              <a:extLst>
                <a:ext uri="{FF2B5EF4-FFF2-40B4-BE49-F238E27FC236}">
                  <a16:creationId xmlns:a16="http://schemas.microsoft.com/office/drawing/2014/main" id="{640CF8C6-2E6A-7F3E-AFED-18B588106E59}"/>
                </a:ext>
              </a:extLst>
            </p:cNvPr>
            <p:cNvSpPr txBox="1"/>
            <p:nvPr/>
          </p:nvSpPr>
          <p:spPr>
            <a:xfrm>
              <a:off x="1577795" y="2423807"/>
              <a:ext cx="1653147" cy="430887"/>
            </a:xfrm>
            <a:prstGeom prst="rect">
              <a:avLst/>
            </a:prstGeom>
            <a:noFill/>
          </p:spPr>
          <p:txBody>
            <a:bodyPr wrap="square" rtlCol="0">
              <a:noAutofit/>
            </a:bodyPr>
            <a:lstStyle/>
            <a:p>
              <a:pPr algn="ctr"/>
              <a:r>
                <a:rPr lang="zh-CN" altLang="en-US" sz="2200" spc="120" dirty="0">
                  <a:solidFill>
                    <a:schemeClr val="bg1"/>
                  </a:solidFill>
                  <a:latin typeface="+mn-ea"/>
                </a:rPr>
                <a:t>内容质量</a:t>
              </a:r>
            </a:p>
          </p:txBody>
        </p:sp>
      </p:grpSp>
      <p:grpSp>
        <p:nvGrpSpPr>
          <p:cNvPr id="88" name="组合 87">
            <a:extLst>
              <a:ext uri="{FF2B5EF4-FFF2-40B4-BE49-F238E27FC236}">
                <a16:creationId xmlns:a16="http://schemas.microsoft.com/office/drawing/2014/main" id="{92E853AA-398D-90F9-5AA1-CE27F9B1707E}"/>
              </a:ext>
            </a:extLst>
          </p:cNvPr>
          <p:cNvGrpSpPr/>
          <p:nvPr/>
        </p:nvGrpSpPr>
        <p:grpSpPr>
          <a:xfrm>
            <a:off x="4671368" y="2463802"/>
            <a:ext cx="2837572" cy="3771898"/>
            <a:chOff x="4346186" y="2412126"/>
            <a:chExt cx="3487936" cy="3823573"/>
          </a:xfrm>
        </p:grpSpPr>
        <p:sp>
          <p:nvSpPr>
            <p:cNvPr id="78" name="矩形 77">
              <a:extLst>
                <a:ext uri="{FF2B5EF4-FFF2-40B4-BE49-F238E27FC236}">
                  <a16:creationId xmlns:a16="http://schemas.microsoft.com/office/drawing/2014/main" id="{B3C08C64-B301-1D5D-3EF0-5F0C55C02BE9}"/>
                </a:ext>
              </a:extLst>
            </p:cNvPr>
            <p:cNvSpPr/>
            <p:nvPr/>
          </p:nvSpPr>
          <p:spPr>
            <a:xfrm>
              <a:off x="4346186" y="2412282"/>
              <a:ext cx="3487936" cy="382341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79" name="矩形 78">
              <a:extLst>
                <a:ext uri="{FF2B5EF4-FFF2-40B4-BE49-F238E27FC236}">
                  <a16:creationId xmlns:a16="http://schemas.microsoft.com/office/drawing/2014/main" id="{A0EB025A-4BBB-B42E-15BA-53F5A324EDA5}"/>
                </a:ext>
              </a:extLst>
            </p:cNvPr>
            <p:cNvSpPr/>
            <p:nvPr/>
          </p:nvSpPr>
          <p:spPr>
            <a:xfrm>
              <a:off x="4346186" y="2412126"/>
              <a:ext cx="3487936" cy="430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80" name="矩形 79">
              <a:extLst>
                <a:ext uri="{FF2B5EF4-FFF2-40B4-BE49-F238E27FC236}">
                  <a16:creationId xmlns:a16="http://schemas.microsoft.com/office/drawing/2014/main" id="{699CEFDA-319D-170A-9BD9-85BBBA06A620}"/>
                </a:ext>
              </a:extLst>
            </p:cNvPr>
            <p:cNvSpPr/>
            <p:nvPr/>
          </p:nvSpPr>
          <p:spPr>
            <a:xfrm>
              <a:off x="4346186" y="2412282"/>
              <a:ext cx="3487936" cy="382341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81" name="文本框 80">
              <a:extLst>
                <a:ext uri="{FF2B5EF4-FFF2-40B4-BE49-F238E27FC236}">
                  <a16:creationId xmlns:a16="http://schemas.microsoft.com/office/drawing/2014/main" id="{DD07E9A9-FE81-B3F6-7FFB-93F720C59031}"/>
                </a:ext>
              </a:extLst>
            </p:cNvPr>
            <p:cNvSpPr txBox="1"/>
            <p:nvPr/>
          </p:nvSpPr>
          <p:spPr>
            <a:xfrm>
              <a:off x="5263581" y="2423807"/>
              <a:ext cx="1653147" cy="430887"/>
            </a:xfrm>
            <a:prstGeom prst="rect">
              <a:avLst/>
            </a:prstGeom>
            <a:noFill/>
          </p:spPr>
          <p:txBody>
            <a:bodyPr wrap="square" rtlCol="0">
              <a:noAutofit/>
            </a:bodyPr>
            <a:lstStyle/>
            <a:p>
              <a:pPr algn="ctr"/>
              <a:r>
                <a:rPr lang="zh-CN" altLang="en-US" sz="2200" spc="120" dirty="0">
                  <a:solidFill>
                    <a:schemeClr val="bg1"/>
                  </a:solidFill>
                  <a:latin typeface="+mn-ea"/>
                </a:rPr>
                <a:t>持续输出</a:t>
              </a:r>
            </a:p>
          </p:txBody>
        </p:sp>
      </p:grpSp>
      <p:grpSp>
        <p:nvGrpSpPr>
          <p:cNvPr id="89" name="组合 88">
            <a:extLst>
              <a:ext uri="{FF2B5EF4-FFF2-40B4-BE49-F238E27FC236}">
                <a16:creationId xmlns:a16="http://schemas.microsoft.com/office/drawing/2014/main" id="{DF876478-0CEA-186A-AD47-1222C9E586CA}"/>
              </a:ext>
            </a:extLst>
          </p:cNvPr>
          <p:cNvGrpSpPr/>
          <p:nvPr/>
        </p:nvGrpSpPr>
        <p:grpSpPr>
          <a:xfrm>
            <a:off x="8356146" y="2463802"/>
            <a:ext cx="2837572" cy="3771898"/>
            <a:chOff x="8030964" y="2412126"/>
            <a:chExt cx="3487936" cy="3823573"/>
          </a:xfrm>
        </p:grpSpPr>
        <p:sp>
          <p:nvSpPr>
            <p:cNvPr id="83" name="矩形 82">
              <a:extLst>
                <a:ext uri="{FF2B5EF4-FFF2-40B4-BE49-F238E27FC236}">
                  <a16:creationId xmlns:a16="http://schemas.microsoft.com/office/drawing/2014/main" id="{54AFF93B-79FC-22B7-6CAC-091792AA5B97}"/>
                </a:ext>
              </a:extLst>
            </p:cNvPr>
            <p:cNvSpPr/>
            <p:nvPr/>
          </p:nvSpPr>
          <p:spPr>
            <a:xfrm>
              <a:off x="8030964" y="2412282"/>
              <a:ext cx="3487936" cy="3823417"/>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84" name="矩形 83">
              <a:extLst>
                <a:ext uri="{FF2B5EF4-FFF2-40B4-BE49-F238E27FC236}">
                  <a16:creationId xmlns:a16="http://schemas.microsoft.com/office/drawing/2014/main" id="{1F9C6D5E-608F-D90D-972A-4BB67FC04B7C}"/>
                </a:ext>
              </a:extLst>
            </p:cNvPr>
            <p:cNvSpPr/>
            <p:nvPr/>
          </p:nvSpPr>
          <p:spPr>
            <a:xfrm>
              <a:off x="8030964" y="2412126"/>
              <a:ext cx="3487936" cy="430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85" name="矩形 84">
              <a:extLst>
                <a:ext uri="{FF2B5EF4-FFF2-40B4-BE49-F238E27FC236}">
                  <a16:creationId xmlns:a16="http://schemas.microsoft.com/office/drawing/2014/main" id="{D3EE5F1B-DFA8-0263-26FF-DD27B922AEE6}"/>
                </a:ext>
              </a:extLst>
            </p:cNvPr>
            <p:cNvSpPr/>
            <p:nvPr/>
          </p:nvSpPr>
          <p:spPr>
            <a:xfrm>
              <a:off x="8030964" y="2412282"/>
              <a:ext cx="3487936" cy="382341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86" name="文本框 85">
              <a:extLst>
                <a:ext uri="{FF2B5EF4-FFF2-40B4-BE49-F238E27FC236}">
                  <a16:creationId xmlns:a16="http://schemas.microsoft.com/office/drawing/2014/main" id="{0A980C3C-DF06-3C50-DE5D-7F57DA06A043}"/>
                </a:ext>
              </a:extLst>
            </p:cNvPr>
            <p:cNvSpPr txBox="1"/>
            <p:nvPr/>
          </p:nvSpPr>
          <p:spPr>
            <a:xfrm>
              <a:off x="8948359" y="2423807"/>
              <a:ext cx="1653147" cy="430887"/>
            </a:xfrm>
            <a:prstGeom prst="rect">
              <a:avLst/>
            </a:prstGeom>
            <a:noFill/>
          </p:spPr>
          <p:txBody>
            <a:bodyPr wrap="square" rtlCol="0">
              <a:noAutofit/>
            </a:bodyPr>
            <a:lstStyle/>
            <a:p>
              <a:pPr algn="ctr"/>
              <a:r>
                <a:rPr lang="zh-CN" altLang="en-US" sz="2200" spc="120" dirty="0">
                  <a:solidFill>
                    <a:schemeClr val="bg1"/>
                  </a:solidFill>
                  <a:latin typeface="+mn-ea"/>
                </a:rPr>
                <a:t>内容垂直</a:t>
              </a:r>
            </a:p>
          </p:txBody>
        </p:sp>
      </p:grpSp>
      <p:sp>
        <p:nvSpPr>
          <p:cNvPr id="6" name="文本占位符 5">
            <a:extLst>
              <a:ext uri="{FF2B5EF4-FFF2-40B4-BE49-F238E27FC236}">
                <a16:creationId xmlns:a16="http://schemas.microsoft.com/office/drawing/2014/main" id="{719547D4-6CD7-CFC0-C819-BC4F5BDDA059}"/>
              </a:ext>
            </a:extLst>
          </p:cNvPr>
          <p:cNvSpPr>
            <a:spLocks noGrp="1"/>
          </p:cNvSpPr>
          <p:nvPr>
            <p:ph type="body" sz="quarter" idx="10"/>
          </p:nvPr>
        </p:nvSpPr>
        <p:spPr/>
        <p:txBody>
          <a:bodyPr/>
          <a:lstStyle/>
          <a:p>
            <a:r>
              <a:rPr lang="en-US" altLang="zh-CN" dirty="0"/>
              <a:t>02</a:t>
            </a:r>
            <a:endParaRPr lang="zh-CN" altLang="en-US" dirty="0"/>
          </a:p>
        </p:txBody>
      </p:sp>
      <p:sp>
        <p:nvSpPr>
          <p:cNvPr id="7" name="文本占位符 6">
            <a:extLst>
              <a:ext uri="{FF2B5EF4-FFF2-40B4-BE49-F238E27FC236}">
                <a16:creationId xmlns:a16="http://schemas.microsoft.com/office/drawing/2014/main" id="{E70D5389-14C6-0449-CA08-7FD9573CB347}"/>
              </a:ext>
            </a:extLst>
          </p:cNvPr>
          <p:cNvSpPr>
            <a:spLocks noGrp="1"/>
          </p:cNvSpPr>
          <p:nvPr>
            <p:ph type="body" sz="quarter" idx="11"/>
          </p:nvPr>
        </p:nvSpPr>
        <p:spPr/>
        <p:txBody>
          <a:bodyPr/>
          <a:lstStyle/>
          <a:p>
            <a:r>
              <a:rPr lang="zh-CN" altLang="en-US" dirty="0"/>
              <a:t>内容选择</a:t>
            </a:r>
          </a:p>
        </p:txBody>
      </p:sp>
      <p:sp>
        <p:nvSpPr>
          <p:cNvPr id="8" name="文本占位符 7">
            <a:extLst>
              <a:ext uri="{FF2B5EF4-FFF2-40B4-BE49-F238E27FC236}">
                <a16:creationId xmlns:a16="http://schemas.microsoft.com/office/drawing/2014/main" id="{453988A6-71C5-F519-760A-2FE75ABEED64}"/>
              </a:ext>
            </a:extLst>
          </p:cNvPr>
          <p:cNvSpPr>
            <a:spLocks noGrp="1"/>
          </p:cNvSpPr>
          <p:nvPr>
            <p:ph type="body" sz="quarter" idx="12"/>
          </p:nvPr>
        </p:nvSpPr>
        <p:spPr/>
        <p:txBody>
          <a:bodyPr/>
          <a:lstStyle/>
          <a:p>
            <a:r>
              <a:rPr lang="zh-CN" altLang="en-US" dirty="0"/>
              <a:t>账号内容</a:t>
            </a:r>
          </a:p>
        </p:txBody>
      </p:sp>
      <p:sp>
        <p:nvSpPr>
          <p:cNvPr id="9" name="文本框 8">
            <a:extLst>
              <a:ext uri="{FF2B5EF4-FFF2-40B4-BE49-F238E27FC236}">
                <a16:creationId xmlns:a16="http://schemas.microsoft.com/office/drawing/2014/main" id="{FB72EF53-CB96-5737-75EC-A143D99B1E53}"/>
              </a:ext>
            </a:extLst>
          </p:cNvPr>
          <p:cNvSpPr txBox="1"/>
          <p:nvPr/>
        </p:nvSpPr>
        <p:spPr>
          <a:xfrm>
            <a:off x="2397716" y="751343"/>
            <a:ext cx="2431178"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ACCOUNT CONTENT</a:t>
            </a:r>
          </a:p>
        </p:txBody>
      </p:sp>
      <p:sp>
        <p:nvSpPr>
          <p:cNvPr id="10" name="Rectangle 1">
            <a:extLst>
              <a:ext uri="{FF2B5EF4-FFF2-40B4-BE49-F238E27FC236}">
                <a16:creationId xmlns:a16="http://schemas.microsoft.com/office/drawing/2014/main" id="{F2D5ECC5-081F-EAF5-58B7-02C81DA444C9}"/>
              </a:ext>
            </a:extLst>
          </p:cNvPr>
          <p:cNvSpPr>
            <a:spLocks noChangeArrowheads="1"/>
          </p:cNvSpPr>
          <p:nvPr/>
        </p:nvSpPr>
        <p:spPr bwMode="auto">
          <a:xfrm>
            <a:off x="667253" y="1452785"/>
            <a:ext cx="10851647" cy="66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just" defTabSz="914400" rtl="0" eaLnBrk="0" fontAlgn="base" latinLnBrk="0" hangingPunct="0">
              <a:lnSpc>
                <a:spcPct val="120000"/>
              </a:lnSpc>
              <a:spcBef>
                <a:spcPct val="0"/>
              </a:spcBef>
              <a:spcAft>
                <a:spcPct val="0"/>
              </a:spcAft>
              <a:buClrTx/>
              <a:buSzTx/>
              <a:buFontTx/>
              <a:buNone/>
              <a:tabLst/>
            </a:pPr>
            <a:r>
              <a:rPr kumimoji="0" lang="zh-CN" altLang="zh-CN" sz="1600" b="0" i="0" u="none" strike="noStrike" cap="none" spc="120" normalizeH="0" dirty="0">
                <a:ln>
                  <a:noFill/>
                </a:ln>
                <a:solidFill>
                  <a:schemeClr val="accent2"/>
                </a:solidFill>
                <a:effectLst/>
                <a:latin typeface="+mn-ea"/>
                <a:cs typeface="OPPOSans L"/>
              </a:rPr>
              <a:t>不管</a:t>
            </a:r>
            <a:r>
              <a:rPr kumimoji="0" lang="zh-CN" altLang="en-US" sz="1600" b="0" i="0" u="none" strike="noStrike" cap="none" spc="120" normalizeH="0" dirty="0">
                <a:ln>
                  <a:noFill/>
                </a:ln>
                <a:solidFill>
                  <a:schemeClr val="accent2"/>
                </a:solidFill>
                <a:effectLst/>
                <a:latin typeface="+mn-ea"/>
                <a:cs typeface="OPPOSans L"/>
              </a:rPr>
              <a:t>做什么内容</a:t>
            </a:r>
            <a:r>
              <a:rPr kumimoji="0" lang="zh-CN" altLang="zh-CN" sz="1600" b="0" i="0" u="none" strike="noStrike" cap="none" spc="120" normalizeH="0" dirty="0">
                <a:ln>
                  <a:noFill/>
                </a:ln>
                <a:solidFill>
                  <a:schemeClr val="accent2"/>
                </a:solidFill>
                <a:effectLst/>
                <a:latin typeface="+mn-ea"/>
                <a:cs typeface="OPPOSans L"/>
              </a:rPr>
              <a:t>，</a:t>
            </a:r>
            <a:r>
              <a:rPr kumimoji="0" lang="zh-CN" altLang="en-US" sz="1600" b="0" i="0" u="none" strike="noStrike" cap="none" spc="120" normalizeH="0" dirty="0">
                <a:ln>
                  <a:noFill/>
                </a:ln>
                <a:solidFill>
                  <a:schemeClr val="accent2"/>
                </a:solidFill>
                <a:effectLst/>
                <a:latin typeface="+mn-ea"/>
                <a:cs typeface="OPPOSans L"/>
              </a:rPr>
              <a:t>都</a:t>
            </a:r>
            <a:r>
              <a:rPr kumimoji="0" lang="zh-CN" altLang="zh-CN" sz="1600" b="0" i="0" u="none" strike="noStrike" cap="none" spc="120" normalizeH="0" dirty="0">
                <a:ln>
                  <a:noFill/>
                </a:ln>
                <a:solidFill>
                  <a:schemeClr val="accent2"/>
                </a:solidFill>
                <a:effectLst/>
                <a:latin typeface="+mn-ea"/>
                <a:cs typeface="OPPOSans L"/>
              </a:rPr>
              <a:t>不能盲跟从其他人的脚步，</a:t>
            </a:r>
            <a:r>
              <a:rPr kumimoji="0" lang="zh-CN" altLang="en-US" sz="1600" b="0" i="0" u="none" strike="noStrike" cap="none" spc="120" normalizeH="0" dirty="0">
                <a:ln>
                  <a:noFill/>
                </a:ln>
                <a:solidFill>
                  <a:schemeClr val="accent2"/>
                </a:solidFill>
                <a:effectLst/>
                <a:latin typeface="+mn-ea"/>
                <a:cs typeface="OPPOSans L"/>
              </a:rPr>
              <a:t>需要</a:t>
            </a:r>
            <a:r>
              <a:rPr kumimoji="0" lang="zh-CN" altLang="zh-CN" sz="1600" b="0" i="0" u="none" strike="noStrike" cap="none" spc="120" normalizeH="0" dirty="0">
                <a:ln>
                  <a:noFill/>
                </a:ln>
                <a:solidFill>
                  <a:schemeClr val="accent2"/>
                </a:solidFill>
                <a:effectLst/>
                <a:latin typeface="+mn-ea"/>
                <a:cs typeface="OPPOSans L"/>
              </a:rPr>
              <a:t>为后面的内容输出定一个标准</a:t>
            </a:r>
            <a:r>
              <a:rPr lang="zh-CN" altLang="en-US" sz="1600" spc="120" dirty="0">
                <a:solidFill>
                  <a:schemeClr val="accent2"/>
                </a:solidFill>
                <a:latin typeface="+mn-ea"/>
                <a:cs typeface="OPPOSans L"/>
              </a:rPr>
              <a:t>。</a:t>
            </a:r>
            <a:r>
              <a:rPr kumimoji="0" lang="zh-CN" altLang="zh-CN" sz="1600" b="0" i="0" u="none" strike="noStrike" cap="none" spc="120" normalizeH="0" dirty="0">
                <a:ln>
                  <a:noFill/>
                </a:ln>
                <a:solidFill>
                  <a:schemeClr val="accent2"/>
                </a:solidFill>
                <a:effectLst/>
                <a:latin typeface="+mn-ea"/>
                <a:cs typeface="OPPOSans L"/>
              </a:rPr>
              <a:t>做好这一步，成为优质账号的概率得到大大的提升。</a:t>
            </a:r>
            <a:endParaRPr kumimoji="0" lang="zh-CN" altLang="zh-CN" sz="1600" b="0" i="0" u="none" strike="noStrike" cap="none" spc="120" normalizeH="0" dirty="0">
              <a:ln>
                <a:noFill/>
              </a:ln>
              <a:solidFill>
                <a:schemeClr val="accent2"/>
              </a:solidFill>
              <a:effectLst/>
              <a:latin typeface="+mn-ea"/>
            </a:endParaRPr>
          </a:p>
        </p:txBody>
      </p:sp>
      <p:sp>
        <p:nvSpPr>
          <p:cNvPr id="54" name="文本框 53">
            <a:extLst>
              <a:ext uri="{FF2B5EF4-FFF2-40B4-BE49-F238E27FC236}">
                <a16:creationId xmlns:a16="http://schemas.microsoft.com/office/drawing/2014/main" id="{B521102E-0267-0DAC-B5E8-AFB98EFB3162}"/>
              </a:ext>
            </a:extLst>
          </p:cNvPr>
          <p:cNvSpPr txBox="1"/>
          <p:nvPr/>
        </p:nvSpPr>
        <p:spPr>
          <a:xfrm>
            <a:off x="1442362" y="3750158"/>
            <a:ext cx="1869597" cy="1900649"/>
          </a:xfrm>
          <a:prstGeom prst="rect">
            <a:avLst/>
          </a:prstGeom>
          <a:noFill/>
        </p:spPr>
        <p:txBody>
          <a:bodyPr wrap="square" rtlCol="0">
            <a:noAutofit/>
          </a:bodyPr>
          <a:lstStyle/>
          <a:p>
            <a:pPr marL="182563" indent="-182563">
              <a:lnSpc>
                <a:spcPct val="150000"/>
              </a:lnSpc>
              <a:buFont typeface="Arial" panose="020B0604020202020204" pitchFamily="34" charset="0"/>
              <a:buChar char="•"/>
            </a:pPr>
            <a:r>
              <a:rPr lang="zh-CN" altLang="en-US" sz="1600" spc="120" dirty="0">
                <a:solidFill>
                  <a:schemeClr val="accent2"/>
                </a:solidFill>
                <a:latin typeface="+mn-ea"/>
              </a:rPr>
              <a:t>内容原创</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保证用户体验</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清晰美观</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有创意</a:t>
            </a:r>
          </a:p>
          <a:p>
            <a:pPr marL="285750" indent="-285750">
              <a:lnSpc>
                <a:spcPct val="150000"/>
              </a:lnSpc>
              <a:buFont typeface="Arial" panose="020B0604020202020204" pitchFamily="34" charset="0"/>
              <a:buChar char="•"/>
            </a:pPr>
            <a:endParaRPr lang="zh-CN" altLang="en-US" sz="1600" spc="120" dirty="0">
              <a:solidFill>
                <a:schemeClr val="accent2"/>
              </a:solidFill>
              <a:latin typeface="+mn-ea"/>
            </a:endParaRPr>
          </a:p>
        </p:txBody>
      </p:sp>
      <p:sp>
        <p:nvSpPr>
          <p:cNvPr id="36" name="文本框 35">
            <a:extLst>
              <a:ext uri="{FF2B5EF4-FFF2-40B4-BE49-F238E27FC236}">
                <a16:creationId xmlns:a16="http://schemas.microsoft.com/office/drawing/2014/main" id="{4FE8F34E-696A-96A8-D53E-66C30307376F}"/>
              </a:ext>
            </a:extLst>
          </p:cNvPr>
          <p:cNvSpPr txBox="1"/>
          <p:nvPr/>
        </p:nvSpPr>
        <p:spPr>
          <a:xfrm>
            <a:off x="5128148" y="3750158"/>
            <a:ext cx="1869597" cy="1900649"/>
          </a:xfrm>
          <a:prstGeom prst="rect">
            <a:avLst/>
          </a:prstGeom>
          <a:noFill/>
        </p:spPr>
        <p:txBody>
          <a:bodyPr wrap="square" rtlCol="0">
            <a:noAutofit/>
          </a:bodyPr>
          <a:lstStyle/>
          <a:p>
            <a:pPr marL="182563" indent="-182563">
              <a:lnSpc>
                <a:spcPct val="150000"/>
              </a:lnSpc>
              <a:buFont typeface="Arial" panose="020B0604020202020204" pitchFamily="34" charset="0"/>
              <a:buChar char="•"/>
            </a:pPr>
            <a:r>
              <a:rPr lang="zh-CN" altLang="en-US" sz="1600" spc="120" dirty="0">
                <a:solidFill>
                  <a:schemeClr val="accent2"/>
                </a:solidFill>
                <a:latin typeface="+mn-ea"/>
              </a:rPr>
              <a:t>按时发布</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保证粘性</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发布间隔短</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持续时间长</a:t>
            </a:r>
          </a:p>
          <a:p>
            <a:pPr marL="285750" indent="-285750">
              <a:lnSpc>
                <a:spcPct val="150000"/>
              </a:lnSpc>
              <a:buFont typeface="Arial" panose="020B0604020202020204" pitchFamily="34" charset="0"/>
              <a:buChar char="•"/>
            </a:pPr>
            <a:endParaRPr lang="zh-CN" altLang="en-US" sz="1600" spc="120" dirty="0">
              <a:solidFill>
                <a:schemeClr val="accent2"/>
              </a:solidFill>
              <a:latin typeface="+mn-ea"/>
            </a:endParaRPr>
          </a:p>
        </p:txBody>
      </p:sp>
      <p:sp>
        <p:nvSpPr>
          <p:cNvPr id="18" name="文本框 17">
            <a:extLst>
              <a:ext uri="{FF2B5EF4-FFF2-40B4-BE49-F238E27FC236}">
                <a16:creationId xmlns:a16="http://schemas.microsoft.com/office/drawing/2014/main" id="{78F4EB69-8B78-D090-59AD-790E48629932}"/>
              </a:ext>
            </a:extLst>
          </p:cNvPr>
          <p:cNvSpPr txBox="1"/>
          <p:nvPr/>
        </p:nvSpPr>
        <p:spPr>
          <a:xfrm>
            <a:off x="8880041" y="3750158"/>
            <a:ext cx="1869597" cy="1900649"/>
          </a:xfrm>
          <a:prstGeom prst="rect">
            <a:avLst/>
          </a:prstGeom>
          <a:noFill/>
        </p:spPr>
        <p:txBody>
          <a:bodyPr wrap="square" rtlCol="0">
            <a:noAutofit/>
          </a:bodyPr>
          <a:lstStyle/>
          <a:p>
            <a:pPr marL="182563" indent="-182563">
              <a:lnSpc>
                <a:spcPct val="150000"/>
              </a:lnSpc>
              <a:buFont typeface="Arial" panose="020B0604020202020204" pitchFamily="34" charset="0"/>
              <a:buChar char="•"/>
            </a:pPr>
            <a:r>
              <a:rPr lang="zh-CN" altLang="en-US" sz="1600" spc="120" dirty="0">
                <a:solidFill>
                  <a:schemeClr val="accent2"/>
                </a:solidFill>
                <a:latin typeface="+mn-ea"/>
              </a:rPr>
              <a:t>用户细分</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单一领域输出</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独到的见解</a:t>
            </a:r>
            <a:endParaRPr lang="en-US" altLang="zh-CN" sz="1600" spc="120" dirty="0">
              <a:solidFill>
                <a:schemeClr val="accent2"/>
              </a:solidFill>
              <a:latin typeface="+mn-ea"/>
            </a:endParaRPr>
          </a:p>
          <a:p>
            <a:pPr marL="182563" indent="-182563">
              <a:lnSpc>
                <a:spcPct val="150000"/>
              </a:lnSpc>
              <a:buFont typeface="Arial" panose="020B0604020202020204" pitchFamily="34" charset="0"/>
              <a:buChar char="•"/>
            </a:pPr>
            <a:r>
              <a:rPr lang="zh-CN" altLang="en-US" sz="1600" spc="120" dirty="0">
                <a:solidFill>
                  <a:schemeClr val="accent2"/>
                </a:solidFill>
                <a:latin typeface="+mn-ea"/>
              </a:rPr>
              <a:t>风格独特</a:t>
            </a:r>
          </a:p>
          <a:p>
            <a:pPr marL="285750" indent="-285750">
              <a:lnSpc>
                <a:spcPct val="150000"/>
              </a:lnSpc>
              <a:buFont typeface="Arial" panose="020B0604020202020204" pitchFamily="34" charset="0"/>
              <a:buChar char="•"/>
            </a:pPr>
            <a:endParaRPr lang="zh-CN" altLang="en-US" sz="1600" spc="120" dirty="0">
              <a:solidFill>
                <a:schemeClr val="accent2"/>
              </a:solidFill>
              <a:latin typeface="+mn-ea"/>
            </a:endParaRPr>
          </a:p>
        </p:txBody>
      </p:sp>
    </p:spTree>
    <p:extLst>
      <p:ext uri="{BB962C8B-B14F-4D97-AF65-F5344CB8AC3E}">
        <p14:creationId xmlns:p14="http://schemas.microsoft.com/office/powerpoint/2010/main" val="50893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644B499-5BEA-4FCE-EE1C-17390035BC76}"/>
              </a:ext>
            </a:extLst>
          </p:cNvPr>
          <p:cNvSpPr>
            <a:spLocks noGrp="1"/>
          </p:cNvSpPr>
          <p:nvPr>
            <p:ph type="body" sz="quarter" idx="10"/>
          </p:nvPr>
        </p:nvSpPr>
        <p:spPr/>
        <p:txBody>
          <a:bodyPr/>
          <a:lstStyle/>
          <a:p>
            <a:r>
              <a:rPr lang="en-US" altLang="zh-CN" dirty="0"/>
              <a:t>02</a:t>
            </a:r>
            <a:endParaRPr lang="zh-CN" altLang="en-US" dirty="0"/>
          </a:p>
        </p:txBody>
      </p:sp>
      <p:sp>
        <p:nvSpPr>
          <p:cNvPr id="3" name="文本占位符 2">
            <a:extLst>
              <a:ext uri="{FF2B5EF4-FFF2-40B4-BE49-F238E27FC236}">
                <a16:creationId xmlns:a16="http://schemas.microsoft.com/office/drawing/2014/main" id="{8D4F3D66-0FAA-F89E-6842-0C5866022AAF}"/>
              </a:ext>
            </a:extLst>
          </p:cNvPr>
          <p:cNvSpPr>
            <a:spLocks noGrp="1"/>
          </p:cNvSpPr>
          <p:nvPr>
            <p:ph type="body" sz="quarter" idx="11"/>
          </p:nvPr>
        </p:nvSpPr>
        <p:spPr/>
        <p:txBody>
          <a:bodyPr/>
          <a:lstStyle/>
          <a:p>
            <a:r>
              <a:rPr lang="zh-CN" altLang="en-US" dirty="0"/>
              <a:t>内容选择</a:t>
            </a:r>
          </a:p>
        </p:txBody>
      </p:sp>
      <p:sp>
        <p:nvSpPr>
          <p:cNvPr id="4" name="文本占位符 3">
            <a:extLst>
              <a:ext uri="{FF2B5EF4-FFF2-40B4-BE49-F238E27FC236}">
                <a16:creationId xmlns:a16="http://schemas.microsoft.com/office/drawing/2014/main" id="{BA5A9271-F7D2-3405-BBF9-DCC0798B2F4E}"/>
              </a:ext>
            </a:extLst>
          </p:cNvPr>
          <p:cNvSpPr>
            <a:spLocks noGrp="1"/>
          </p:cNvSpPr>
          <p:nvPr>
            <p:ph type="body" sz="quarter" idx="12"/>
          </p:nvPr>
        </p:nvSpPr>
        <p:spPr/>
        <p:txBody>
          <a:bodyPr/>
          <a:lstStyle/>
          <a:p>
            <a:r>
              <a:rPr lang="zh-CN" altLang="en-US" dirty="0"/>
              <a:t>内容方向</a:t>
            </a:r>
          </a:p>
        </p:txBody>
      </p:sp>
      <p:sp>
        <p:nvSpPr>
          <p:cNvPr id="5" name="文本框 4">
            <a:extLst>
              <a:ext uri="{FF2B5EF4-FFF2-40B4-BE49-F238E27FC236}">
                <a16:creationId xmlns:a16="http://schemas.microsoft.com/office/drawing/2014/main" id="{FA6AF2EF-2F2A-6AEE-EFBA-9132083DBAE5}"/>
              </a:ext>
            </a:extLst>
          </p:cNvPr>
          <p:cNvSpPr txBox="1"/>
          <p:nvPr/>
        </p:nvSpPr>
        <p:spPr>
          <a:xfrm>
            <a:off x="2397716" y="751343"/>
            <a:ext cx="2489784" cy="369332"/>
          </a:xfrm>
          <a:prstGeom prst="rect">
            <a:avLst/>
          </a:prstGeom>
          <a:noFill/>
        </p:spPr>
        <p:txBody>
          <a:bodyPr wrap="none" rtlCol="0">
            <a:noAutofit/>
          </a:bodyPr>
          <a:lstStyle/>
          <a:p>
            <a:r>
              <a:rPr lang="en-US" altLang="zh-CN" i="1" dirty="0">
                <a:ln>
                  <a:solidFill>
                    <a:schemeClr val="accent2">
                      <a:alpha val="58000"/>
                    </a:schemeClr>
                  </a:solidFill>
                </a:ln>
                <a:noFill/>
                <a:latin typeface="MiSans Bold" panose="00000800000000000000" pitchFamily="2" charset="-122"/>
                <a:ea typeface="MiSans Bold" panose="00000800000000000000" pitchFamily="2" charset="-122"/>
                <a:cs typeface="创客贴金刚体" panose="00020600040101010101" pitchFamily="18" charset="-122"/>
              </a:rPr>
              <a:t>CONTENT DIRECTION</a:t>
            </a:r>
          </a:p>
        </p:txBody>
      </p:sp>
      <p:grpSp>
        <p:nvGrpSpPr>
          <p:cNvPr id="6" name="组合 5">
            <a:extLst>
              <a:ext uri="{FF2B5EF4-FFF2-40B4-BE49-F238E27FC236}">
                <a16:creationId xmlns:a16="http://schemas.microsoft.com/office/drawing/2014/main" id="{DC20858D-A8EB-2DAA-45EE-B3E8B303FB0D}"/>
              </a:ext>
            </a:extLst>
          </p:cNvPr>
          <p:cNvGrpSpPr/>
          <p:nvPr/>
        </p:nvGrpSpPr>
        <p:grpSpPr>
          <a:xfrm>
            <a:off x="4918617" y="2360278"/>
            <a:ext cx="2311400" cy="2311400"/>
            <a:chOff x="-7979558" y="10108958"/>
            <a:chExt cx="3381462" cy="3381462"/>
          </a:xfrm>
        </p:grpSpPr>
        <p:grpSp>
          <p:nvGrpSpPr>
            <p:cNvPr id="7" name="组合 6">
              <a:extLst>
                <a:ext uri="{FF2B5EF4-FFF2-40B4-BE49-F238E27FC236}">
                  <a16:creationId xmlns:a16="http://schemas.microsoft.com/office/drawing/2014/main" id="{232A5740-40B7-71A0-9E4C-0457D6F9A50E}"/>
                </a:ext>
              </a:extLst>
            </p:cNvPr>
            <p:cNvGrpSpPr/>
            <p:nvPr/>
          </p:nvGrpSpPr>
          <p:grpSpPr>
            <a:xfrm>
              <a:off x="-7693967" y="10394550"/>
              <a:ext cx="2810281" cy="2810278"/>
              <a:chOff x="-4438895" y="9843882"/>
              <a:chExt cx="2810281" cy="2810278"/>
            </a:xfrm>
          </p:grpSpPr>
          <p:grpSp>
            <p:nvGrpSpPr>
              <p:cNvPr id="9" name="组合 8">
                <a:extLst>
                  <a:ext uri="{FF2B5EF4-FFF2-40B4-BE49-F238E27FC236}">
                    <a16:creationId xmlns:a16="http://schemas.microsoft.com/office/drawing/2014/main" id="{D19E7F53-9D5F-8302-6A06-B6A4DAD9A128}"/>
                  </a:ext>
                </a:extLst>
              </p:cNvPr>
              <p:cNvGrpSpPr/>
              <p:nvPr/>
            </p:nvGrpSpPr>
            <p:grpSpPr>
              <a:xfrm>
                <a:off x="-4438895" y="9843882"/>
                <a:ext cx="2810281" cy="2810278"/>
                <a:chOff x="14998535" y="8543925"/>
                <a:chExt cx="2659333" cy="2659334"/>
              </a:xfrm>
            </p:grpSpPr>
            <p:sp>
              <p:nvSpPr>
                <p:cNvPr id="11" name="椭圆 10">
                  <a:extLst>
                    <a:ext uri="{FF2B5EF4-FFF2-40B4-BE49-F238E27FC236}">
                      <a16:creationId xmlns:a16="http://schemas.microsoft.com/office/drawing/2014/main" id="{0975388D-5328-8FC8-06F1-FBC6721856F3}"/>
                    </a:ext>
                  </a:extLst>
                </p:cNvPr>
                <p:cNvSpPr/>
                <p:nvPr/>
              </p:nvSpPr>
              <p:spPr>
                <a:xfrm>
                  <a:off x="14998535" y="8543925"/>
                  <a:ext cx="2659333" cy="2659333"/>
                </a:xfrm>
                <a:prstGeom prst="ellipse">
                  <a:avLst/>
                </a:prstGeom>
                <a:gradFill flip="none" rotWithShape="1">
                  <a:gsLst>
                    <a:gs pos="31000">
                      <a:srgbClr val="090611">
                        <a:alpha val="0"/>
                      </a:srgbClr>
                    </a:gs>
                    <a:gs pos="100000">
                      <a:srgbClr val="9961F3"/>
                    </a:gs>
                  </a:gsLst>
                  <a:path path="circle">
                    <a:fillToRect l="50000" t="50000" r="50000" b="50000"/>
                  </a:path>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2" name="椭圆 11">
                  <a:extLst>
                    <a:ext uri="{FF2B5EF4-FFF2-40B4-BE49-F238E27FC236}">
                      <a16:creationId xmlns:a16="http://schemas.microsoft.com/office/drawing/2014/main" id="{ADA6A51C-C401-F4E5-4552-A4E49D080795}"/>
                    </a:ext>
                  </a:extLst>
                </p:cNvPr>
                <p:cNvSpPr/>
                <p:nvPr/>
              </p:nvSpPr>
              <p:spPr>
                <a:xfrm>
                  <a:off x="14998535" y="8543925"/>
                  <a:ext cx="2659333" cy="2659333"/>
                </a:xfrm>
                <a:prstGeom prst="ellipse">
                  <a:avLst/>
                </a:prstGeom>
                <a:gradFill flip="none" rotWithShape="1">
                  <a:gsLst>
                    <a:gs pos="51000">
                      <a:srgbClr val="090611">
                        <a:alpha val="0"/>
                      </a:srgbClr>
                    </a:gs>
                    <a:gs pos="85000">
                      <a:srgbClr val="9961F3"/>
                    </a:gs>
                  </a:gsLst>
                  <a:path path="circle">
                    <a:fillToRect l="100000" t="100000"/>
                  </a:path>
                  <a:tileRect r="-100000" b="-10000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3" name="椭圆 12">
                  <a:extLst>
                    <a:ext uri="{FF2B5EF4-FFF2-40B4-BE49-F238E27FC236}">
                      <a16:creationId xmlns:a16="http://schemas.microsoft.com/office/drawing/2014/main" id="{3F997624-250C-4AC2-C5CE-4DF670115992}"/>
                    </a:ext>
                  </a:extLst>
                </p:cNvPr>
                <p:cNvSpPr/>
                <p:nvPr/>
              </p:nvSpPr>
              <p:spPr>
                <a:xfrm>
                  <a:off x="14998535" y="8543926"/>
                  <a:ext cx="2659333" cy="265933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10" name="文本框 9">
                <a:extLst>
                  <a:ext uri="{FF2B5EF4-FFF2-40B4-BE49-F238E27FC236}">
                    <a16:creationId xmlns:a16="http://schemas.microsoft.com/office/drawing/2014/main" id="{4965BC99-52AA-566E-F284-8BCF0B74FFA6}"/>
                  </a:ext>
                </a:extLst>
              </p:cNvPr>
              <p:cNvSpPr txBox="1"/>
              <p:nvPr/>
            </p:nvSpPr>
            <p:spPr>
              <a:xfrm>
                <a:off x="-3929315" y="11263917"/>
                <a:ext cx="1791119" cy="1035602"/>
              </a:xfrm>
              <a:prstGeom prst="rect">
                <a:avLst/>
              </a:prstGeom>
              <a:noFill/>
              <a:ln>
                <a:solidFill>
                  <a:schemeClr val="accent1"/>
                </a:solidFill>
              </a:ln>
            </p:spPr>
            <p:txBody>
              <a:bodyPr wrap="square" rtlCol="0">
                <a:noAutofit/>
              </a:bodyPr>
              <a:lstStyle/>
              <a:p>
                <a:pPr algn="ctr"/>
                <a:r>
                  <a:rPr lang="zh-CN" altLang="en-US" sz="2000" dirty="0">
                    <a:solidFill>
                      <a:schemeClr val="bg1"/>
                    </a:solidFill>
                    <a:latin typeface="+mj-ea"/>
                    <a:ea typeface="+mj-ea"/>
                  </a:rPr>
                  <a:t>内容质量</a:t>
                </a:r>
                <a:endParaRPr lang="en-US" altLang="zh-CN" sz="2000" dirty="0">
                  <a:solidFill>
                    <a:schemeClr val="bg1"/>
                  </a:solidFill>
                  <a:latin typeface="+mj-ea"/>
                  <a:ea typeface="+mj-ea"/>
                </a:endParaRPr>
              </a:p>
              <a:p>
                <a:pPr algn="ctr"/>
                <a:r>
                  <a:rPr lang="zh-CN" altLang="en-US" sz="2000" dirty="0">
                    <a:solidFill>
                      <a:schemeClr val="bg1"/>
                    </a:solidFill>
                    <a:latin typeface="+mj-ea"/>
                    <a:ea typeface="+mj-ea"/>
                  </a:rPr>
                  <a:t>导向</a:t>
                </a:r>
              </a:p>
            </p:txBody>
          </p:sp>
        </p:grpSp>
        <p:sp>
          <p:nvSpPr>
            <p:cNvPr id="8" name="椭圆 7">
              <a:extLst>
                <a:ext uri="{FF2B5EF4-FFF2-40B4-BE49-F238E27FC236}">
                  <a16:creationId xmlns:a16="http://schemas.microsoft.com/office/drawing/2014/main" id="{4703E334-127B-2870-FBC3-42171257636E}"/>
                </a:ext>
              </a:extLst>
            </p:cNvPr>
            <p:cNvSpPr>
              <a:spLocks noChangeAspect="1"/>
            </p:cNvSpPr>
            <p:nvPr/>
          </p:nvSpPr>
          <p:spPr>
            <a:xfrm>
              <a:off x="-7979558" y="10108958"/>
              <a:ext cx="3381462" cy="338146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14" name="椭圆 13">
            <a:extLst>
              <a:ext uri="{FF2B5EF4-FFF2-40B4-BE49-F238E27FC236}">
                <a16:creationId xmlns:a16="http://schemas.microsoft.com/office/drawing/2014/main" id="{18B90C63-1C68-272A-74A3-7A090F828584}"/>
              </a:ext>
            </a:extLst>
          </p:cNvPr>
          <p:cNvSpPr>
            <a:spLocks noChangeAspect="1"/>
          </p:cNvSpPr>
          <p:nvPr/>
        </p:nvSpPr>
        <p:spPr>
          <a:xfrm>
            <a:off x="4461978" y="1903639"/>
            <a:ext cx="3224678" cy="3224678"/>
          </a:xfrm>
          <a:prstGeom prst="ellipse">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cxnSp>
        <p:nvCxnSpPr>
          <p:cNvPr id="15" name="直接连接符 14">
            <a:extLst>
              <a:ext uri="{FF2B5EF4-FFF2-40B4-BE49-F238E27FC236}">
                <a16:creationId xmlns:a16="http://schemas.microsoft.com/office/drawing/2014/main" id="{682DCE05-783B-45A6-588E-DC97A7061D90}"/>
              </a:ext>
            </a:extLst>
          </p:cNvPr>
          <p:cNvCxnSpPr>
            <a:cxnSpLocks/>
          </p:cNvCxnSpPr>
          <p:nvPr/>
        </p:nvCxnSpPr>
        <p:spPr>
          <a:xfrm>
            <a:off x="1743694" y="2651378"/>
            <a:ext cx="35640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F9D0F4E7-92EB-EFC9-82FB-49A75086C69D}"/>
              </a:ext>
            </a:extLst>
          </p:cNvPr>
          <p:cNvGrpSpPr>
            <a:grpSpLocks noChangeAspect="1"/>
          </p:cNvGrpSpPr>
          <p:nvPr/>
        </p:nvGrpSpPr>
        <p:grpSpPr>
          <a:xfrm>
            <a:off x="5269649" y="2615378"/>
            <a:ext cx="72000" cy="72000"/>
            <a:chOff x="3276600" y="3392912"/>
            <a:chExt cx="111004" cy="111004"/>
          </a:xfrm>
        </p:grpSpPr>
        <p:sp>
          <p:nvSpPr>
            <p:cNvPr id="17" name="椭圆 16">
              <a:extLst>
                <a:ext uri="{FF2B5EF4-FFF2-40B4-BE49-F238E27FC236}">
                  <a16:creationId xmlns:a16="http://schemas.microsoft.com/office/drawing/2014/main" id="{B22E5F05-BCC8-8B6C-B471-696CD1DA98DA}"/>
                </a:ext>
              </a:extLst>
            </p:cNvPr>
            <p:cNvSpPr/>
            <p:nvPr/>
          </p:nvSpPr>
          <p:spPr>
            <a:xfrm>
              <a:off x="3276600" y="3392912"/>
              <a:ext cx="111004" cy="1110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18" name="椭圆 17">
              <a:extLst>
                <a:ext uri="{FF2B5EF4-FFF2-40B4-BE49-F238E27FC236}">
                  <a16:creationId xmlns:a16="http://schemas.microsoft.com/office/drawing/2014/main" id="{7F216EF7-A680-509A-7158-17B4E0488E88}"/>
                </a:ext>
              </a:extLst>
            </p:cNvPr>
            <p:cNvSpPr>
              <a:spLocks noChangeAspect="1"/>
            </p:cNvSpPr>
            <p:nvPr/>
          </p:nvSpPr>
          <p:spPr>
            <a:xfrm>
              <a:off x="3296482" y="3412794"/>
              <a:ext cx="71240" cy="7124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19" name="椭圆 18">
            <a:extLst>
              <a:ext uri="{FF2B5EF4-FFF2-40B4-BE49-F238E27FC236}">
                <a16:creationId xmlns:a16="http://schemas.microsoft.com/office/drawing/2014/main" id="{530BC7A6-4C8D-86A4-8C8C-55A9D93EAEA9}"/>
              </a:ext>
            </a:extLst>
          </p:cNvPr>
          <p:cNvSpPr>
            <a:spLocks noChangeAspect="1"/>
          </p:cNvSpPr>
          <p:nvPr/>
        </p:nvSpPr>
        <p:spPr>
          <a:xfrm>
            <a:off x="1638496" y="2592119"/>
            <a:ext cx="120498" cy="1204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0" name="文本框 19">
            <a:extLst>
              <a:ext uri="{FF2B5EF4-FFF2-40B4-BE49-F238E27FC236}">
                <a16:creationId xmlns:a16="http://schemas.microsoft.com/office/drawing/2014/main" id="{D79C3EF4-B643-0D94-4A20-1B549922E923}"/>
              </a:ext>
            </a:extLst>
          </p:cNvPr>
          <p:cNvSpPr txBox="1"/>
          <p:nvPr/>
        </p:nvSpPr>
        <p:spPr>
          <a:xfrm>
            <a:off x="1743694" y="2315416"/>
            <a:ext cx="1575074" cy="353943"/>
          </a:xfrm>
          <a:prstGeom prst="rect">
            <a:avLst/>
          </a:prstGeom>
          <a:noFill/>
        </p:spPr>
        <p:txBody>
          <a:bodyPr wrap="square" lIns="0" tIns="0" rIns="0" rtlCol="0">
            <a:spAutoFit/>
          </a:bodyPr>
          <a:lstStyle/>
          <a:p>
            <a:r>
              <a:rPr lang="zh-CN" altLang="en-US" sz="2000" dirty="0">
                <a:solidFill>
                  <a:schemeClr val="bg1"/>
                </a:solidFill>
                <a:latin typeface="MiSans Normal" panose="00000500000000000000" pitchFamily="2" charset="-122"/>
                <a:ea typeface="MiSans Normal" panose="00000500000000000000" pitchFamily="2" charset="-122"/>
              </a:rPr>
              <a:t>标题夺人眼球</a:t>
            </a:r>
          </a:p>
        </p:txBody>
      </p:sp>
      <p:sp>
        <p:nvSpPr>
          <p:cNvPr id="21" name="文本框 20">
            <a:extLst>
              <a:ext uri="{FF2B5EF4-FFF2-40B4-BE49-F238E27FC236}">
                <a16:creationId xmlns:a16="http://schemas.microsoft.com/office/drawing/2014/main" id="{00157C73-73F2-3530-46B5-F402F87ACFC2}"/>
              </a:ext>
            </a:extLst>
          </p:cNvPr>
          <p:cNvSpPr txBox="1"/>
          <p:nvPr/>
        </p:nvSpPr>
        <p:spPr>
          <a:xfrm>
            <a:off x="1634569" y="2746757"/>
            <a:ext cx="2164540" cy="667170"/>
          </a:xfrm>
          <a:prstGeom prst="rect">
            <a:avLst/>
          </a:prstGeom>
          <a:noFill/>
        </p:spPr>
        <p:txBody>
          <a:bodyPr wrap="square" rtlCol="0">
            <a:noAutofit/>
          </a:bodyPr>
          <a:lstStyle/>
          <a:p>
            <a:pPr>
              <a:lnSpc>
                <a:spcPct val="120000"/>
              </a:lnSpc>
            </a:pPr>
            <a:r>
              <a:rPr lang="zh-CN" altLang="en-US" sz="1600" spc="120" dirty="0">
                <a:solidFill>
                  <a:schemeClr val="accent2"/>
                </a:solidFill>
                <a:latin typeface="+mn-ea"/>
              </a:rPr>
              <a:t>使用</a:t>
            </a:r>
            <a:r>
              <a:rPr lang="zh-CN" altLang="en-US" sz="1600" spc="120" dirty="0">
                <a:solidFill>
                  <a:schemeClr val="accent1"/>
                </a:solidFill>
                <a:latin typeface="+mn-ea"/>
              </a:rPr>
              <a:t>标题关键字</a:t>
            </a:r>
            <a:r>
              <a:rPr lang="zh-CN" altLang="en-US" sz="1600" spc="120" dirty="0">
                <a:solidFill>
                  <a:schemeClr val="accent2"/>
                </a:solidFill>
                <a:latin typeface="+mn-ea"/>
              </a:rPr>
              <a:t>吸引用户的注意力</a:t>
            </a:r>
          </a:p>
        </p:txBody>
      </p:sp>
      <p:sp>
        <p:nvSpPr>
          <p:cNvPr id="22" name="矩形: 圆角 21">
            <a:extLst>
              <a:ext uri="{FF2B5EF4-FFF2-40B4-BE49-F238E27FC236}">
                <a16:creationId xmlns:a16="http://schemas.microsoft.com/office/drawing/2014/main" id="{3C484A41-413C-CC73-82ED-37638B703C1B}"/>
              </a:ext>
            </a:extLst>
          </p:cNvPr>
          <p:cNvSpPr/>
          <p:nvPr/>
        </p:nvSpPr>
        <p:spPr>
          <a:xfrm>
            <a:off x="1335007" y="2083033"/>
            <a:ext cx="3054697" cy="1476000"/>
          </a:xfrm>
          <a:prstGeom prst="roundRect">
            <a:avLst>
              <a:gd name="adj" fmla="val 19248"/>
            </a:avLst>
          </a:prstGeom>
          <a:noFill/>
          <a:ln>
            <a:gradFill>
              <a:gsLst>
                <a:gs pos="0">
                  <a:schemeClr val="accent1">
                    <a:alpha val="34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3" name="椭圆 22">
            <a:extLst>
              <a:ext uri="{FF2B5EF4-FFF2-40B4-BE49-F238E27FC236}">
                <a16:creationId xmlns:a16="http://schemas.microsoft.com/office/drawing/2014/main" id="{694272B4-E128-5335-F8C0-556430E32C47}"/>
              </a:ext>
            </a:extLst>
          </p:cNvPr>
          <p:cNvSpPr/>
          <p:nvPr/>
        </p:nvSpPr>
        <p:spPr>
          <a:xfrm>
            <a:off x="1197043" y="1953104"/>
            <a:ext cx="483969" cy="483969"/>
          </a:xfrm>
          <a:prstGeom prst="ellipse">
            <a:avLst/>
          </a:prstGeom>
          <a:solidFill>
            <a:schemeClr val="accent1"/>
          </a:solidFill>
          <a:ln w="1057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cxnSp>
        <p:nvCxnSpPr>
          <p:cNvPr id="24" name="直接连接符 23">
            <a:extLst>
              <a:ext uri="{FF2B5EF4-FFF2-40B4-BE49-F238E27FC236}">
                <a16:creationId xmlns:a16="http://schemas.microsoft.com/office/drawing/2014/main" id="{E51EA4C4-E1B7-0F63-1502-CFA096517068}"/>
              </a:ext>
            </a:extLst>
          </p:cNvPr>
          <p:cNvCxnSpPr>
            <a:cxnSpLocks/>
          </p:cNvCxnSpPr>
          <p:nvPr/>
        </p:nvCxnSpPr>
        <p:spPr>
          <a:xfrm>
            <a:off x="1743694" y="4387721"/>
            <a:ext cx="35640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85CD282E-1A68-FBEB-097E-5C6FE265D318}"/>
              </a:ext>
            </a:extLst>
          </p:cNvPr>
          <p:cNvGrpSpPr>
            <a:grpSpLocks noChangeAspect="1"/>
          </p:cNvGrpSpPr>
          <p:nvPr/>
        </p:nvGrpSpPr>
        <p:grpSpPr>
          <a:xfrm>
            <a:off x="5298667" y="4351721"/>
            <a:ext cx="72000" cy="72000"/>
            <a:chOff x="3276600" y="3392912"/>
            <a:chExt cx="111004" cy="111004"/>
          </a:xfrm>
        </p:grpSpPr>
        <p:sp>
          <p:nvSpPr>
            <p:cNvPr id="26" name="椭圆 25">
              <a:extLst>
                <a:ext uri="{FF2B5EF4-FFF2-40B4-BE49-F238E27FC236}">
                  <a16:creationId xmlns:a16="http://schemas.microsoft.com/office/drawing/2014/main" id="{6CFAC427-961D-5E2E-9B4C-66B4E344B4E6}"/>
                </a:ext>
              </a:extLst>
            </p:cNvPr>
            <p:cNvSpPr/>
            <p:nvPr/>
          </p:nvSpPr>
          <p:spPr>
            <a:xfrm>
              <a:off x="3276600" y="3392912"/>
              <a:ext cx="111004" cy="1110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7" name="椭圆 26">
              <a:extLst>
                <a:ext uri="{FF2B5EF4-FFF2-40B4-BE49-F238E27FC236}">
                  <a16:creationId xmlns:a16="http://schemas.microsoft.com/office/drawing/2014/main" id="{2CD07F19-C5AB-CB9F-6E6C-AA6EABAB94F0}"/>
                </a:ext>
              </a:extLst>
            </p:cNvPr>
            <p:cNvSpPr>
              <a:spLocks noChangeAspect="1"/>
            </p:cNvSpPr>
            <p:nvPr/>
          </p:nvSpPr>
          <p:spPr>
            <a:xfrm>
              <a:off x="3296482" y="3412794"/>
              <a:ext cx="71240" cy="7124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28" name="椭圆 27">
            <a:extLst>
              <a:ext uri="{FF2B5EF4-FFF2-40B4-BE49-F238E27FC236}">
                <a16:creationId xmlns:a16="http://schemas.microsoft.com/office/drawing/2014/main" id="{950E717C-C7EA-F984-FADF-E880868AC007}"/>
              </a:ext>
            </a:extLst>
          </p:cNvPr>
          <p:cNvSpPr>
            <a:spLocks noChangeAspect="1"/>
          </p:cNvSpPr>
          <p:nvPr/>
        </p:nvSpPr>
        <p:spPr>
          <a:xfrm>
            <a:off x="1647024" y="4328462"/>
            <a:ext cx="120498" cy="1204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29" name="文本框 28">
            <a:extLst>
              <a:ext uri="{FF2B5EF4-FFF2-40B4-BE49-F238E27FC236}">
                <a16:creationId xmlns:a16="http://schemas.microsoft.com/office/drawing/2014/main" id="{D32078B8-B3F3-CA43-02B5-6FB5AB7FE2CF}"/>
              </a:ext>
            </a:extLst>
          </p:cNvPr>
          <p:cNvSpPr txBox="1"/>
          <p:nvPr/>
        </p:nvSpPr>
        <p:spPr>
          <a:xfrm>
            <a:off x="1701421" y="4051759"/>
            <a:ext cx="1575074" cy="323165"/>
          </a:xfrm>
          <a:prstGeom prst="rect">
            <a:avLst/>
          </a:prstGeom>
          <a:noFill/>
        </p:spPr>
        <p:txBody>
          <a:bodyPr wrap="square" lIns="0" tIns="0" rIns="0" rtlCol="0">
            <a:spAutoFit/>
          </a:bodyPr>
          <a:lstStyle/>
          <a:p>
            <a:r>
              <a:rPr lang="zh-CN" altLang="en-US" dirty="0">
                <a:solidFill>
                  <a:schemeClr val="bg1"/>
                </a:solidFill>
                <a:latin typeface="MiSans Normal" panose="00000500000000000000" pitchFamily="2" charset="-122"/>
                <a:ea typeface="MiSans Normal" panose="00000500000000000000" pitchFamily="2" charset="-122"/>
              </a:rPr>
              <a:t>紧跟时下热点</a:t>
            </a:r>
          </a:p>
        </p:txBody>
      </p:sp>
      <p:sp>
        <p:nvSpPr>
          <p:cNvPr id="30" name="文本框 29">
            <a:extLst>
              <a:ext uri="{FF2B5EF4-FFF2-40B4-BE49-F238E27FC236}">
                <a16:creationId xmlns:a16="http://schemas.microsoft.com/office/drawing/2014/main" id="{D2268A63-4FBE-2297-1FD3-75BB06B7D280}"/>
              </a:ext>
            </a:extLst>
          </p:cNvPr>
          <p:cNvSpPr txBox="1"/>
          <p:nvPr/>
        </p:nvSpPr>
        <p:spPr>
          <a:xfrm>
            <a:off x="1592296" y="4483100"/>
            <a:ext cx="2164540" cy="663387"/>
          </a:xfrm>
          <a:prstGeom prst="rect">
            <a:avLst/>
          </a:prstGeom>
          <a:noFill/>
        </p:spPr>
        <p:txBody>
          <a:bodyPr wrap="square" rtlCol="0">
            <a:noAutofit/>
          </a:bodyPr>
          <a:lstStyle/>
          <a:p>
            <a:pPr>
              <a:lnSpc>
                <a:spcPct val="120000"/>
              </a:lnSpc>
            </a:pPr>
            <a:r>
              <a:rPr lang="zh-CN" altLang="en-US" sz="1600" spc="120" dirty="0">
                <a:solidFill>
                  <a:schemeClr val="accent2"/>
                </a:solidFill>
                <a:latin typeface="+mn-ea"/>
              </a:rPr>
              <a:t>关注</a:t>
            </a:r>
            <a:r>
              <a:rPr lang="zh-CN" altLang="en-US" sz="1600" spc="120" dirty="0">
                <a:solidFill>
                  <a:schemeClr val="accent1"/>
                </a:solidFill>
                <a:latin typeface="+mn-ea"/>
              </a:rPr>
              <a:t>当下的热点话题</a:t>
            </a:r>
            <a:endParaRPr lang="en-US" altLang="zh-CN" sz="1600" spc="120" dirty="0">
              <a:solidFill>
                <a:schemeClr val="accent1"/>
              </a:solidFill>
              <a:latin typeface="+mn-ea"/>
            </a:endParaRPr>
          </a:p>
          <a:p>
            <a:pPr>
              <a:lnSpc>
                <a:spcPct val="120000"/>
              </a:lnSpc>
            </a:pPr>
            <a:r>
              <a:rPr lang="zh-CN" altLang="en-US" sz="1600" spc="120" dirty="0">
                <a:solidFill>
                  <a:schemeClr val="accent2"/>
                </a:solidFill>
                <a:latin typeface="+mn-ea"/>
              </a:rPr>
              <a:t>容易获得更多的关注</a:t>
            </a:r>
          </a:p>
        </p:txBody>
      </p:sp>
      <p:sp>
        <p:nvSpPr>
          <p:cNvPr id="31" name="矩形: 圆角 30">
            <a:extLst>
              <a:ext uri="{FF2B5EF4-FFF2-40B4-BE49-F238E27FC236}">
                <a16:creationId xmlns:a16="http://schemas.microsoft.com/office/drawing/2014/main" id="{2B74C5AA-9AD4-5291-C0AA-C2166A92BE50}"/>
              </a:ext>
            </a:extLst>
          </p:cNvPr>
          <p:cNvSpPr/>
          <p:nvPr/>
        </p:nvSpPr>
        <p:spPr>
          <a:xfrm>
            <a:off x="1335007" y="3819376"/>
            <a:ext cx="3054697" cy="1476000"/>
          </a:xfrm>
          <a:prstGeom prst="roundRect">
            <a:avLst>
              <a:gd name="adj" fmla="val 19248"/>
            </a:avLst>
          </a:prstGeom>
          <a:noFill/>
          <a:ln>
            <a:gradFill>
              <a:gsLst>
                <a:gs pos="0">
                  <a:schemeClr val="accent1">
                    <a:alpha val="34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2" name="椭圆 31">
            <a:extLst>
              <a:ext uri="{FF2B5EF4-FFF2-40B4-BE49-F238E27FC236}">
                <a16:creationId xmlns:a16="http://schemas.microsoft.com/office/drawing/2014/main" id="{33334B8E-89A7-4AB2-7856-5165C8CF582B}"/>
              </a:ext>
            </a:extLst>
          </p:cNvPr>
          <p:cNvSpPr/>
          <p:nvPr/>
        </p:nvSpPr>
        <p:spPr>
          <a:xfrm>
            <a:off x="1197043" y="4978392"/>
            <a:ext cx="483969" cy="483969"/>
          </a:xfrm>
          <a:prstGeom prst="ellipse">
            <a:avLst/>
          </a:prstGeom>
          <a:solidFill>
            <a:schemeClr val="accent1"/>
          </a:solidFill>
          <a:ln w="1057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cxnSp>
        <p:nvCxnSpPr>
          <p:cNvPr id="33" name="直接连接符 32">
            <a:extLst>
              <a:ext uri="{FF2B5EF4-FFF2-40B4-BE49-F238E27FC236}">
                <a16:creationId xmlns:a16="http://schemas.microsoft.com/office/drawing/2014/main" id="{A1584E34-3426-7775-EC32-695BAA1C3ED2}"/>
              </a:ext>
            </a:extLst>
          </p:cNvPr>
          <p:cNvCxnSpPr>
            <a:cxnSpLocks/>
          </p:cNvCxnSpPr>
          <p:nvPr/>
        </p:nvCxnSpPr>
        <p:spPr>
          <a:xfrm flipH="1">
            <a:off x="6855289" y="2651378"/>
            <a:ext cx="35640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34" name="组合 33">
            <a:extLst>
              <a:ext uri="{FF2B5EF4-FFF2-40B4-BE49-F238E27FC236}">
                <a16:creationId xmlns:a16="http://schemas.microsoft.com/office/drawing/2014/main" id="{D5A480F8-120C-7D1A-C7B3-E3A74861CB8D}"/>
              </a:ext>
            </a:extLst>
          </p:cNvPr>
          <p:cNvGrpSpPr>
            <a:grpSpLocks noChangeAspect="1"/>
          </p:cNvGrpSpPr>
          <p:nvPr/>
        </p:nvGrpSpPr>
        <p:grpSpPr>
          <a:xfrm flipH="1">
            <a:off x="6821334" y="2615378"/>
            <a:ext cx="72000" cy="72000"/>
            <a:chOff x="3276600" y="3392912"/>
            <a:chExt cx="111004" cy="111004"/>
          </a:xfrm>
        </p:grpSpPr>
        <p:sp>
          <p:nvSpPr>
            <p:cNvPr id="35" name="椭圆 34">
              <a:extLst>
                <a:ext uri="{FF2B5EF4-FFF2-40B4-BE49-F238E27FC236}">
                  <a16:creationId xmlns:a16="http://schemas.microsoft.com/office/drawing/2014/main" id="{7826D27A-695E-4D8D-C1C0-AABFAE1E25A1}"/>
                </a:ext>
              </a:extLst>
            </p:cNvPr>
            <p:cNvSpPr/>
            <p:nvPr/>
          </p:nvSpPr>
          <p:spPr>
            <a:xfrm>
              <a:off x="3276600" y="3392912"/>
              <a:ext cx="111004" cy="1110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6" name="椭圆 35">
              <a:extLst>
                <a:ext uri="{FF2B5EF4-FFF2-40B4-BE49-F238E27FC236}">
                  <a16:creationId xmlns:a16="http://schemas.microsoft.com/office/drawing/2014/main" id="{D8F011D6-355D-ED75-11EF-B91CE7D2CA97}"/>
                </a:ext>
              </a:extLst>
            </p:cNvPr>
            <p:cNvSpPr>
              <a:spLocks noChangeAspect="1"/>
            </p:cNvSpPr>
            <p:nvPr/>
          </p:nvSpPr>
          <p:spPr>
            <a:xfrm>
              <a:off x="3296482" y="3412794"/>
              <a:ext cx="71240" cy="7124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37" name="椭圆 36">
            <a:extLst>
              <a:ext uri="{FF2B5EF4-FFF2-40B4-BE49-F238E27FC236}">
                <a16:creationId xmlns:a16="http://schemas.microsoft.com/office/drawing/2014/main" id="{9A7714F9-EC2F-55F1-C91B-998613631B46}"/>
              </a:ext>
            </a:extLst>
          </p:cNvPr>
          <p:cNvSpPr>
            <a:spLocks noChangeAspect="1"/>
          </p:cNvSpPr>
          <p:nvPr/>
        </p:nvSpPr>
        <p:spPr>
          <a:xfrm flipH="1">
            <a:off x="10403989" y="2592119"/>
            <a:ext cx="120498" cy="1204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38" name="文本框 37">
            <a:extLst>
              <a:ext uri="{FF2B5EF4-FFF2-40B4-BE49-F238E27FC236}">
                <a16:creationId xmlns:a16="http://schemas.microsoft.com/office/drawing/2014/main" id="{52240A46-8F03-F234-2B78-E5A7C1F2134D}"/>
              </a:ext>
            </a:extLst>
          </p:cNvPr>
          <p:cNvSpPr txBox="1"/>
          <p:nvPr/>
        </p:nvSpPr>
        <p:spPr>
          <a:xfrm flipH="1">
            <a:off x="8786158" y="2315416"/>
            <a:ext cx="1575074" cy="323165"/>
          </a:xfrm>
          <a:prstGeom prst="rect">
            <a:avLst/>
          </a:prstGeom>
          <a:noFill/>
        </p:spPr>
        <p:txBody>
          <a:bodyPr wrap="square" lIns="0" tIns="0" rIns="0" rtlCol="0">
            <a:spAutoFit/>
          </a:bodyPr>
          <a:lstStyle/>
          <a:p>
            <a:pPr algn="r"/>
            <a:r>
              <a:rPr lang="zh-CN" altLang="en-US" dirty="0">
                <a:solidFill>
                  <a:schemeClr val="bg1"/>
                </a:solidFill>
                <a:latin typeface="MiSans Normal" panose="00000500000000000000" pitchFamily="2" charset="-122"/>
                <a:ea typeface="MiSans Normal" panose="00000500000000000000" pitchFamily="2" charset="-122"/>
              </a:rPr>
              <a:t>文案编辑合理</a:t>
            </a:r>
          </a:p>
        </p:txBody>
      </p:sp>
      <p:sp>
        <p:nvSpPr>
          <p:cNvPr id="39" name="文本框 38">
            <a:extLst>
              <a:ext uri="{FF2B5EF4-FFF2-40B4-BE49-F238E27FC236}">
                <a16:creationId xmlns:a16="http://schemas.microsoft.com/office/drawing/2014/main" id="{7ACAA7A7-C0DD-0ABB-A1DC-7C9A68EEEC07}"/>
              </a:ext>
            </a:extLst>
          </p:cNvPr>
          <p:cNvSpPr txBox="1"/>
          <p:nvPr/>
        </p:nvSpPr>
        <p:spPr>
          <a:xfrm flipH="1">
            <a:off x="8363874" y="2746757"/>
            <a:ext cx="2164540" cy="663387"/>
          </a:xfrm>
          <a:prstGeom prst="rect">
            <a:avLst/>
          </a:prstGeom>
          <a:noFill/>
        </p:spPr>
        <p:txBody>
          <a:bodyPr wrap="square" rtlCol="0">
            <a:noAutofit/>
          </a:bodyPr>
          <a:lstStyle/>
          <a:p>
            <a:pPr algn="r">
              <a:lnSpc>
                <a:spcPct val="120000"/>
              </a:lnSpc>
            </a:pPr>
            <a:r>
              <a:rPr lang="zh-CN" altLang="en-US" sz="1600" spc="120" dirty="0">
                <a:solidFill>
                  <a:schemeClr val="accent2"/>
                </a:solidFill>
                <a:latin typeface="+mn-ea"/>
              </a:rPr>
              <a:t>文案的编写</a:t>
            </a:r>
            <a:r>
              <a:rPr lang="zh-CN" altLang="en-US" sz="1600" spc="120" dirty="0">
                <a:solidFill>
                  <a:schemeClr val="accent1"/>
                </a:solidFill>
                <a:latin typeface="+mn-ea"/>
              </a:rPr>
              <a:t>合乎逻辑</a:t>
            </a:r>
            <a:r>
              <a:rPr lang="zh-CN" altLang="en-US" sz="1600" spc="120" dirty="0">
                <a:solidFill>
                  <a:schemeClr val="accent2"/>
                </a:solidFill>
                <a:latin typeface="+mn-ea"/>
              </a:rPr>
              <a:t>不能出现错误</a:t>
            </a:r>
          </a:p>
        </p:txBody>
      </p:sp>
      <p:sp>
        <p:nvSpPr>
          <p:cNvPr id="40" name="矩形: 圆角 39">
            <a:extLst>
              <a:ext uri="{FF2B5EF4-FFF2-40B4-BE49-F238E27FC236}">
                <a16:creationId xmlns:a16="http://schemas.microsoft.com/office/drawing/2014/main" id="{3369E053-93E3-2F97-8C6E-DAB81918E814}"/>
              </a:ext>
            </a:extLst>
          </p:cNvPr>
          <p:cNvSpPr/>
          <p:nvPr/>
        </p:nvSpPr>
        <p:spPr>
          <a:xfrm flipH="1">
            <a:off x="7773279" y="2083033"/>
            <a:ext cx="3054697" cy="1476000"/>
          </a:xfrm>
          <a:prstGeom prst="roundRect">
            <a:avLst>
              <a:gd name="adj" fmla="val 19248"/>
            </a:avLst>
          </a:prstGeom>
          <a:noFill/>
          <a:ln>
            <a:gradFill>
              <a:gsLst>
                <a:gs pos="0">
                  <a:schemeClr val="accent1">
                    <a:alpha val="34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1" name="椭圆 40">
            <a:extLst>
              <a:ext uri="{FF2B5EF4-FFF2-40B4-BE49-F238E27FC236}">
                <a16:creationId xmlns:a16="http://schemas.microsoft.com/office/drawing/2014/main" id="{83BCA981-0D32-A81B-2BC8-2159E87596DF}"/>
              </a:ext>
            </a:extLst>
          </p:cNvPr>
          <p:cNvSpPr/>
          <p:nvPr/>
        </p:nvSpPr>
        <p:spPr>
          <a:xfrm flipH="1">
            <a:off x="10481971" y="1953104"/>
            <a:ext cx="483969" cy="483969"/>
          </a:xfrm>
          <a:prstGeom prst="ellipse">
            <a:avLst/>
          </a:prstGeom>
          <a:solidFill>
            <a:schemeClr val="accent1"/>
          </a:solidFill>
          <a:ln w="1057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cxnSp>
        <p:nvCxnSpPr>
          <p:cNvPr id="42" name="直接连接符 41">
            <a:extLst>
              <a:ext uri="{FF2B5EF4-FFF2-40B4-BE49-F238E27FC236}">
                <a16:creationId xmlns:a16="http://schemas.microsoft.com/office/drawing/2014/main" id="{EDEAF5D2-F044-4C81-AD6C-5AE45ACD2A07}"/>
              </a:ext>
            </a:extLst>
          </p:cNvPr>
          <p:cNvCxnSpPr>
            <a:cxnSpLocks/>
          </p:cNvCxnSpPr>
          <p:nvPr/>
        </p:nvCxnSpPr>
        <p:spPr>
          <a:xfrm flipH="1">
            <a:off x="6884307" y="4387721"/>
            <a:ext cx="35640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id="{EFA5120D-090D-EDE8-A538-79005E3B1A7B}"/>
              </a:ext>
            </a:extLst>
          </p:cNvPr>
          <p:cNvGrpSpPr>
            <a:grpSpLocks noChangeAspect="1"/>
          </p:cNvGrpSpPr>
          <p:nvPr/>
        </p:nvGrpSpPr>
        <p:grpSpPr>
          <a:xfrm flipH="1">
            <a:off x="6821334" y="4351721"/>
            <a:ext cx="72000" cy="72000"/>
            <a:chOff x="3276600" y="3392912"/>
            <a:chExt cx="111004" cy="111004"/>
          </a:xfrm>
        </p:grpSpPr>
        <p:sp>
          <p:nvSpPr>
            <p:cNvPr id="44" name="椭圆 43">
              <a:extLst>
                <a:ext uri="{FF2B5EF4-FFF2-40B4-BE49-F238E27FC236}">
                  <a16:creationId xmlns:a16="http://schemas.microsoft.com/office/drawing/2014/main" id="{348BDF83-E78C-FACD-B17A-7CED01D4DA98}"/>
                </a:ext>
              </a:extLst>
            </p:cNvPr>
            <p:cNvSpPr/>
            <p:nvPr/>
          </p:nvSpPr>
          <p:spPr>
            <a:xfrm>
              <a:off x="3276600" y="3392912"/>
              <a:ext cx="111004" cy="11100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5" name="椭圆 44">
              <a:extLst>
                <a:ext uri="{FF2B5EF4-FFF2-40B4-BE49-F238E27FC236}">
                  <a16:creationId xmlns:a16="http://schemas.microsoft.com/office/drawing/2014/main" id="{9ACCDFB2-0017-38CE-21B5-D6AB0E0B2FBA}"/>
                </a:ext>
              </a:extLst>
            </p:cNvPr>
            <p:cNvSpPr>
              <a:spLocks noChangeAspect="1"/>
            </p:cNvSpPr>
            <p:nvPr/>
          </p:nvSpPr>
          <p:spPr>
            <a:xfrm>
              <a:off x="3296482" y="3412794"/>
              <a:ext cx="71240" cy="7124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sp>
        <p:nvSpPr>
          <p:cNvPr id="46" name="椭圆 45">
            <a:extLst>
              <a:ext uri="{FF2B5EF4-FFF2-40B4-BE49-F238E27FC236}">
                <a16:creationId xmlns:a16="http://schemas.microsoft.com/office/drawing/2014/main" id="{BBAD2CC9-AE36-5693-D67C-696FD000C1B8}"/>
              </a:ext>
            </a:extLst>
          </p:cNvPr>
          <p:cNvSpPr>
            <a:spLocks noChangeAspect="1"/>
          </p:cNvSpPr>
          <p:nvPr/>
        </p:nvSpPr>
        <p:spPr>
          <a:xfrm flipH="1">
            <a:off x="10424479" y="4328462"/>
            <a:ext cx="120498" cy="1204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47" name="文本框 46">
            <a:extLst>
              <a:ext uri="{FF2B5EF4-FFF2-40B4-BE49-F238E27FC236}">
                <a16:creationId xmlns:a16="http://schemas.microsoft.com/office/drawing/2014/main" id="{289C58B6-E6C8-BA23-50CB-342A9583ECA2}"/>
              </a:ext>
            </a:extLst>
          </p:cNvPr>
          <p:cNvSpPr txBox="1"/>
          <p:nvPr/>
        </p:nvSpPr>
        <p:spPr>
          <a:xfrm flipH="1">
            <a:off x="9039331" y="4051759"/>
            <a:ext cx="1575074" cy="323165"/>
          </a:xfrm>
          <a:prstGeom prst="rect">
            <a:avLst/>
          </a:prstGeom>
          <a:noFill/>
        </p:spPr>
        <p:txBody>
          <a:bodyPr wrap="square" lIns="0" tIns="0" rIns="0" rtlCol="0">
            <a:spAutoFit/>
          </a:bodyPr>
          <a:lstStyle/>
          <a:p>
            <a:r>
              <a:rPr lang="zh-CN" altLang="en-US" dirty="0">
                <a:solidFill>
                  <a:schemeClr val="bg1"/>
                </a:solidFill>
                <a:latin typeface="MiSans Normal" panose="00000500000000000000" pitchFamily="2" charset="-122"/>
                <a:ea typeface="MiSans Normal" panose="00000500000000000000" pitchFamily="2" charset="-122"/>
              </a:rPr>
              <a:t>平台流量支持</a:t>
            </a:r>
          </a:p>
        </p:txBody>
      </p:sp>
      <p:sp>
        <p:nvSpPr>
          <p:cNvPr id="48" name="文本框 47">
            <a:extLst>
              <a:ext uri="{FF2B5EF4-FFF2-40B4-BE49-F238E27FC236}">
                <a16:creationId xmlns:a16="http://schemas.microsoft.com/office/drawing/2014/main" id="{709F2F4F-C769-FE9B-E939-C03A087606A7}"/>
              </a:ext>
            </a:extLst>
          </p:cNvPr>
          <p:cNvSpPr txBox="1"/>
          <p:nvPr/>
        </p:nvSpPr>
        <p:spPr>
          <a:xfrm flipH="1">
            <a:off x="8435165" y="4483100"/>
            <a:ext cx="2164540" cy="663387"/>
          </a:xfrm>
          <a:prstGeom prst="rect">
            <a:avLst/>
          </a:prstGeom>
          <a:noFill/>
        </p:spPr>
        <p:txBody>
          <a:bodyPr wrap="square" rtlCol="0">
            <a:noAutofit/>
          </a:bodyPr>
          <a:lstStyle/>
          <a:p>
            <a:pPr>
              <a:lnSpc>
                <a:spcPct val="120000"/>
              </a:lnSpc>
            </a:pPr>
            <a:r>
              <a:rPr lang="zh-CN" altLang="en-US" sz="1600" spc="120" dirty="0">
                <a:solidFill>
                  <a:schemeClr val="accent2"/>
                </a:solidFill>
                <a:latin typeface="+mn-ea"/>
              </a:rPr>
              <a:t>理解平台的算法机制</a:t>
            </a:r>
            <a:endParaRPr lang="en-US" altLang="zh-CN" sz="1600" spc="120" dirty="0">
              <a:solidFill>
                <a:schemeClr val="accent2"/>
              </a:solidFill>
              <a:latin typeface="+mn-ea"/>
            </a:endParaRPr>
          </a:p>
          <a:p>
            <a:pPr>
              <a:lnSpc>
                <a:spcPct val="120000"/>
              </a:lnSpc>
            </a:pPr>
            <a:r>
              <a:rPr lang="zh-CN" altLang="en-US" sz="1600" spc="120" dirty="0">
                <a:solidFill>
                  <a:schemeClr val="accent2"/>
                </a:solidFill>
                <a:latin typeface="+mn-ea"/>
              </a:rPr>
              <a:t>合理</a:t>
            </a:r>
            <a:r>
              <a:rPr lang="zh-CN" altLang="en-US" sz="1600" spc="120" dirty="0">
                <a:solidFill>
                  <a:schemeClr val="accent1"/>
                </a:solidFill>
                <a:latin typeface="+mn-ea"/>
              </a:rPr>
              <a:t>利用平台的流量</a:t>
            </a:r>
          </a:p>
        </p:txBody>
      </p:sp>
      <p:sp>
        <p:nvSpPr>
          <p:cNvPr id="49" name="矩形: 圆角 48">
            <a:extLst>
              <a:ext uri="{FF2B5EF4-FFF2-40B4-BE49-F238E27FC236}">
                <a16:creationId xmlns:a16="http://schemas.microsoft.com/office/drawing/2014/main" id="{F4C688E2-A51D-E1E3-A265-C5BA8B8532C7}"/>
              </a:ext>
            </a:extLst>
          </p:cNvPr>
          <p:cNvSpPr/>
          <p:nvPr/>
        </p:nvSpPr>
        <p:spPr>
          <a:xfrm flipH="1">
            <a:off x="7802297" y="3819376"/>
            <a:ext cx="3054697" cy="1476000"/>
          </a:xfrm>
          <a:prstGeom prst="roundRect">
            <a:avLst>
              <a:gd name="adj" fmla="val 19248"/>
            </a:avLst>
          </a:prstGeom>
          <a:noFill/>
          <a:ln>
            <a:gradFill>
              <a:gsLst>
                <a:gs pos="0">
                  <a:schemeClr val="accent1">
                    <a:alpha val="34000"/>
                  </a:schemeClr>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0" name="椭圆 49">
            <a:extLst>
              <a:ext uri="{FF2B5EF4-FFF2-40B4-BE49-F238E27FC236}">
                <a16:creationId xmlns:a16="http://schemas.microsoft.com/office/drawing/2014/main" id="{AF5658D2-C9CF-8954-FBD9-5600090157E1}"/>
              </a:ext>
            </a:extLst>
          </p:cNvPr>
          <p:cNvSpPr/>
          <p:nvPr/>
        </p:nvSpPr>
        <p:spPr>
          <a:xfrm flipH="1">
            <a:off x="10510989" y="4978392"/>
            <a:ext cx="483969" cy="483969"/>
          </a:xfrm>
          <a:prstGeom prst="ellipse">
            <a:avLst/>
          </a:prstGeom>
          <a:solidFill>
            <a:schemeClr val="accent1"/>
          </a:solidFill>
          <a:ln w="1057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1" name="椭圆 50">
            <a:extLst>
              <a:ext uri="{FF2B5EF4-FFF2-40B4-BE49-F238E27FC236}">
                <a16:creationId xmlns:a16="http://schemas.microsoft.com/office/drawing/2014/main" id="{CC807606-0FBF-37AF-C281-ED5A7EC93CAB}"/>
              </a:ext>
            </a:extLst>
          </p:cNvPr>
          <p:cNvSpPr>
            <a:spLocks noChangeAspect="1"/>
          </p:cNvSpPr>
          <p:nvPr/>
        </p:nvSpPr>
        <p:spPr>
          <a:xfrm>
            <a:off x="5107048" y="4827465"/>
            <a:ext cx="252000" cy="25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2" name="椭圆 51">
            <a:extLst>
              <a:ext uri="{FF2B5EF4-FFF2-40B4-BE49-F238E27FC236}">
                <a16:creationId xmlns:a16="http://schemas.microsoft.com/office/drawing/2014/main" id="{B1E61244-93C9-A7BC-B72D-9413F61F6AE6}"/>
              </a:ext>
            </a:extLst>
          </p:cNvPr>
          <p:cNvSpPr>
            <a:spLocks noChangeAspect="1"/>
          </p:cNvSpPr>
          <p:nvPr/>
        </p:nvSpPr>
        <p:spPr>
          <a:xfrm>
            <a:off x="7562052" y="3635015"/>
            <a:ext cx="180435" cy="180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3" name="椭圆 52">
            <a:extLst>
              <a:ext uri="{FF2B5EF4-FFF2-40B4-BE49-F238E27FC236}">
                <a16:creationId xmlns:a16="http://schemas.microsoft.com/office/drawing/2014/main" id="{642DB68F-90F6-28DD-CC7E-02B753E172EA}"/>
              </a:ext>
            </a:extLst>
          </p:cNvPr>
          <p:cNvSpPr>
            <a:spLocks noChangeAspect="1"/>
          </p:cNvSpPr>
          <p:nvPr/>
        </p:nvSpPr>
        <p:spPr>
          <a:xfrm>
            <a:off x="11147121" y="3495064"/>
            <a:ext cx="180435" cy="180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sp>
        <p:nvSpPr>
          <p:cNvPr id="54" name="椭圆 53">
            <a:extLst>
              <a:ext uri="{FF2B5EF4-FFF2-40B4-BE49-F238E27FC236}">
                <a16:creationId xmlns:a16="http://schemas.microsoft.com/office/drawing/2014/main" id="{C26A831D-3232-2D66-3731-F8FFF4FFD6E5}"/>
              </a:ext>
            </a:extLst>
          </p:cNvPr>
          <p:cNvSpPr>
            <a:spLocks noChangeAspect="1"/>
          </p:cNvSpPr>
          <p:nvPr/>
        </p:nvSpPr>
        <p:spPr>
          <a:xfrm>
            <a:off x="4399755" y="2962789"/>
            <a:ext cx="180435" cy="180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Normal" panose="00000500000000000000" pitchFamily="2" charset="-122"/>
              <a:ea typeface="MiSans Normal" panose="00000500000000000000" pitchFamily="2" charset="-122"/>
            </a:endParaRPr>
          </a:p>
        </p:txBody>
      </p:sp>
      <p:grpSp>
        <p:nvGrpSpPr>
          <p:cNvPr id="98" name="组合 97">
            <a:extLst>
              <a:ext uri="{FF2B5EF4-FFF2-40B4-BE49-F238E27FC236}">
                <a16:creationId xmlns:a16="http://schemas.microsoft.com/office/drawing/2014/main" id="{F906DD0A-65DB-10E9-8FB5-0EF08D82FEE3}"/>
              </a:ext>
            </a:extLst>
          </p:cNvPr>
          <p:cNvGrpSpPr/>
          <p:nvPr/>
        </p:nvGrpSpPr>
        <p:grpSpPr>
          <a:xfrm>
            <a:off x="1311203" y="2103288"/>
            <a:ext cx="255648" cy="183600"/>
            <a:chOff x="1311203" y="2103288"/>
            <a:chExt cx="255648" cy="183600"/>
          </a:xfrm>
        </p:grpSpPr>
        <p:sp>
          <p:nvSpPr>
            <p:cNvPr id="56" name="矩形: 圆角 55">
              <a:extLst>
                <a:ext uri="{FF2B5EF4-FFF2-40B4-BE49-F238E27FC236}">
                  <a16:creationId xmlns:a16="http://schemas.microsoft.com/office/drawing/2014/main" id="{588F0CD8-BFDD-A9C1-9395-E8BD8928CDAB}"/>
                </a:ext>
              </a:extLst>
            </p:cNvPr>
            <p:cNvSpPr/>
            <p:nvPr/>
          </p:nvSpPr>
          <p:spPr>
            <a:xfrm>
              <a:off x="1311203" y="2103288"/>
              <a:ext cx="255648" cy="183600"/>
            </a:xfrm>
            <a:prstGeom prst="roundRect">
              <a:avLst>
                <a:gd name="adj" fmla="val 5254"/>
              </a:avLst>
            </a:prstGeom>
            <a:noFill/>
            <a:ln w="15875" cap="flat">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7" name="任意多边形: 形状 56">
              <a:extLst>
                <a:ext uri="{FF2B5EF4-FFF2-40B4-BE49-F238E27FC236}">
                  <a16:creationId xmlns:a16="http://schemas.microsoft.com/office/drawing/2014/main" id="{B870476A-7A5D-1A68-B1F0-8FE77802F5CC}"/>
                </a:ext>
              </a:extLst>
            </p:cNvPr>
            <p:cNvSpPr/>
            <p:nvPr/>
          </p:nvSpPr>
          <p:spPr>
            <a:xfrm>
              <a:off x="1355942" y="2235054"/>
              <a:ext cx="166171" cy="14533"/>
            </a:xfrm>
            <a:custGeom>
              <a:avLst/>
              <a:gdLst>
                <a:gd name="connsiteX0" fmla="*/ 361379 w 371475"/>
                <a:gd name="connsiteY0" fmla="*/ 0 h 28575"/>
                <a:gd name="connsiteX1" fmla="*/ 371475 w 371475"/>
                <a:gd name="connsiteY1" fmla="*/ 0 h 28575"/>
                <a:gd name="connsiteX2" fmla="*/ 371475 w 371475"/>
                <a:gd name="connsiteY2" fmla="*/ 28575 h 28575"/>
                <a:gd name="connsiteX3" fmla="*/ 361379 w 371475"/>
                <a:gd name="connsiteY3" fmla="*/ 28575 h 28575"/>
                <a:gd name="connsiteX4" fmla="*/ 10096 w 371475"/>
                <a:gd name="connsiteY4" fmla="*/ 28575 h 28575"/>
                <a:gd name="connsiteX5" fmla="*/ 0 w 371475"/>
                <a:gd name="connsiteY5" fmla="*/ 28575 h 28575"/>
                <a:gd name="connsiteX6" fmla="*/ 0 w 371475"/>
                <a:gd name="connsiteY6" fmla="*/ 0 h 28575"/>
                <a:gd name="connsiteX7" fmla="*/ 10096 w 371475"/>
                <a:gd name="connsiteY7"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475" h="28575">
                  <a:moveTo>
                    <a:pt x="361379" y="0"/>
                  </a:moveTo>
                  <a:cubicBezTo>
                    <a:pt x="366955" y="0"/>
                    <a:pt x="371475" y="0"/>
                    <a:pt x="371475" y="0"/>
                  </a:cubicBezTo>
                  <a:lnTo>
                    <a:pt x="371475" y="28575"/>
                  </a:lnTo>
                  <a:cubicBezTo>
                    <a:pt x="371475" y="28575"/>
                    <a:pt x="366955" y="28575"/>
                    <a:pt x="361379" y="28575"/>
                  </a:cubicBezTo>
                  <a:lnTo>
                    <a:pt x="10096" y="28575"/>
                  </a:lnTo>
                  <a:cubicBezTo>
                    <a:pt x="4520" y="28575"/>
                    <a:pt x="0" y="28575"/>
                    <a:pt x="0" y="28575"/>
                  </a:cubicBezTo>
                  <a:lnTo>
                    <a:pt x="0" y="0"/>
                  </a:lnTo>
                  <a:cubicBezTo>
                    <a:pt x="0" y="0"/>
                    <a:pt x="4520" y="0"/>
                    <a:pt x="10096" y="0"/>
                  </a:cubicBezTo>
                  <a:close/>
                </a:path>
              </a:pathLst>
            </a:custGeom>
            <a:solidFill>
              <a:schemeClr val="bg1"/>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8" name="任意多边形: 形状 57">
              <a:extLst>
                <a:ext uri="{FF2B5EF4-FFF2-40B4-BE49-F238E27FC236}">
                  <a16:creationId xmlns:a16="http://schemas.microsoft.com/office/drawing/2014/main" id="{E99B3EDC-47D8-6B04-DD7B-E4202A212081}"/>
                </a:ext>
              </a:extLst>
            </p:cNvPr>
            <p:cNvSpPr/>
            <p:nvPr/>
          </p:nvSpPr>
          <p:spPr>
            <a:xfrm>
              <a:off x="1360202" y="2138167"/>
              <a:ext cx="21304" cy="24222"/>
            </a:xfrm>
            <a:custGeom>
              <a:avLst/>
              <a:gdLst>
                <a:gd name="connsiteX0" fmla="*/ 38100 w 47625"/>
                <a:gd name="connsiteY0" fmla="*/ 0 h 47625"/>
                <a:gd name="connsiteX1" fmla="*/ 47625 w 47625"/>
                <a:gd name="connsiteY1" fmla="*/ 0 h 47625"/>
                <a:gd name="connsiteX2" fmla="*/ 47625 w 47625"/>
                <a:gd name="connsiteY2" fmla="*/ 47625 h 47625"/>
                <a:gd name="connsiteX3" fmla="*/ 38100 w 47625"/>
                <a:gd name="connsiteY3" fmla="*/ 47625 h 47625"/>
                <a:gd name="connsiteX4" fmla="*/ 9525 w 47625"/>
                <a:gd name="connsiteY4" fmla="*/ 47625 h 47625"/>
                <a:gd name="connsiteX5" fmla="*/ 0 w 47625"/>
                <a:gd name="connsiteY5" fmla="*/ 47625 h 47625"/>
                <a:gd name="connsiteX6" fmla="*/ 0 w 47625"/>
                <a:gd name="connsiteY6" fmla="*/ 0 h 47625"/>
                <a:gd name="connsiteX7" fmla="*/ 9525 w 47625"/>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38100" y="0"/>
                  </a:moveTo>
                  <a:cubicBezTo>
                    <a:pt x="43361" y="0"/>
                    <a:pt x="47625" y="0"/>
                    <a:pt x="47625" y="0"/>
                  </a:cubicBezTo>
                  <a:lnTo>
                    <a:pt x="47625" y="47625"/>
                  </a:lnTo>
                  <a:cubicBezTo>
                    <a:pt x="47625" y="47625"/>
                    <a:pt x="43361" y="47625"/>
                    <a:pt x="38100" y="47625"/>
                  </a:cubicBezTo>
                  <a:lnTo>
                    <a:pt x="9525" y="47625"/>
                  </a:lnTo>
                  <a:cubicBezTo>
                    <a:pt x="4264" y="47625"/>
                    <a:pt x="0" y="47625"/>
                    <a:pt x="0" y="47625"/>
                  </a:cubicBezTo>
                  <a:lnTo>
                    <a:pt x="0" y="0"/>
                  </a:lnTo>
                  <a:cubicBezTo>
                    <a:pt x="0" y="0"/>
                    <a:pt x="4264" y="0"/>
                    <a:pt x="9525" y="0"/>
                  </a:cubicBezTo>
                  <a:close/>
                </a:path>
              </a:pathLst>
            </a:custGeom>
            <a:solidFill>
              <a:schemeClr val="bg1"/>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59" name="任意多边形: 形状 58">
              <a:extLst>
                <a:ext uri="{FF2B5EF4-FFF2-40B4-BE49-F238E27FC236}">
                  <a16:creationId xmlns:a16="http://schemas.microsoft.com/office/drawing/2014/main" id="{345ABB58-8BBA-6756-5BD5-D8ACFCE2B097}"/>
                </a:ext>
              </a:extLst>
            </p:cNvPr>
            <p:cNvSpPr/>
            <p:nvPr/>
          </p:nvSpPr>
          <p:spPr>
            <a:xfrm>
              <a:off x="1385767" y="2181766"/>
              <a:ext cx="21304" cy="24222"/>
            </a:xfrm>
            <a:custGeom>
              <a:avLst/>
              <a:gdLst>
                <a:gd name="connsiteX0" fmla="*/ 38100 w 47625"/>
                <a:gd name="connsiteY0" fmla="*/ 0 h 47625"/>
                <a:gd name="connsiteX1" fmla="*/ 47625 w 47625"/>
                <a:gd name="connsiteY1" fmla="*/ 0 h 47625"/>
                <a:gd name="connsiteX2" fmla="*/ 47625 w 47625"/>
                <a:gd name="connsiteY2" fmla="*/ 47625 h 47625"/>
                <a:gd name="connsiteX3" fmla="*/ 38100 w 47625"/>
                <a:gd name="connsiteY3" fmla="*/ 47625 h 47625"/>
                <a:gd name="connsiteX4" fmla="*/ 9525 w 47625"/>
                <a:gd name="connsiteY4" fmla="*/ 47625 h 47625"/>
                <a:gd name="connsiteX5" fmla="*/ 0 w 47625"/>
                <a:gd name="connsiteY5" fmla="*/ 47625 h 47625"/>
                <a:gd name="connsiteX6" fmla="*/ 0 w 47625"/>
                <a:gd name="connsiteY6" fmla="*/ 0 h 47625"/>
                <a:gd name="connsiteX7" fmla="*/ 9525 w 47625"/>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38100" y="0"/>
                  </a:moveTo>
                  <a:cubicBezTo>
                    <a:pt x="43361" y="0"/>
                    <a:pt x="47625" y="0"/>
                    <a:pt x="47625" y="0"/>
                  </a:cubicBezTo>
                  <a:lnTo>
                    <a:pt x="47625" y="47625"/>
                  </a:lnTo>
                  <a:cubicBezTo>
                    <a:pt x="47625" y="47625"/>
                    <a:pt x="43361" y="47625"/>
                    <a:pt x="38100" y="47625"/>
                  </a:cubicBezTo>
                  <a:lnTo>
                    <a:pt x="9525" y="47625"/>
                  </a:lnTo>
                  <a:cubicBezTo>
                    <a:pt x="4264" y="47625"/>
                    <a:pt x="0" y="47625"/>
                    <a:pt x="0" y="47625"/>
                  </a:cubicBezTo>
                  <a:lnTo>
                    <a:pt x="0" y="0"/>
                  </a:lnTo>
                  <a:cubicBezTo>
                    <a:pt x="0" y="0"/>
                    <a:pt x="4264" y="0"/>
                    <a:pt x="9525" y="0"/>
                  </a:cubicBezTo>
                  <a:close/>
                </a:path>
              </a:pathLst>
            </a:custGeom>
            <a:solidFill>
              <a:schemeClr val="bg1"/>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0" name="任意多边形: 形状 59">
              <a:extLst>
                <a:ext uri="{FF2B5EF4-FFF2-40B4-BE49-F238E27FC236}">
                  <a16:creationId xmlns:a16="http://schemas.microsoft.com/office/drawing/2014/main" id="{48EFC418-420D-D454-4438-B5F59EA4C8B8}"/>
                </a:ext>
              </a:extLst>
            </p:cNvPr>
            <p:cNvSpPr/>
            <p:nvPr/>
          </p:nvSpPr>
          <p:spPr>
            <a:xfrm>
              <a:off x="1428375" y="2181766"/>
              <a:ext cx="21304" cy="24222"/>
            </a:xfrm>
            <a:custGeom>
              <a:avLst/>
              <a:gdLst>
                <a:gd name="connsiteX0" fmla="*/ 38100 w 47625"/>
                <a:gd name="connsiteY0" fmla="*/ 0 h 47625"/>
                <a:gd name="connsiteX1" fmla="*/ 47625 w 47625"/>
                <a:gd name="connsiteY1" fmla="*/ 0 h 47625"/>
                <a:gd name="connsiteX2" fmla="*/ 47625 w 47625"/>
                <a:gd name="connsiteY2" fmla="*/ 47625 h 47625"/>
                <a:gd name="connsiteX3" fmla="*/ 38100 w 47625"/>
                <a:gd name="connsiteY3" fmla="*/ 47625 h 47625"/>
                <a:gd name="connsiteX4" fmla="*/ 9525 w 47625"/>
                <a:gd name="connsiteY4" fmla="*/ 47625 h 47625"/>
                <a:gd name="connsiteX5" fmla="*/ 0 w 47625"/>
                <a:gd name="connsiteY5" fmla="*/ 47625 h 47625"/>
                <a:gd name="connsiteX6" fmla="*/ 0 w 47625"/>
                <a:gd name="connsiteY6" fmla="*/ 0 h 47625"/>
                <a:gd name="connsiteX7" fmla="*/ 9525 w 47625"/>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38100" y="0"/>
                  </a:moveTo>
                  <a:cubicBezTo>
                    <a:pt x="43361" y="0"/>
                    <a:pt x="47625" y="0"/>
                    <a:pt x="47625" y="0"/>
                  </a:cubicBezTo>
                  <a:lnTo>
                    <a:pt x="47625" y="47625"/>
                  </a:lnTo>
                  <a:cubicBezTo>
                    <a:pt x="47625" y="47625"/>
                    <a:pt x="43361" y="47625"/>
                    <a:pt x="38100" y="47625"/>
                  </a:cubicBezTo>
                  <a:lnTo>
                    <a:pt x="9525" y="47625"/>
                  </a:lnTo>
                  <a:cubicBezTo>
                    <a:pt x="4264" y="47625"/>
                    <a:pt x="0" y="47625"/>
                    <a:pt x="0" y="47625"/>
                  </a:cubicBezTo>
                  <a:lnTo>
                    <a:pt x="0" y="0"/>
                  </a:lnTo>
                  <a:cubicBezTo>
                    <a:pt x="0" y="0"/>
                    <a:pt x="4264" y="0"/>
                    <a:pt x="9525" y="0"/>
                  </a:cubicBezTo>
                  <a:close/>
                </a:path>
              </a:pathLst>
            </a:custGeom>
            <a:solidFill>
              <a:schemeClr val="bg1"/>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1" name="任意多边形: 形状 60">
              <a:extLst>
                <a:ext uri="{FF2B5EF4-FFF2-40B4-BE49-F238E27FC236}">
                  <a16:creationId xmlns:a16="http://schemas.microsoft.com/office/drawing/2014/main" id="{C70A7667-0883-519A-B57F-47D447E61D93}"/>
                </a:ext>
              </a:extLst>
            </p:cNvPr>
            <p:cNvSpPr/>
            <p:nvPr/>
          </p:nvSpPr>
          <p:spPr>
            <a:xfrm>
              <a:off x="1470983" y="2181766"/>
              <a:ext cx="21304" cy="24222"/>
            </a:xfrm>
            <a:custGeom>
              <a:avLst/>
              <a:gdLst>
                <a:gd name="connsiteX0" fmla="*/ 38100 w 47625"/>
                <a:gd name="connsiteY0" fmla="*/ 0 h 47625"/>
                <a:gd name="connsiteX1" fmla="*/ 47625 w 47625"/>
                <a:gd name="connsiteY1" fmla="*/ 0 h 47625"/>
                <a:gd name="connsiteX2" fmla="*/ 47625 w 47625"/>
                <a:gd name="connsiteY2" fmla="*/ 47625 h 47625"/>
                <a:gd name="connsiteX3" fmla="*/ 38100 w 47625"/>
                <a:gd name="connsiteY3" fmla="*/ 47625 h 47625"/>
                <a:gd name="connsiteX4" fmla="*/ 9525 w 47625"/>
                <a:gd name="connsiteY4" fmla="*/ 47625 h 47625"/>
                <a:gd name="connsiteX5" fmla="*/ 0 w 47625"/>
                <a:gd name="connsiteY5" fmla="*/ 47625 h 47625"/>
                <a:gd name="connsiteX6" fmla="*/ 0 w 47625"/>
                <a:gd name="connsiteY6" fmla="*/ 0 h 47625"/>
                <a:gd name="connsiteX7" fmla="*/ 9525 w 47625"/>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38100" y="0"/>
                  </a:moveTo>
                  <a:cubicBezTo>
                    <a:pt x="43361" y="0"/>
                    <a:pt x="47625" y="0"/>
                    <a:pt x="47625" y="0"/>
                  </a:cubicBezTo>
                  <a:lnTo>
                    <a:pt x="47625" y="47625"/>
                  </a:lnTo>
                  <a:cubicBezTo>
                    <a:pt x="47625" y="47625"/>
                    <a:pt x="43361" y="47625"/>
                    <a:pt x="38100" y="47625"/>
                  </a:cubicBezTo>
                  <a:lnTo>
                    <a:pt x="9525" y="47625"/>
                  </a:lnTo>
                  <a:cubicBezTo>
                    <a:pt x="4264" y="47625"/>
                    <a:pt x="0" y="47625"/>
                    <a:pt x="0" y="47625"/>
                  </a:cubicBezTo>
                  <a:lnTo>
                    <a:pt x="0" y="0"/>
                  </a:lnTo>
                  <a:cubicBezTo>
                    <a:pt x="0" y="0"/>
                    <a:pt x="4264" y="0"/>
                    <a:pt x="9525" y="0"/>
                  </a:cubicBezTo>
                  <a:close/>
                </a:path>
              </a:pathLst>
            </a:custGeom>
            <a:solidFill>
              <a:schemeClr val="bg1"/>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2" name="任意多边形: 形状 61">
              <a:extLst>
                <a:ext uri="{FF2B5EF4-FFF2-40B4-BE49-F238E27FC236}">
                  <a16:creationId xmlns:a16="http://schemas.microsoft.com/office/drawing/2014/main" id="{1E43BF1A-E486-499C-3E6B-33163900AD10}"/>
                </a:ext>
              </a:extLst>
            </p:cNvPr>
            <p:cNvSpPr/>
            <p:nvPr/>
          </p:nvSpPr>
          <p:spPr>
            <a:xfrm>
              <a:off x="1405665" y="2138167"/>
              <a:ext cx="21304" cy="24222"/>
            </a:xfrm>
            <a:custGeom>
              <a:avLst/>
              <a:gdLst>
                <a:gd name="connsiteX0" fmla="*/ 38100 w 47625"/>
                <a:gd name="connsiteY0" fmla="*/ 0 h 47625"/>
                <a:gd name="connsiteX1" fmla="*/ 47625 w 47625"/>
                <a:gd name="connsiteY1" fmla="*/ 0 h 47625"/>
                <a:gd name="connsiteX2" fmla="*/ 47625 w 47625"/>
                <a:gd name="connsiteY2" fmla="*/ 47625 h 47625"/>
                <a:gd name="connsiteX3" fmla="*/ 38100 w 47625"/>
                <a:gd name="connsiteY3" fmla="*/ 47625 h 47625"/>
                <a:gd name="connsiteX4" fmla="*/ 9525 w 47625"/>
                <a:gd name="connsiteY4" fmla="*/ 47625 h 47625"/>
                <a:gd name="connsiteX5" fmla="*/ 0 w 47625"/>
                <a:gd name="connsiteY5" fmla="*/ 47625 h 47625"/>
                <a:gd name="connsiteX6" fmla="*/ 0 w 47625"/>
                <a:gd name="connsiteY6" fmla="*/ 0 h 47625"/>
                <a:gd name="connsiteX7" fmla="*/ 9525 w 47625"/>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38100" y="0"/>
                  </a:moveTo>
                  <a:cubicBezTo>
                    <a:pt x="43361" y="0"/>
                    <a:pt x="47625" y="0"/>
                    <a:pt x="47625" y="0"/>
                  </a:cubicBezTo>
                  <a:lnTo>
                    <a:pt x="47625" y="47625"/>
                  </a:lnTo>
                  <a:cubicBezTo>
                    <a:pt x="47625" y="47625"/>
                    <a:pt x="43361" y="47625"/>
                    <a:pt x="38100" y="47625"/>
                  </a:cubicBezTo>
                  <a:lnTo>
                    <a:pt x="9525" y="47625"/>
                  </a:lnTo>
                  <a:cubicBezTo>
                    <a:pt x="4264" y="47625"/>
                    <a:pt x="0" y="47625"/>
                    <a:pt x="0" y="47625"/>
                  </a:cubicBezTo>
                  <a:lnTo>
                    <a:pt x="0" y="0"/>
                  </a:lnTo>
                  <a:cubicBezTo>
                    <a:pt x="0" y="0"/>
                    <a:pt x="4264" y="0"/>
                    <a:pt x="9525" y="0"/>
                  </a:cubicBezTo>
                  <a:close/>
                </a:path>
              </a:pathLst>
            </a:custGeom>
            <a:solidFill>
              <a:schemeClr val="bg1"/>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3" name="任意多边形: 形状 62">
              <a:extLst>
                <a:ext uri="{FF2B5EF4-FFF2-40B4-BE49-F238E27FC236}">
                  <a16:creationId xmlns:a16="http://schemas.microsoft.com/office/drawing/2014/main" id="{234558C4-ECFC-0559-A57B-376D2781572B}"/>
                </a:ext>
              </a:extLst>
            </p:cNvPr>
            <p:cNvSpPr/>
            <p:nvPr/>
          </p:nvSpPr>
          <p:spPr>
            <a:xfrm>
              <a:off x="1451085" y="2138167"/>
              <a:ext cx="21304" cy="24222"/>
            </a:xfrm>
            <a:custGeom>
              <a:avLst/>
              <a:gdLst>
                <a:gd name="connsiteX0" fmla="*/ 38100 w 47625"/>
                <a:gd name="connsiteY0" fmla="*/ 0 h 47625"/>
                <a:gd name="connsiteX1" fmla="*/ 47625 w 47625"/>
                <a:gd name="connsiteY1" fmla="*/ 0 h 47625"/>
                <a:gd name="connsiteX2" fmla="*/ 47625 w 47625"/>
                <a:gd name="connsiteY2" fmla="*/ 47625 h 47625"/>
                <a:gd name="connsiteX3" fmla="*/ 38100 w 47625"/>
                <a:gd name="connsiteY3" fmla="*/ 47625 h 47625"/>
                <a:gd name="connsiteX4" fmla="*/ 9525 w 47625"/>
                <a:gd name="connsiteY4" fmla="*/ 47625 h 47625"/>
                <a:gd name="connsiteX5" fmla="*/ 0 w 47625"/>
                <a:gd name="connsiteY5" fmla="*/ 47625 h 47625"/>
                <a:gd name="connsiteX6" fmla="*/ 0 w 47625"/>
                <a:gd name="connsiteY6" fmla="*/ 0 h 47625"/>
                <a:gd name="connsiteX7" fmla="*/ 9525 w 47625"/>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38100" y="0"/>
                  </a:moveTo>
                  <a:cubicBezTo>
                    <a:pt x="43361" y="0"/>
                    <a:pt x="47625" y="0"/>
                    <a:pt x="47625" y="0"/>
                  </a:cubicBezTo>
                  <a:lnTo>
                    <a:pt x="47625" y="47625"/>
                  </a:lnTo>
                  <a:cubicBezTo>
                    <a:pt x="47625" y="47625"/>
                    <a:pt x="43361" y="47625"/>
                    <a:pt x="38100" y="47625"/>
                  </a:cubicBezTo>
                  <a:lnTo>
                    <a:pt x="9525" y="47625"/>
                  </a:lnTo>
                  <a:cubicBezTo>
                    <a:pt x="4265" y="47625"/>
                    <a:pt x="0" y="47625"/>
                    <a:pt x="0" y="47625"/>
                  </a:cubicBezTo>
                  <a:lnTo>
                    <a:pt x="0" y="0"/>
                  </a:lnTo>
                  <a:cubicBezTo>
                    <a:pt x="0" y="0"/>
                    <a:pt x="4265" y="0"/>
                    <a:pt x="9525" y="0"/>
                  </a:cubicBezTo>
                  <a:close/>
                </a:path>
              </a:pathLst>
            </a:custGeom>
            <a:solidFill>
              <a:schemeClr val="bg1"/>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4" name="任意多边形: 形状 63">
              <a:extLst>
                <a:ext uri="{FF2B5EF4-FFF2-40B4-BE49-F238E27FC236}">
                  <a16:creationId xmlns:a16="http://schemas.microsoft.com/office/drawing/2014/main" id="{9320EBBB-186A-9FF2-3A74-950B502A065B}"/>
                </a:ext>
              </a:extLst>
            </p:cNvPr>
            <p:cNvSpPr/>
            <p:nvPr/>
          </p:nvSpPr>
          <p:spPr>
            <a:xfrm>
              <a:off x="1496548" y="2138167"/>
              <a:ext cx="21304" cy="24222"/>
            </a:xfrm>
            <a:custGeom>
              <a:avLst/>
              <a:gdLst>
                <a:gd name="connsiteX0" fmla="*/ 38100 w 47625"/>
                <a:gd name="connsiteY0" fmla="*/ 0 h 47625"/>
                <a:gd name="connsiteX1" fmla="*/ 47625 w 47625"/>
                <a:gd name="connsiteY1" fmla="*/ 0 h 47625"/>
                <a:gd name="connsiteX2" fmla="*/ 47625 w 47625"/>
                <a:gd name="connsiteY2" fmla="*/ 47625 h 47625"/>
                <a:gd name="connsiteX3" fmla="*/ 38100 w 47625"/>
                <a:gd name="connsiteY3" fmla="*/ 47625 h 47625"/>
                <a:gd name="connsiteX4" fmla="*/ 9525 w 47625"/>
                <a:gd name="connsiteY4" fmla="*/ 47625 h 47625"/>
                <a:gd name="connsiteX5" fmla="*/ 0 w 47625"/>
                <a:gd name="connsiteY5" fmla="*/ 47625 h 47625"/>
                <a:gd name="connsiteX6" fmla="*/ 0 w 47625"/>
                <a:gd name="connsiteY6" fmla="*/ 0 h 47625"/>
                <a:gd name="connsiteX7" fmla="*/ 9525 w 47625"/>
                <a:gd name="connsiteY7"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38100" y="0"/>
                  </a:moveTo>
                  <a:cubicBezTo>
                    <a:pt x="43361" y="0"/>
                    <a:pt x="47625" y="0"/>
                    <a:pt x="47625" y="0"/>
                  </a:cubicBezTo>
                  <a:lnTo>
                    <a:pt x="47625" y="47625"/>
                  </a:lnTo>
                  <a:cubicBezTo>
                    <a:pt x="47625" y="47625"/>
                    <a:pt x="43361" y="47625"/>
                    <a:pt x="38100" y="47625"/>
                  </a:cubicBezTo>
                  <a:lnTo>
                    <a:pt x="9525" y="47625"/>
                  </a:lnTo>
                  <a:cubicBezTo>
                    <a:pt x="4264" y="47625"/>
                    <a:pt x="0" y="47625"/>
                    <a:pt x="0" y="47625"/>
                  </a:cubicBezTo>
                  <a:lnTo>
                    <a:pt x="0" y="0"/>
                  </a:lnTo>
                  <a:cubicBezTo>
                    <a:pt x="0" y="0"/>
                    <a:pt x="4264" y="0"/>
                    <a:pt x="9525" y="0"/>
                  </a:cubicBezTo>
                  <a:close/>
                </a:path>
              </a:pathLst>
            </a:custGeom>
            <a:solidFill>
              <a:schemeClr val="bg1"/>
            </a:solidFill>
            <a:ln w="9525" cap="flat">
              <a:no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99" name="组合 98">
            <a:extLst>
              <a:ext uri="{FF2B5EF4-FFF2-40B4-BE49-F238E27FC236}">
                <a16:creationId xmlns:a16="http://schemas.microsoft.com/office/drawing/2014/main" id="{A2FEE6A6-5D63-E9A5-B7CF-B2E49A52E8D8}"/>
              </a:ext>
            </a:extLst>
          </p:cNvPr>
          <p:cNvGrpSpPr/>
          <p:nvPr/>
        </p:nvGrpSpPr>
        <p:grpSpPr>
          <a:xfrm>
            <a:off x="1322027" y="5103376"/>
            <a:ext cx="234000" cy="234000"/>
            <a:chOff x="1322027" y="5103376"/>
            <a:chExt cx="234000" cy="234000"/>
          </a:xfrm>
        </p:grpSpPr>
        <p:sp>
          <p:nvSpPr>
            <p:cNvPr id="66" name="任意多边形: 形状 65">
              <a:extLst>
                <a:ext uri="{FF2B5EF4-FFF2-40B4-BE49-F238E27FC236}">
                  <a16:creationId xmlns:a16="http://schemas.microsoft.com/office/drawing/2014/main" id="{3E858797-A5F9-0599-DB91-804C5F6399E7}"/>
                </a:ext>
              </a:extLst>
            </p:cNvPr>
            <p:cNvSpPr/>
            <p:nvPr/>
          </p:nvSpPr>
          <p:spPr>
            <a:xfrm>
              <a:off x="1322027" y="5103376"/>
              <a:ext cx="234000" cy="2340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noFill/>
            <a:ln w="15875" cap="flat">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7" name="任意多边形: 形状 66">
              <a:extLst>
                <a:ext uri="{FF2B5EF4-FFF2-40B4-BE49-F238E27FC236}">
                  <a16:creationId xmlns:a16="http://schemas.microsoft.com/office/drawing/2014/main" id="{301F4BDA-78A1-D75B-D24F-9E626660C238}"/>
                </a:ext>
              </a:extLst>
            </p:cNvPr>
            <p:cNvSpPr/>
            <p:nvPr/>
          </p:nvSpPr>
          <p:spPr>
            <a:xfrm>
              <a:off x="1439027" y="5147251"/>
              <a:ext cx="4179" cy="75214"/>
            </a:xfrm>
            <a:custGeom>
              <a:avLst/>
              <a:gdLst>
                <a:gd name="connsiteX0" fmla="*/ 0 w 9525"/>
                <a:gd name="connsiteY0" fmla="*/ 0 h 171450"/>
                <a:gd name="connsiteX1" fmla="*/ 0 w 9525"/>
                <a:gd name="connsiteY1" fmla="*/ 171450 h 171450"/>
              </a:gdLst>
              <a:ahLst/>
              <a:cxnLst>
                <a:cxn ang="0">
                  <a:pos x="connsiteX0" y="connsiteY0"/>
                </a:cxn>
                <a:cxn ang="0">
                  <a:pos x="connsiteX1" y="connsiteY1"/>
                </a:cxn>
              </a:cxnLst>
              <a:rect l="l" t="t" r="r" b="b"/>
              <a:pathLst>
                <a:path w="9525" h="171450">
                  <a:moveTo>
                    <a:pt x="0" y="0"/>
                  </a:moveTo>
                  <a:lnTo>
                    <a:pt x="0" y="171450"/>
                  </a:lnTo>
                </a:path>
              </a:pathLst>
            </a:custGeom>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68" name="任意多边形: 形状 67">
              <a:extLst>
                <a:ext uri="{FF2B5EF4-FFF2-40B4-BE49-F238E27FC236}">
                  <a16:creationId xmlns:a16="http://schemas.microsoft.com/office/drawing/2014/main" id="{5A5330DE-4177-3F82-AFAA-18DED12F4E15}"/>
                </a:ext>
              </a:extLst>
            </p:cNvPr>
            <p:cNvSpPr/>
            <p:nvPr/>
          </p:nvSpPr>
          <p:spPr>
            <a:xfrm rot="19257904">
              <a:off x="1455160" y="5217922"/>
              <a:ext cx="0" cy="44354"/>
            </a:xfrm>
            <a:custGeom>
              <a:avLst/>
              <a:gdLst>
                <a:gd name="connsiteX0" fmla="*/ 100203 w 100203"/>
                <a:gd name="connsiteY0" fmla="*/ 66104 h 66103"/>
                <a:gd name="connsiteX1" fmla="*/ 0 w 100203"/>
                <a:gd name="connsiteY1" fmla="*/ 0 h 66103"/>
              </a:gdLst>
              <a:ahLst/>
              <a:cxnLst>
                <a:cxn ang="0">
                  <a:pos x="connsiteX0" y="connsiteY0"/>
                </a:cxn>
                <a:cxn ang="0">
                  <a:pos x="connsiteX1" y="connsiteY1"/>
                </a:cxn>
              </a:cxnLst>
              <a:rect l="l" t="t" r="r" b="b"/>
              <a:pathLst>
                <a:path w="100203" h="66103">
                  <a:moveTo>
                    <a:pt x="100203" y="66104"/>
                  </a:moveTo>
                  <a:lnTo>
                    <a:pt x="0" y="0"/>
                  </a:lnTo>
                </a:path>
              </a:pathLst>
            </a:custGeom>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65" name="组合 64">
            <a:extLst>
              <a:ext uri="{FF2B5EF4-FFF2-40B4-BE49-F238E27FC236}">
                <a16:creationId xmlns:a16="http://schemas.microsoft.com/office/drawing/2014/main" id="{71D1D931-ADA7-8A7F-9D93-2DCA1940DF03}"/>
              </a:ext>
            </a:extLst>
          </p:cNvPr>
          <p:cNvGrpSpPr/>
          <p:nvPr/>
        </p:nvGrpSpPr>
        <p:grpSpPr>
          <a:xfrm>
            <a:off x="10628773" y="5138360"/>
            <a:ext cx="248400" cy="184205"/>
            <a:chOff x="10628773" y="5138360"/>
            <a:chExt cx="248400" cy="184205"/>
          </a:xfrm>
        </p:grpSpPr>
        <p:sp>
          <p:nvSpPr>
            <p:cNvPr id="70" name="任意多边形: 形状 69">
              <a:extLst>
                <a:ext uri="{FF2B5EF4-FFF2-40B4-BE49-F238E27FC236}">
                  <a16:creationId xmlns:a16="http://schemas.microsoft.com/office/drawing/2014/main" id="{23EE346E-7C2D-A38E-A84A-35889FF56AC0}"/>
                </a:ext>
              </a:extLst>
            </p:cNvPr>
            <p:cNvSpPr/>
            <p:nvPr/>
          </p:nvSpPr>
          <p:spPr>
            <a:xfrm>
              <a:off x="10673147" y="5138360"/>
              <a:ext cx="75506" cy="75506"/>
            </a:xfrm>
            <a:custGeom>
              <a:avLst/>
              <a:gdLst>
                <a:gd name="connsiteX0" fmla="*/ 164021 w 164020"/>
                <a:gd name="connsiteY0" fmla="*/ 82010 h 164020"/>
                <a:gd name="connsiteX1" fmla="*/ 82010 w 164020"/>
                <a:gd name="connsiteY1" fmla="*/ 164021 h 164020"/>
                <a:gd name="connsiteX2" fmla="*/ 0 w 164020"/>
                <a:gd name="connsiteY2" fmla="*/ 82010 h 164020"/>
                <a:gd name="connsiteX3" fmla="*/ 82010 w 164020"/>
                <a:gd name="connsiteY3" fmla="*/ 0 h 164020"/>
                <a:gd name="connsiteX4" fmla="*/ 164021 w 164020"/>
                <a:gd name="connsiteY4" fmla="*/ 82010 h 16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20" h="164020">
                  <a:moveTo>
                    <a:pt x="164021" y="82010"/>
                  </a:moveTo>
                  <a:cubicBezTo>
                    <a:pt x="164021" y="127303"/>
                    <a:pt x="127303" y="164021"/>
                    <a:pt x="82010" y="164021"/>
                  </a:cubicBezTo>
                  <a:cubicBezTo>
                    <a:pt x="36717" y="164021"/>
                    <a:pt x="0" y="127303"/>
                    <a:pt x="0" y="82010"/>
                  </a:cubicBezTo>
                  <a:cubicBezTo>
                    <a:pt x="0" y="36717"/>
                    <a:pt x="36717" y="0"/>
                    <a:pt x="82010" y="0"/>
                  </a:cubicBezTo>
                  <a:cubicBezTo>
                    <a:pt x="127303" y="0"/>
                    <a:pt x="164021" y="36717"/>
                    <a:pt x="164021" y="82010"/>
                  </a:cubicBezTo>
                  <a:close/>
                </a:path>
              </a:pathLst>
            </a:custGeom>
            <a:noFill/>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1" name="任意多边形: 形状 70">
              <a:extLst>
                <a:ext uri="{FF2B5EF4-FFF2-40B4-BE49-F238E27FC236}">
                  <a16:creationId xmlns:a16="http://schemas.microsoft.com/office/drawing/2014/main" id="{E677235F-B841-4638-F937-716A69CB32F6}"/>
                </a:ext>
              </a:extLst>
            </p:cNvPr>
            <p:cNvSpPr/>
            <p:nvPr/>
          </p:nvSpPr>
          <p:spPr>
            <a:xfrm>
              <a:off x="10628773" y="5243639"/>
              <a:ext cx="164387" cy="78926"/>
            </a:xfrm>
            <a:custGeom>
              <a:avLst/>
              <a:gdLst>
                <a:gd name="connsiteX0" fmla="*/ 357092 w 357092"/>
                <a:gd name="connsiteY0" fmla="*/ 0 h 171449"/>
                <a:gd name="connsiteX1" fmla="*/ 178499 w 357092"/>
                <a:gd name="connsiteY1" fmla="*/ 171450 h 171449"/>
                <a:gd name="connsiteX2" fmla="*/ 0 w 357092"/>
                <a:gd name="connsiteY2" fmla="*/ 0 h 171449"/>
              </a:gdLst>
              <a:ahLst/>
              <a:cxnLst>
                <a:cxn ang="0">
                  <a:pos x="connsiteX0" y="connsiteY0"/>
                </a:cxn>
                <a:cxn ang="0">
                  <a:pos x="connsiteX1" y="connsiteY1"/>
                </a:cxn>
                <a:cxn ang="0">
                  <a:pos x="connsiteX2" y="connsiteY2"/>
                </a:cxn>
              </a:cxnLst>
              <a:rect l="l" t="t" r="r" b="b"/>
              <a:pathLst>
                <a:path w="357092" h="171449">
                  <a:moveTo>
                    <a:pt x="357092" y="0"/>
                  </a:moveTo>
                  <a:cubicBezTo>
                    <a:pt x="357092" y="94679"/>
                    <a:pt x="277082" y="171450"/>
                    <a:pt x="178499" y="171450"/>
                  </a:cubicBezTo>
                  <a:cubicBezTo>
                    <a:pt x="79915" y="171450"/>
                    <a:pt x="0" y="95250"/>
                    <a:pt x="0" y="0"/>
                  </a:cubicBezTo>
                </a:path>
              </a:pathLst>
            </a:custGeom>
            <a:noFill/>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2" name="任意多边形: 形状 71">
              <a:extLst>
                <a:ext uri="{FF2B5EF4-FFF2-40B4-BE49-F238E27FC236}">
                  <a16:creationId xmlns:a16="http://schemas.microsoft.com/office/drawing/2014/main" id="{887910C7-DEFD-1448-4AC5-77174A45BCB8}"/>
                </a:ext>
              </a:extLst>
            </p:cNvPr>
            <p:cNvSpPr/>
            <p:nvPr/>
          </p:nvSpPr>
          <p:spPr>
            <a:xfrm>
              <a:off x="10629255" y="5239474"/>
              <a:ext cx="163334" cy="4385"/>
            </a:xfrm>
            <a:custGeom>
              <a:avLst/>
              <a:gdLst>
                <a:gd name="connsiteX0" fmla="*/ 0 w 354806"/>
                <a:gd name="connsiteY0" fmla="*/ 0 h 9525"/>
                <a:gd name="connsiteX1" fmla="*/ 354806 w 354806"/>
                <a:gd name="connsiteY1" fmla="*/ 0 h 9525"/>
              </a:gdLst>
              <a:ahLst/>
              <a:cxnLst>
                <a:cxn ang="0">
                  <a:pos x="connsiteX0" y="connsiteY0"/>
                </a:cxn>
                <a:cxn ang="0">
                  <a:pos x="connsiteX1" y="connsiteY1"/>
                </a:cxn>
              </a:cxnLst>
              <a:rect l="l" t="t" r="r" b="b"/>
              <a:pathLst>
                <a:path w="354806" h="9525">
                  <a:moveTo>
                    <a:pt x="0" y="0"/>
                  </a:moveTo>
                  <a:lnTo>
                    <a:pt x="354806" y="0"/>
                  </a:lnTo>
                </a:path>
              </a:pathLst>
            </a:custGeom>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3" name="任意多边形: 形状 72">
              <a:extLst>
                <a:ext uri="{FF2B5EF4-FFF2-40B4-BE49-F238E27FC236}">
                  <a16:creationId xmlns:a16="http://schemas.microsoft.com/office/drawing/2014/main" id="{EA78D461-9CCD-8C4D-6E3E-EE93DD407852}"/>
                </a:ext>
              </a:extLst>
            </p:cNvPr>
            <p:cNvSpPr/>
            <p:nvPr/>
          </p:nvSpPr>
          <p:spPr>
            <a:xfrm>
              <a:off x="10820346" y="5178569"/>
              <a:ext cx="56827" cy="4385"/>
            </a:xfrm>
            <a:custGeom>
              <a:avLst/>
              <a:gdLst>
                <a:gd name="connsiteX0" fmla="*/ 0 w 123443"/>
                <a:gd name="connsiteY0" fmla="*/ 0 h 9525"/>
                <a:gd name="connsiteX1" fmla="*/ 123444 w 123443"/>
                <a:gd name="connsiteY1" fmla="*/ 0 h 9525"/>
              </a:gdLst>
              <a:ahLst/>
              <a:cxnLst>
                <a:cxn ang="0">
                  <a:pos x="connsiteX0" y="connsiteY0"/>
                </a:cxn>
                <a:cxn ang="0">
                  <a:pos x="connsiteX1" y="connsiteY1"/>
                </a:cxn>
              </a:cxnLst>
              <a:rect l="l" t="t" r="r" b="b"/>
              <a:pathLst>
                <a:path w="123443" h="9525">
                  <a:moveTo>
                    <a:pt x="0" y="0"/>
                  </a:moveTo>
                  <a:lnTo>
                    <a:pt x="123444" y="0"/>
                  </a:lnTo>
                </a:path>
              </a:pathLst>
            </a:custGeom>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4" name="任意多边形: 形状 73">
              <a:extLst>
                <a:ext uri="{FF2B5EF4-FFF2-40B4-BE49-F238E27FC236}">
                  <a16:creationId xmlns:a16="http://schemas.microsoft.com/office/drawing/2014/main" id="{02AB3E5D-0817-9A2E-196D-5F8A867D5E64}"/>
                </a:ext>
              </a:extLst>
            </p:cNvPr>
            <p:cNvSpPr/>
            <p:nvPr/>
          </p:nvSpPr>
          <p:spPr>
            <a:xfrm>
              <a:off x="10820346" y="5231186"/>
              <a:ext cx="56827" cy="4385"/>
            </a:xfrm>
            <a:custGeom>
              <a:avLst/>
              <a:gdLst>
                <a:gd name="connsiteX0" fmla="*/ 0 w 123443"/>
                <a:gd name="connsiteY0" fmla="*/ 0 h 9525"/>
                <a:gd name="connsiteX1" fmla="*/ 123444 w 123443"/>
                <a:gd name="connsiteY1" fmla="*/ 0 h 9525"/>
              </a:gdLst>
              <a:ahLst/>
              <a:cxnLst>
                <a:cxn ang="0">
                  <a:pos x="connsiteX0" y="connsiteY0"/>
                </a:cxn>
                <a:cxn ang="0">
                  <a:pos x="connsiteX1" y="connsiteY1"/>
                </a:cxn>
              </a:cxnLst>
              <a:rect l="l" t="t" r="r" b="b"/>
              <a:pathLst>
                <a:path w="123443" h="9525">
                  <a:moveTo>
                    <a:pt x="0" y="0"/>
                  </a:moveTo>
                  <a:lnTo>
                    <a:pt x="123444" y="0"/>
                  </a:lnTo>
                </a:path>
              </a:pathLst>
            </a:custGeom>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5" name="任意多边形: 形状 74">
              <a:extLst>
                <a:ext uri="{FF2B5EF4-FFF2-40B4-BE49-F238E27FC236}">
                  <a16:creationId xmlns:a16="http://schemas.microsoft.com/office/drawing/2014/main" id="{99D3C058-3CAE-0B0B-1ED8-286E3E8A2D9D}"/>
                </a:ext>
              </a:extLst>
            </p:cNvPr>
            <p:cNvSpPr/>
            <p:nvPr/>
          </p:nvSpPr>
          <p:spPr>
            <a:xfrm>
              <a:off x="10820346" y="5285164"/>
              <a:ext cx="56827" cy="4385"/>
            </a:xfrm>
            <a:custGeom>
              <a:avLst/>
              <a:gdLst>
                <a:gd name="connsiteX0" fmla="*/ 0 w 123443"/>
                <a:gd name="connsiteY0" fmla="*/ 0 h 9525"/>
                <a:gd name="connsiteX1" fmla="*/ 123444 w 123443"/>
                <a:gd name="connsiteY1" fmla="*/ 0 h 9525"/>
              </a:gdLst>
              <a:ahLst/>
              <a:cxnLst>
                <a:cxn ang="0">
                  <a:pos x="connsiteX0" y="connsiteY0"/>
                </a:cxn>
                <a:cxn ang="0">
                  <a:pos x="connsiteX1" y="connsiteY1"/>
                </a:cxn>
              </a:cxnLst>
              <a:rect l="l" t="t" r="r" b="b"/>
              <a:pathLst>
                <a:path w="123443" h="9525">
                  <a:moveTo>
                    <a:pt x="0" y="0"/>
                  </a:moveTo>
                  <a:lnTo>
                    <a:pt x="123444" y="0"/>
                  </a:lnTo>
                </a:path>
              </a:pathLst>
            </a:custGeom>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55" name="组合 54">
            <a:extLst>
              <a:ext uri="{FF2B5EF4-FFF2-40B4-BE49-F238E27FC236}">
                <a16:creationId xmlns:a16="http://schemas.microsoft.com/office/drawing/2014/main" id="{897A8E74-EB2D-062E-F998-5205C8D98508}"/>
              </a:ext>
            </a:extLst>
          </p:cNvPr>
          <p:cNvGrpSpPr/>
          <p:nvPr/>
        </p:nvGrpSpPr>
        <p:grpSpPr>
          <a:xfrm>
            <a:off x="10631566" y="2092318"/>
            <a:ext cx="184779" cy="205541"/>
            <a:chOff x="10631566" y="2092318"/>
            <a:chExt cx="184779" cy="205541"/>
          </a:xfrm>
        </p:grpSpPr>
        <p:sp>
          <p:nvSpPr>
            <p:cNvPr id="77" name="任意多边形: 形状 76">
              <a:extLst>
                <a:ext uri="{FF2B5EF4-FFF2-40B4-BE49-F238E27FC236}">
                  <a16:creationId xmlns:a16="http://schemas.microsoft.com/office/drawing/2014/main" id="{F91A6DE8-201D-8F41-C079-1C720A42F169}"/>
                </a:ext>
              </a:extLst>
            </p:cNvPr>
            <p:cNvSpPr/>
            <p:nvPr/>
          </p:nvSpPr>
          <p:spPr>
            <a:xfrm>
              <a:off x="10631566" y="2113658"/>
              <a:ext cx="96534" cy="175920"/>
            </a:xfrm>
            <a:custGeom>
              <a:avLst/>
              <a:gdLst>
                <a:gd name="connsiteX0" fmla="*/ 127540 w 127539"/>
                <a:gd name="connsiteY0" fmla="*/ 232315 h 232422"/>
                <a:gd name="connsiteX1" fmla="*/ 5906 w 127539"/>
                <a:gd name="connsiteY1" fmla="*/ 232315 h 232422"/>
                <a:gd name="connsiteX2" fmla="*/ 3810 w 127539"/>
                <a:gd name="connsiteY2" fmla="*/ 232315 h 232422"/>
                <a:gd name="connsiteX3" fmla="*/ 1619 w 127539"/>
                <a:gd name="connsiteY3" fmla="*/ 230696 h 232422"/>
                <a:gd name="connsiteX4" fmla="*/ 476 w 127539"/>
                <a:gd name="connsiteY4" fmla="*/ 228886 h 232422"/>
                <a:gd name="connsiteX5" fmla="*/ 0 w 127539"/>
                <a:gd name="connsiteY5" fmla="*/ 226790 h 232422"/>
                <a:gd name="connsiteX6" fmla="*/ 0 w 127539"/>
                <a:gd name="connsiteY6" fmla="*/ 5048 h 232422"/>
                <a:gd name="connsiteX7" fmla="*/ 476 w 127539"/>
                <a:gd name="connsiteY7" fmla="*/ 2953 h 232422"/>
                <a:gd name="connsiteX8" fmla="*/ 1619 w 127539"/>
                <a:gd name="connsiteY8" fmla="*/ 1619 h 232422"/>
                <a:gd name="connsiteX9" fmla="*/ 3429 w 127539"/>
                <a:gd name="connsiteY9" fmla="*/ 476 h 232422"/>
                <a:gd name="connsiteX10" fmla="*/ 5525 w 127539"/>
                <a:gd name="connsiteY10" fmla="*/ 0 h 232422"/>
                <a:gd name="connsiteX11" fmla="*/ 40577 w 127539"/>
                <a:gd name="connsiteY11" fmla="*/ 0 h 2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539" h="232422">
                  <a:moveTo>
                    <a:pt x="127540" y="232315"/>
                  </a:moveTo>
                  <a:lnTo>
                    <a:pt x="5906" y="232315"/>
                  </a:lnTo>
                  <a:cubicBezTo>
                    <a:pt x="5214" y="232459"/>
                    <a:pt x="4501" y="232459"/>
                    <a:pt x="3810" y="232315"/>
                  </a:cubicBezTo>
                  <a:cubicBezTo>
                    <a:pt x="2950" y="231978"/>
                    <a:pt x="2194" y="231419"/>
                    <a:pt x="1619" y="230696"/>
                  </a:cubicBezTo>
                  <a:cubicBezTo>
                    <a:pt x="1131" y="230167"/>
                    <a:pt x="744" y="229553"/>
                    <a:pt x="476" y="228886"/>
                  </a:cubicBezTo>
                  <a:cubicBezTo>
                    <a:pt x="163" y="228231"/>
                    <a:pt x="0" y="227515"/>
                    <a:pt x="0" y="226790"/>
                  </a:cubicBezTo>
                  <a:lnTo>
                    <a:pt x="0" y="5048"/>
                  </a:lnTo>
                  <a:cubicBezTo>
                    <a:pt x="9" y="4324"/>
                    <a:pt x="172" y="3610"/>
                    <a:pt x="476" y="2953"/>
                  </a:cubicBezTo>
                  <a:cubicBezTo>
                    <a:pt x="802" y="2464"/>
                    <a:pt x="1186" y="2016"/>
                    <a:pt x="1619" y="1619"/>
                  </a:cubicBezTo>
                  <a:cubicBezTo>
                    <a:pt x="2163" y="1151"/>
                    <a:pt x="2772" y="765"/>
                    <a:pt x="3429" y="476"/>
                  </a:cubicBezTo>
                  <a:cubicBezTo>
                    <a:pt x="4086" y="172"/>
                    <a:pt x="4800" y="9"/>
                    <a:pt x="5525" y="0"/>
                  </a:cubicBezTo>
                  <a:lnTo>
                    <a:pt x="40577" y="0"/>
                  </a:lnTo>
                </a:path>
              </a:pathLst>
            </a:custGeom>
            <a:noFill/>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8" name="任意多边形: 形状 77">
              <a:extLst>
                <a:ext uri="{FF2B5EF4-FFF2-40B4-BE49-F238E27FC236}">
                  <a16:creationId xmlns:a16="http://schemas.microsoft.com/office/drawing/2014/main" id="{EEEDBAA7-3772-A035-E6DE-C3B4D0724816}"/>
                </a:ext>
              </a:extLst>
            </p:cNvPr>
            <p:cNvSpPr/>
            <p:nvPr/>
          </p:nvSpPr>
          <p:spPr>
            <a:xfrm>
              <a:off x="10765085" y="2113298"/>
              <a:ext cx="30424" cy="63299"/>
            </a:xfrm>
            <a:custGeom>
              <a:avLst/>
              <a:gdLst>
                <a:gd name="connsiteX0" fmla="*/ 0 w 40195"/>
                <a:gd name="connsiteY0" fmla="*/ 0 h 83629"/>
                <a:gd name="connsiteX1" fmla="*/ 34766 w 40195"/>
                <a:gd name="connsiteY1" fmla="*/ 0 h 83629"/>
                <a:gd name="connsiteX2" fmla="*/ 36957 w 40195"/>
                <a:gd name="connsiteY2" fmla="*/ 476 h 83629"/>
                <a:gd name="connsiteX3" fmla="*/ 38576 w 40195"/>
                <a:gd name="connsiteY3" fmla="*/ 2096 h 83629"/>
                <a:gd name="connsiteX4" fmla="*/ 39719 w 40195"/>
                <a:gd name="connsiteY4" fmla="*/ 3905 h 83629"/>
                <a:gd name="connsiteX5" fmla="*/ 40195 w 40195"/>
                <a:gd name="connsiteY5" fmla="*/ 6001 h 83629"/>
                <a:gd name="connsiteX6" fmla="*/ 40195 w 40195"/>
                <a:gd name="connsiteY6" fmla="*/ 83630 h 8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95" h="83629">
                  <a:moveTo>
                    <a:pt x="0" y="0"/>
                  </a:moveTo>
                  <a:lnTo>
                    <a:pt x="34766" y="0"/>
                  </a:lnTo>
                  <a:cubicBezTo>
                    <a:pt x="35521" y="10"/>
                    <a:pt x="36266" y="172"/>
                    <a:pt x="36957" y="476"/>
                  </a:cubicBezTo>
                  <a:cubicBezTo>
                    <a:pt x="37579" y="927"/>
                    <a:pt x="38126" y="1473"/>
                    <a:pt x="38576" y="2096"/>
                  </a:cubicBezTo>
                  <a:cubicBezTo>
                    <a:pt x="39045" y="2639"/>
                    <a:pt x="39430" y="3249"/>
                    <a:pt x="39719" y="3905"/>
                  </a:cubicBezTo>
                  <a:cubicBezTo>
                    <a:pt x="40024" y="4562"/>
                    <a:pt x="40186" y="5276"/>
                    <a:pt x="40195" y="6001"/>
                  </a:cubicBezTo>
                  <a:lnTo>
                    <a:pt x="40195" y="83630"/>
                  </a:lnTo>
                </a:path>
              </a:pathLst>
            </a:custGeom>
            <a:noFill/>
            <a:ln w="16669"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79" name="矩形: 圆角 78">
              <a:extLst>
                <a:ext uri="{FF2B5EF4-FFF2-40B4-BE49-F238E27FC236}">
                  <a16:creationId xmlns:a16="http://schemas.microsoft.com/office/drawing/2014/main" id="{6BD56A98-8D5B-C4AE-5650-FA9DBA9D96E7}"/>
                </a:ext>
              </a:extLst>
            </p:cNvPr>
            <p:cNvSpPr/>
            <p:nvPr/>
          </p:nvSpPr>
          <p:spPr>
            <a:xfrm>
              <a:off x="10663360" y="2092318"/>
              <a:ext cx="100644" cy="41959"/>
            </a:xfrm>
            <a:prstGeom prst="roundRect">
              <a:avLst/>
            </a:prstGeom>
            <a:noFill/>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0" name="矩形: 圆角 79">
              <a:extLst>
                <a:ext uri="{FF2B5EF4-FFF2-40B4-BE49-F238E27FC236}">
                  <a16:creationId xmlns:a16="http://schemas.microsoft.com/office/drawing/2014/main" id="{1D61563A-1B13-38E1-3E5B-076F3A26AFFA}"/>
                </a:ext>
              </a:extLst>
            </p:cNvPr>
            <p:cNvSpPr/>
            <p:nvPr/>
          </p:nvSpPr>
          <p:spPr>
            <a:xfrm>
              <a:off x="10729831" y="2182508"/>
              <a:ext cx="86514" cy="115351"/>
            </a:xfrm>
            <a:prstGeom prst="roundRect">
              <a:avLst/>
            </a:prstGeom>
            <a:noFill/>
            <a:ln w="15875" cap="rnd">
              <a:solidFill>
                <a:schemeClr val="bg1"/>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81" name="组合 80">
            <a:extLst>
              <a:ext uri="{FF2B5EF4-FFF2-40B4-BE49-F238E27FC236}">
                <a16:creationId xmlns:a16="http://schemas.microsoft.com/office/drawing/2014/main" id="{D7CCF5B9-38DF-79FD-7517-11D0500811D7}"/>
              </a:ext>
            </a:extLst>
          </p:cNvPr>
          <p:cNvGrpSpPr/>
          <p:nvPr/>
        </p:nvGrpSpPr>
        <p:grpSpPr>
          <a:xfrm>
            <a:off x="5760178" y="2886474"/>
            <a:ext cx="628279" cy="575522"/>
            <a:chOff x="6352412" y="2765290"/>
            <a:chExt cx="628279" cy="575522"/>
          </a:xfrm>
        </p:grpSpPr>
        <p:grpSp>
          <p:nvGrpSpPr>
            <p:cNvPr id="82" name="组合 81">
              <a:extLst>
                <a:ext uri="{FF2B5EF4-FFF2-40B4-BE49-F238E27FC236}">
                  <a16:creationId xmlns:a16="http://schemas.microsoft.com/office/drawing/2014/main" id="{A3156728-4D67-3DF6-608B-12AF46A44088}"/>
                </a:ext>
              </a:extLst>
            </p:cNvPr>
            <p:cNvGrpSpPr/>
            <p:nvPr/>
          </p:nvGrpSpPr>
          <p:grpSpPr>
            <a:xfrm>
              <a:off x="6496606" y="2765290"/>
              <a:ext cx="341387" cy="574949"/>
              <a:chOff x="6552072" y="2821056"/>
              <a:chExt cx="294899" cy="496656"/>
            </a:xfrm>
          </p:grpSpPr>
          <p:sp>
            <p:nvSpPr>
              <p:cNvPr id="91" name="矩形: 圆角 90">
                <a:extLst>
                  <a:ext uri="{FF2B5EF4-FFF2-40B4-BE49-F238E27FC236}">
                    <a16:creationId xmlns:a16="http://schemas.microsoft.com/office/drawing/2014/main" id="{8A6CABB7-A86B-3CF8-D8B0-AA8533445F2F}"/>
                  </a:ext>
                </a:extLst>
              </p:cNvPr>
              <p:cNvSpPr/>
              <p:nvPr/>
            </p:nvSpPr>
            <p:spPr>
              <a:xfrm>
                <a:off x="6606488" y="2821056"/>
                <a:ext cx="186067" cy="333517"/>
              </a:xfrm>
              <a:prstGeom prst="roundRect">
                <a:avLst>
                  <a:gd name="adj" fmla="val 50000"/>
                </a:avLst>
              </a:prstGeom>
              <a:noFill/>
              <a:ln w="25400" cap="rnd">
                <a:solidFill>
                  <a:schemeClr val="accent3"/>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2" name="任意多边形: 形状 91">
                <a:extLst>
                  <a:ext uri="{FF2B5EF4-FFF2-40B4-BE49-F238E27FC236}">
                    <a16:creationId xmlns:a16="http://schemas.microsoft.com/office/drawing/2014/main" id="{8A992B30-6A4B-274B-D4AE-BBBA8F5D3392}"/>
                  </a:ext>
                </a:extLst>
              </p:cNvPr>
              <p:cNvSpPr/>
              <p:nvPr/>
            </p:nvSpPr>
            <p:spPr>
              <a:xfrm>
                <a:off x="6552072" y="3094334"/>
                <a:ext cx="294899" cy="107076"/>
              </a:xfrm>
              <a:custGeom>
                <a:avLst/>
                <a:gdLst>
                  <a:gd name="connsiteX0" fmla="*/ 294899 w 294899"/>
                  <a:gd name="connsiteY0" fmla="*/ 0 h 107076"/>
                  <a:gd name="connsiteX1" fmla="*/ 201866 w 294899"/>
                  <a:gd name="connsiteY1" fmla="*/ 107077 h 107076"/>
                  <a:gd name="connsiteX2" fmla="*/ 93034 w 294899"/>
                  <a:gd name="connsiteY2" fmla="*/ 107077 h 107076"/>
                  <a:gd name="connsiteX3" fmla="*/ 0 w 294899"/>
                  <a:gd name="connsiteY3" fmla="*/ 0 h 107076"/>
                </a:gdLst>
                <a:ahLst/>
                <a:cxnLst>
                  <a:cxn ang="0">
                    <a:pos x="connsiteX0" y="connsiteY0"/>
                  </a:cxn>
                  <a:cxn ang="0">
                    <a:pos x="connsiteX1" y="connsiteY1"/>
                  </a:cxn>
                  <a:cxn ang="0">
                    <a:pos x="connsiteX2" y="connsiteY2"/>
                  </a:cxn>
                  <a:cxn ang="0">
                    <a:pos x="connsiteX3" y="connsiteY3"/>
                  </a:cxn>
                </a:cxnLst>
                <a:rect l="l" t="t" r="r" b="b"/>
                <a:pathLst>
                  <a:path w="294899" h="107076">
                    <a:moveTo>
                      <a:pt x="294899" y="0"/>
                    </a:moveTo>
                    <a:cubicBezTo>
                      <a:pt x="294899" y="51397"/>
                      <a:pt x="253262" y="107077"/>
                      <a:pt x="201866" y="107077"/>
                    </a:cubicBezTo>
                    <a:lnTo>
                      <a:pt x="93034" y="107077"/>
                    </a:lnTo>
                    <a:cubicBezTo>
                      <a:pt x="41637" y="107077"/>
                      <a:pt x="0" y="51397"/>
                      <a:pt x="0" y="0"/>
                    </a:cubicBezTo>
                  </a:path>
                </a:pathLst>
              </a:custGeom>
              <a:noFill/>
              <a:ln w="25400" cap="rnd">
                <a:solidFill>
                  <a:schemeClr val="accent3"/>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93" name="任意多边形: 形状 92">
                <a:extLst>
                  <a:ext uri="{FF2B5EF4-FFF2-40B4-BE49-F238E27FC236}">
                    <a16:creationId xmlns:a16="http://schemas.microsoft.com/office/drawing/2014/main" id="{49846784-F110-ED1B-C9F4-2862326A549B}"/>
                  </a:ext>
                </a:extLst>
              </p:cNvPr>
              <p:cNvSpPr/>
              <p:nvPr/>
            </p:nvSpPr>
            <p:spPr>
              <a:xfrm>
                <a:off x="6699522" y="3215902"/>
                <a:ext cx="3510" cy="101810"/>
              </a:xfrm>
              <a:custGeom>
                <a:avLst/>
                <a:gdLst>
                  <a:gd name="connsiteX0" fmla="*/ 0 w 3510"/>
                  <a:gd name="connsiteY0" fmla="*/ 0 h 101810"/>
                  <a:gd name="connsiteX1" fmla="*/ 0 w 3510"/>
                  <a:gd name="connsiteY1" fmla="*/ 101811 h 101810"/>
                </a:gdLst>
                <a:ahLst/>
                <a:cxnLst>
                  <a:cxn ang="0">
                    <a:pos x="connsiteX0" y="connsiteY0"/>
                  </a:cxn>
                  <a:cxn ang="0">
                    <a:pos x="connsiteX1" y="connsiteY1"/>
                  </a:cxn>
                </a:cxnLst>
                <a:rect l="l" t="t" r="r" b="b"/>
                <a:pathLst>
                  <a:path w="3510" h="101810">
                    <a:moveTo>
                      <a:pt x="0" y="0"/>
                    </a:moveTo>
                    <a:lnTo>
                      <a:pt x="0" y="101811"/>
                    </a:lnTo>
                  </a:path>
                </a:pathLst>
              </a:custGeom>
              <a:ln w="27398" cap="rnd">
                <a:solidFill>
                  <a:schemeClr val="accent3"/>
                </a:soli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grpSp>
        <p:grpSp>
          <p:nvGrpSpPr>
            <p:cNvPr id="83" name="组合 82">
              <a:extLst>
                <a:ext uri="{FF2B5EF4-FFF2-40B4-BE49-F238E27FC236}">
                  <a16:creationId xmlns:a16="http://schemas.microsoft.com/office/drawing/2014/main" id="{7209B40E-3D97-616E-9242-9C1C2A9D18AF}"/>
                </a:ext>
              </a:extLst>
            </p:cNvPr>
            <p:cNvGrpSpPr/>
            <p:nvPr/>
          </p:nvGrpSpPr>
          <p:grpSpPr>
            <a:xfrm>
              <a:off x="6668085" y="2815031"/>
              <a:ext cx="312606" cy="525781"/>
              <a:chOff x="6668085" y="2815031"/>
              <a:chExt cx="312606" cy="525781"/>
            </a:xfrm>
          </p:grpSpPr>
          <p:sp>
            <p:nvSpPr>
              <p:cNvPr id="88" name="矩形: 圆角 87">
                <a:extLst>
                  <a:ext uri="{FF2B5EF4-FFF2-40B4-BE49-F238E27FC236}">
                    <a16:creationId xmlns:a16="http://schemas.microsoft.com/office/drawing/2014/main" id="{DD5008AF-2A5A-80B0-0DA3-BC498BD2CE4E}"/>
                  </a:ext>
                </a:extLst>
              </p:cNvPr>
              <p:cNvSpPr/>
              <p:nvPr/>
            </p:nvSpPr>
            <p:spPr>
              <a:xfrm>
                <a:off x="6725777" y="2815031"/>
                <a:ext cx="197239" cy="353542"/>
              </a:xfrm>
              <a:prstGeom prst="roundRect">
                <a:avLst>
                  <a:gd name="adj" fmla="val 50000"/>
                </a:avLst>
              </a:prstGeom>
              <a:noFill/>
              <a:ln w="25400" cap="rnd">
                <a:gradFill>
                  <a:gsLst>
                    <a:gs pos="0">
                      <a:schemeClr val="accent3">
                        <a:alpha val="0"/>
                      </a:schemeClr>
                    </a:gs>
                    <a:gs pos="100000">
                      <a:schemeClr val="accent3"/>
                    </a:gs>
                  </a:gsLst>
                  <a:lin ang="0" scaled="0"/>
                </a:gra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9" name="任意多边形: 形状 88">
                <a:extLst>
                  <a:ext uri="{FF2B5EF4-FFF2-40B4-BE49-F238E27FC236}">
                    <a16:creationId xmlns:a16="http://schemas.microsoft.com/office/drawing/2014/main" id="{F7B17BE9-924F-5DFA-F9C6-162146FB963D}"/>
                  </a:ext>
                </a:extLst>
              </p:cNvPr>
              <p:cNvSpPr/>
              <p:nvPr/>
            </p:nvSpPr>
            <p:spPr>
              <a:xfrm>
                <a:off x="6668085" y="3104722"/>
                <a:ext cx="312606" cy="113505"/>
              </a:xfrm>
              <a:custGeom>
                <a:avLst/>
                <a:gdLst>
                  <a:gd name="connsiteX0" fmla="*/ 294899 w 294899"/>
                  <a:gd name="connsiteY0" fmla="*/ 0 h 107076"/>
                  <a:gd name="connsiteX1" fmla="*/ 201866 w 294899"/>
                  <a:gd name="connsiteY1" fmla="*/ 107077 h 107076"/>
                  <a:gd name="connsiteX2" fmla="*/ 93034 w 294899"/>
                  <a:gd name="connsiteY2" fmla="*/ 107077 h 107076"/>
                  <a:gd name="connsiteX3" fmla="*/ 0 w 294899"/>
                  <a:gd name="connsiteY3" fmla="*/ 0 h 107076"/>
                </a:gdLst>
                <a:ahLst/>
                <a:cxnLst>
                  <a:cxn ang="0">
                    <a:pos x="connsiteX0" y="connsiteY0"/>
                  </a:cxn>
                  <a:cxn ang="0">
                    <a:pos x="connsiteX1" y="connsiteY1"/>
                  </a:cxn>
                  <a:cxn ang="0">
                    <a:pos x="connsiteX2" y="connsiteY2"/>
                  </a:cxn>
                  <a:cxn ang="0">
                    <a:pos x="connsiteX3" y="connsiteY3"/>
                  </a:cxn>
                </a:cxnLst>
                <a:rect l="l" t="t" r="r" b="b"/>
                <a:pathLst>
                  <a:path w="294899" h="107076">
                    <a:moveTo>
                      <a:pt x="294899" y="0"/>
                    </a:moveTo>
                    <a:cubicBezTo>
                      <a:pt x="294899" y="51397"/>
                      <a:pt x="253262" y="107077"/>
                      <a:pt x="201866" y="107077"/>
                    </a:cubicBezTo>
                    <a:lnTo>
                      <a:pt x="93034" y="107077"/>
                    </a:lnTo>
                    <a:cubicBezTo>
                      <a:pt x="41637" y="107077"/>
                      <a:pt x="0" y="51397"/>
                      <a:pt x="0" y="0"/>
                    </a:cubicBezTo>
                  </a:path>
                </a:pathLst>
              </a:custGeom>
              <a:noFill/>
              <a:ln w="25400" cap="rnd">
                <a:gradFill>
                  <a:gsLst>
                    <a:gs pos="0">
                      <a:schemeClr val="accent3">
                        <a:alpha val="0"/>
                      </a:schemeClr>
                    </a:gs>
                    <a:gs pos="100000">
                      <a:schemeClr val="accent3"/>
                    </a:gs>
                  </a:gsLst>
                  <a:lin ang="0" scaled="0"/>
                </a:gra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cxnSp>
            <p:nvCxnSpPr>
              <p:cNvPr id="90" name="直接连接符 89">
                <a:extLst>
                  <a:ext uri="{FF2B5EF4-FFF2-40B4-BE49-F238E27FC236}">
                    <a16:creationId xmlns:a16="http://schemas.microsoft.com/office/drawing/2014/main" id="{383AA5EF-1E98-D5BA-E408-8BDBEF6803FC}"/>
                  </a:ext>
                </a:extLst>
              </p:cNvPr>
              <p:cNvCxnSpPr/>
              <p:nvPr/>
            </p:nvCxnSpPr>
            <p:spPr>
              <a:xfrm>
                <a:off x="6825877" y="3214812"/>
                <a:ext cx="0" cy="126000"/>
              </a:xfrm>
              <a:prstGeom prst="line">
                <a:avLst/>
              </a:prstGeom>
              <a:noFill/>
              <a:ln w="25400" cap="rnd">
                <a:solidFill>
                  <a:schemeClr val="accent3">
                    <a:alpha val="60000"/>
                  </a:schemeClr>
                </a:solidFill>
                <a:prstDash val="solid"/>
                <a:miter/>
              </a:ln>
            </p:spPr>
          </p:cxnSp>
        </p:grpSp>
        <p:grpSp>
          <p:nvGrpSpPr>
            <p:cNvPr id="84" name="组合 83">
              <a:extLst>
                <a:ext uri="{FF2B5EF4-FFF2-40B4-BE49-F238E27FC236}">
                  <a16:creationId xmlns:a16="http://schemas.microsoft.com/office/drawing/2014/main" id="{D3C496A0-38D9-7FE6-6148-1713E2DC8726}"/>
                </a:ext>
              </a:extLst>
            </p:cNvPr>
            <p:cNvGrpSpPr/>
            <p:nvPr/>
          </p:nvGrpSpPr>
          <p:grpSpPr>
            <a:xfrm>
              <a:off x="6352412" y="2815031"/>
              <a:ext cx="312606" cy="525781"/>
              <a:chOff x="6348602" y="2837623"/>
              <a:chExt cx="312606" cy="525781"/>
            </a:xfrm>
          </p:grpSpPr>
          <p:sp>
            <p:nvSpPr>
              <p:cNvPr id="85" name="矩形: 圆角 84">
                <a:extLst>
                  <a:ext uri="{FF2B5EF4-FFF2-40B4-BE49-F238E27FC236}">
                    <a16:creationId xmlns:a16="http://schemas.microsoft.com/office/drawing/2014/main" id="{671346D1-B38D-8C35-BF17-A501B3DB4A6B}"/>
                  </a:ext>
                </a:extLst>
              </p:cNvPr>
              <p:cNvSpPr/>
              <p:nvPr/>
            </p:nvSpPr>
            <p:spPr>
              <a:xfrm>
                <a:off x="6406294" y="2837623"/>
                <a:ext cx="197239" cy="353542"/>
              </a:xfrm>
              <a:prstGeom prst="roundRect">
                <a:avLst>
                  <a:gd name="adj" fmla="val 50000"/>
                </a:avLst>
              </a:prstGeom>
              <a:noFill/>
              <a:ln w="25400" cap="rnd">
                <a:gradFill>
                  <a:gsLst>
                    <a:gs pos="0">
                      <a:schemeClr val="accent3">
                        <a:alpha val="0"/>
                      </a:schemeClr>
                    </a:gs>
                    <a:gs pos="100000">
                      <a:schemeClr val="accent3"/>
                    </a:gs>
                  </a:gsLst>
                  <a:lin ang="10800000" scaled="0"/>
                </a:gra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sp>
            <p:nvSpPr>
              <p:cNvPr id="86" name="任意多边形: 形状 85">
                <a:extLst>
                  <a:ext uri="{FF2B5EF4-FFF2-40B4-BE49-F238E27FC236}">
                    <a16:creationId xmlns:a16="http://schemas.microsoft.com/office/drawing/2014/main" id="{B234092B-D166-0BDE-6975-70FF12D6FCEE}"/>
                  </a:ext>
                </a:extLst>
              </p:cNvPr>
              <p:cNvSpPr/>
              <p:nvPr/>
            </p:nvSpPr>
            <p:spPr>
              <a:xfrm>
                <a:off x="6348602" y="3127314"/>
                <a:ext cx="312606" cy="113505"/>
              </a:xfrm>
              <a:custGeom>
                <a:avLst/>
                <a:gdLst>
                  <a:gd name="connsiteX0" fmla="*/ 294899 w 294899"/>
                  <a:gd name="connsiteY0" fmla="*/ 0 h 107076"/>
                  <a:gd name="connsiteX1" fmla="*/ 201866 w 294899"/>
                  <a:gd name="connsiteY1" fmla="*/ 107077 h 107076"/>
                  <a:gd name="connsiteX2" fmla="*/ 93034 w 294899"/>
                  <a:gd name="connsiteY2" fmla="*/ 107077 h 107076"/>
                  <a:gd name="connsiteX3" fmla="*/ 0 w 294899"/>
                  <a:gd name="connsiteY3" fmla="*/ 0 h 107076"/>
                </a:gdLst>
                <a:ahLst/>
                <a:cxnLst>
                  <a:cxn ang="0">
                    <a:pos x="connsiteX0" y="connsiteY0"/>
                  </a:cxn>
                  <a:cxn ang="0">
                    <a:pos x="connsiteX1" y="connsiteY1"/>
                  </a:cxn>
                  <a:cxn ang="0">
                    <a:pos x="connsiteX2" y="connsiteY2"/>
                  </a:cxn>
                  <a:cxn ang="0">
                    <a:pos x="connsiteX3" y="connsiteY3"/>
                  </a:cxn>
                </a:cxnLst>
                <a:rect l="l" t="t" r="r" b="b"/>
                <a:pathLst>
                  <a:path w="294899" h="107076">
                    <a:moveTo>
                      <a:pt x="294899" y="0"/>
                    </a:moveTo>
                    <a:cubicBezTo>
                      <a:pt x="294899" y="51397"/>
                      <a:pt x="253262" y="107077"/>
                      <a:pt x="201866" y="107077"/>
                    </a:cubicBezTo>
                    <a:lnTo>
                      <a:pt x="93034" y="107077"/>
                    </a:lnTo>
                    <a:cubicBezTo>
                      <a:pt x="41637" y="107077"/>
                      <a:pt x="0" y="51397"/>
                      <a:pt x="0" y="0"/>
                    </a:cubicBezTo>
                  </a:path>
                </a:pathLst>
              </a:custGeom>
              <a:noFill/>
              <a:ln w="25400" cap="rnd">
                <a:gradFill>
                  <a:gsLst>
                    <a:gs pos="0">
                      <a:schemeClr val="accent3">
                        <a:alpha val="0"/>
                      </a:schemeClr>
                    </a:gs>
                    <a:gs pos="100000">
                      <a:schemeClr val="accent3"/>
                    </a:gs>
                  </a:gsLst>
                  <a:lin ang="10800000" scaled="0"/>
                </a:gradFill>
                <a:prstDash val="solid"/>
                <a:miter/>
              </a:ln>
            </p:spPr>
            <p:txBody>
              <a:bodyPr rtlCol="0" anchor="ctr"/>
              <a:lstStyle/>
              <a:p>
                <a:endParaRPr lang="zh-CN" altLang="en-US" dirty="0">
                  <a:latin typeface="MiSans Normal" panose="00000500000000000000" pitchFamily="2" charset="-122"/>
                  <a:ea typeface="MiSans Normal" panose="00000500000000000000" pitchFamily="2" charset="-122"/>
                </a:endParaRPr>
              </a:p>
            </p:txBody>
          </p:sp>
          <p:cxnSp>
            <p:nvCxnSpPr>
              <p:cNvPr id="87" name="直接连接符 86">
                <a:extLst>
                  <a:ext uri="{FF2B5EF4-FFF2-40B4-BE49-F238E27FC236}">
                    <a16:creationId xmlns:a16="http://schemas.microsoft.com/office/drawing/2014/main" id="{7B6913BD-A8CE-2AC7-7D17-FCF2F931DA28}"/>
                  </a:ext>
                </a:extLst>
              </p:cNvPr>
              <p:cNvCxnSpPr/>
              <p:nvPr/>
            </p:nvCxnSpPr>
            <p:spPr>
              <a:xfrm>
                <a:off x="6506394" y="3237404"/>
                <a:ext cx="0" cy="126000"/>
              </a:xfrm>
              <a:prstGeom prst="line">
                <a:avLst/>
              </a:prstGeom>
              <a:noFill/>
              <a:ln w="25400" cap="rnd">
                <a:solidFill>
                  <a:schemeClr val="accent3">
                    <a:alpha val="60000"/>
                  </a:schemeClr>
                </a:solidFill>
                <a:prstDash val="solid"/>
                <a:miter/>
              </a:ln>
            </p:spPr>
          </p:cxnSp>
        </p:grpSp>
      </p:grpSp>
      <p:sp>
        <p:nvSpPr>
          <p:cNvPr id="94" name="文本框 93">
            <a:extLst>
              <a:ext uri="{FF2B5EF4-FFF2-40B4-BE49-F238E27FC236}">
                <a16:creationId xmlns:a16="http://schemas.microsoft.com/office/drawing/2014/main" id="{81696AC8-9B93-5AFF-06DF-4AAE6619598F}"/>
              </a:ext>
            </a:extLst>
          </p:cNvPr>
          <p:cNvSpPr txBox="1"/>
          <p:nvPr/>
        </p:nvSpPr>
        <p:spPr>
          <a:xfrm>
            <a:off x="1701421" y="2315415"/>
            <a:ext cx="1575074" cy="353943"/>
          </a:xfrm>
          <a:prstGeom prst="rect">
            <a:avLst/>
          </a:prstGeom>
          <a:noFill/>
        </p:spPr>
        <p:txBody>
          <a:bodyPr wrap="square" lIns="0" tIns="0" rIns="0" rtlCol="0">
            <a:noAutofit/>
          </a:bodyPr>
          <a:lstStyle/>
          <a:p>
            <a:r>
              <a:rPr lang="zh-CN" altLang="en-US" sz="2000" dirty="0">
                <a:solidFill>
                  <a:schemeClr val="accent1"/>
                </a:solidFill>
                <a:latin typeface="+mj-ea"/>
                <a:ea typeface="+mj-ea"/>
              </a:rPr>
              <a:t>标题夺人眼球</a:t>
            </a:r>
          </a:p>
        </p:txBody>
      </p:sp>
      <p:sp>
        <p:nvSpPr>
          <p:cNvPr id="95" name="文本框 94">
            <a:extLst>
              <a:ext uri="{FF2B5EF4-FFF2-40B4-BE49-F238E27FC236}">
                <a16:creationId xmlns:a16="http://schemas.microsoft.com/office/drawing/2014/main" id="{F2DCD27C-3ECA-D86F-416E-C1BB309561BB}"/>
              </a:ext>
            </a:extLst>
          </p:cNvPr>
          <p:cNvSpPr txBox="1"/>
          <p:nvPr/>
        </p:nvSpPr>
        <p:spPr>
          <a:xfrm>
            <a:off x="1701421" y="4032708"/>
            <a:ext cx="1575074" cy="353943"/>
          </a:xfrm>
          <a:prstGeom prst="rect">
            <a:avLst/>
          </a:prstGeom>
          <a:noFill/>
        </p:spPr>
        <p:txBody>
          <a:bodyPr wrap="square" lIns="0" tIns="0" rIns="0" rtlCol="0">
            <a:noAutofit/>
          </a:bodyPr>
          <a:lstStyle/>
          <a:p>
            <a:r>
              <a:rPr lang="zh-CN" altLang="en-US" sz="2000" dirty="0">
                <a:solidFill>
                  <a:schemeClr val="accent1"/>
                </a:solidFill>
                <a:latin typeface="+mj-ea"/>
                <a:ea typeface="+mj-ea"/>
              </a:rPr>
              <a:t>紧跟时下热点</a:t>
            </a:r>
          </a:p>
        </p:txBody>
      </p:sp>
      <p:sp>
        <p:nvSpPr>
          <p:cNvPr id="96" name="文本框 95">
            <a:extLst>
              <a:ext uri="{FF2B5EF4-FFF2-40B4-BE49-F238E27FC236}">
                <a16:creationId xmlns:a16="http://schemas.microsoft.com/office/drawing/2014/main" id="{379FB846-FFD2-7AE5-CF41-27B360122653}"/>
              </a:ext>
            </a:extLst>
          </p:cNvPr>
          <p:cNvSpPr txBox="1"/>
          <p:nvPr/>
        </p:nvSpPr>
        <p:spPr>
          <a:xfrm flipH="1">
            <a:off x="8906402" y="2315415"/>
            <a:ext cx="1575074" cy="353943"/>
          </a:xfrm>
          <a:prstGeom prst="rect">
            <a:avLst/>
          </a:prstGeom>
          <a:noFill/>
        </p:spPr>
        <p:txBody>
          <a:bodyPr wrap="square" lIns="0" tIns="0" rIns="0" rtlCol="0">
            <a:noAutofit/>
          </a:bodyPr>
          <a:lstStyle/>
          <a:p>
            <a:pPr algn="r"/>
            <a:r>
              <a:rPr lang="zh-CN" altLang="en-US" sz="2000" dirty="0">
                <a:solidFill>
                  <a:schemeClr val="accent1"/>
                </a:solidFill>
                <a:latin typeface="+mj-ea"/>
                <a:ea typeface="+mj-ea"/>
              </a:rPr>
              <a:t>文案编辑合理</a:t>
            </a:r>
          </a:p>
        </p:txBody>
      </p:sp>
      <p:sp>
        <p:nvSpPr>
          <p:cNvPr id="97" name="文本框 96">
            <a:extLst>
              <a:ext uri="{FF2B5EF4-FFF2-40B4-BE49-F238E27FC236}">
                <a16:creationId xmlns:a16="http://schemas.microsoft.com/office/drawing/2014/main" id="{F2BE62A6-B4B3-C9E9-9391-2ABB6D0ACB33}"/>
              </a:ext>
            </a:extLst>
          </p:cNvPr>
          <p:cNvSpPr txBox="1"/>
          <p:nvPr/>
        </p:nvSpPr>
        <p:spPr>
          <a:xfrm flipH="1">
            <a:off x="8906402" y="4032708"/>
            <a:ext cx="1575074" cy="353943"/>
          </a:xfrm>
          <a:prstGeom prst="rect">
            <a:avLst/>
          </a:prstGeom>
          <a:noFill/>
        </p:spPr>
        <p:txBody>
          <a:bodyPr wrap="square" lIns="0" tIns="0" rIns="0" rtlCol="0">
            <a:noAutofit/>
          </a:bodyPr>
          <a:lstStyle/>
          <a:p>
            <a:pPr algn="r"/>
            <a:r>
              <a:rPr lang="zh-CN" altLang="en-US" sz="2000" dirty="0">
                <a:solidFill>
                  <a:schemeClr val="accent1"/>
                </a:solidFill>
                <a:latin typeface="+mj-ea"/>
                <a:ea typeface="+mj-ea"/>
              </a:rPr>
              <a:t>平台流量支持</a:t>
            </a:r>
          </a:p>
        </p:txBody>
      </p:sp>
    </p:spTree>
    <p:extLst>
      <p:ext uri="{BB962C8B-B14F-4D97-AF65-F5344CB8AC3E}">
        <p14:creationId xmlns:p14="http://schemas.microsoft.com/office/powerpoint/2010/main" val="41163544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Office 主题​​">
  <a:themeElements>
    <a:clrScheme name="OfficePLUS模板">
      <a:dk1>
        <a:sysClr val="windowText" lastClr="000000"/>
      </a:dk1>
      <a:lt1>
        <a:sysClr val="window" lastClr="FFFFFF"/>
      </a:lt1>
      <a:dk2>
        <a:srgbClr val="44546A"/>
      </a:dk2>
      <a:lt2>
        <a:srgbClr val="E7E6E6"/>
      </a:lt2>
      <a:accent1>
        <a:srgbClr val="103FD5"/>
      </a:accent1>
      <a:accent2>
        <a:srgbClr val="071A57"/>
      </a:accent2>
      <a:accent3>
        <a:srgbClr val="E6E6E6"/>
      </a:accent3>
      <a:accent4>
        <a:srgbClr val="67BAE4"/>
      </a:accent4>
      <a:accent5>
        <a:srgbClr val="2F2E41"/>
      </a:accent5>
      <a:accent6>
        <a:srgbClr val="FFB8B8"/>
      </a:accent6>
      <a:hlink>
        <a:srgbClr val="2F2E41"/>
      </a:hlink>
      <a:folHlink>
        <a:srgbClr val="954F72"/>
      </a:folHlink>
    </a:clrScheme>
    <a:fontScheme name="MiSans">
      <a:majorFont>
        <a:latin typeface="MiSans Bold"/>
        <a:ea typeface="MiSans Bold"/>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latin typeface="+mn-ea"/>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l">
          <a:lnSpc>
            <a:spcPct val="120000"/>
          </a:lnSpc>
          <a:defRPr sz="1600" b="0" i="0" dirty="0">
            <a:solidFill>
              <a:srgbClr val="333333"/>
            </a:solidFill>
            <a:effectLst/>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1282</TotalTime>
  <Words>1247</Words>
  <Application>Microsoft Office PowerPoint</Application>
  <PresentationFormat>宽屏</PresentationFormat>
  <Paragraphs>382</Paragraphs>
  <Slides>31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31</vt:i4>
      </vt:variant>
    </vt:vector>
  </HeadingPairs>
  <TitlesOfParts>
    <vt:vector size="37" baseType="lpstr">
      <vt:lpstr>MiSans Bold</vt:lpstr>
      <vt:lpstr>MiSans Normal</vt:lpstr>
      <vt:lpstr>Arial</vt:lpstr>
      <vt:lpstr>Microsoft YaHei</vt:lpstr>
      <vt:lpstr>Microsoft YaHei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Zeeky</dc:creator>
  <cp:lastModifiedBy>Zeeky 张强</cp:lastModifiedBy>
  <cp:revision>4</cp:revision>
  <dcterms:created xsi:type="dcterms:W3CDTF">2022-06-11T08:46:06Z</dcterms:created>
  <dcterms:modified xsi:type="dcterms:W3CDTF">2022-08-15T14:59:20Z</dcterms:modified>
</cp:coreProperties>
</file>